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5"/>
  </p:notesMasterIdLst>
  <p:handoutMasterIdLst>
    <p:handoutMasterId r:id="rId26"/>
  </p:handoutMasterIdLst>
  <p:sldIdLst>
    <p:sldId id="256" r:id="rId5"/>
    <p:sldId id="261" r:id="rId6"/>
    <p:sldId id="288" r:id="rId7"/>
    <p:sldId id="286" r:id="rId8"/>
    <p:sldId id="285" r:id="rId9"/>
    <p:sldId id="284" r:id="rId10"/>
    <p:sldId id="289" r:id="rId11"/>
    <p:sldId id="265" r:id="rId12"/>
    <p:sldId id="296" r:id="rId13"/>
    <p:sldId id="260" r:id="rId14"/>
    <p:sldId id="283" r:id="rId15"/>
    <p:sldId id="290" r:id="rId16"/>
    <p:sldId id="291" r:id="rId17"/>
    <p:sldId id="292" r:id="rId18"/>
    <p:sldId id="293" r:id="rId19"/>
    <p:sldId id="294" r:id="rId20"/>
    <p:sldId id="295"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997" autoAdjust="0"/>
  </p:normalViewPr>
  <p:slideViewPr>
    <p:cSldViewPr snapToGrid="0">
      <p:cViewPr>
        <p:scale>
          <a:sx n="69" d="100"/>
          <a:sy n="69" d="100"/>
        </p:scale>
        <p:origin x="1234" y="298"/>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1" d="100"/>
          <a:sy n="61" d="100"/>
        </p:scale>
        <p:origin x="2405"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stacked"/>
        <c:varyColors val="0"/>
        <c:ser>
          <c:idx val="0"/>
          <c:order val="0"/>
          <c:tx>
            <c:strRef>
              <c:f>Sheet1!$B$1</c:f>
              <c:strCache>
                <c:ptCount val="1"/>
                <c:pt idx="0">
                  <c:v>Electricity</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Without</c:v>
                </c:pt>
                <c:pt idx="1">
                  <c:v>With</c:v>
                </c:pt>
                <c:pt idx="2">
                  <c:v>Urban</c:v>
                </c:pt>
                <c:pt idx="3">
                  <c:v>Rural</c:v>
                </c:pt>
              </c:strCache>
            </c:strRef>
          </c:cat>
          <c:val>
            <c:numRef>
              <c:f>Sheet1!$B$2:$B$5</c:f>
              <c:numCache>
                <c:formatCode>General</c:formatCode>
                <c:ptCount val="4"/>
                <c:pt idx="0">
                  <c:v>19</c:v>
                </c:pt>
                <c:pt idx="1">
                  <c:v>81</c:v>
                </c:pt>
                <c:pt idx="2">
                  <c:v>96</c:v>
                </c:pt>
                <c:pt idx="3">
                  <c:v>74</c:v>
                </c:pt>
              </c:numCache>
            </c:numRef>
          </c:val>
          <c:extLst>
            <c:ext xmlns:c16="http://schemas.microsoft.com/office/drawing/2014/chart" uri="{C3380CC4-5D6E-409C-BE32-E72D297353CC}">
              <c16:uniqueId val="{00000000-0C3E-489F-A73B-5BDEAE13F5CE}"/>
            </c:ext>
          </c:extLst>
        </c:ser>
        <c:dLbls>
          <c:dLblPos val="ctr"/>
          <c:showLegendKey val="0"/>
          <c:showVal val="1"/>
          <c:showCatName val="0"/>
          <c:showSerName val="0"/>
          <c:showPercent val="0"/>
          <c:showBubbleSize val="0"/>
        </c:dLbls>
        <c:gapWidth val="79"/>
        <c:overlap val="100"/>
        <c:axId val="-1735762032"/>
        <c:axId val="-1735761488"/>
      </c:barChart>
      <c:catAx>
        <c:axId val="-17357620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735761488"/>
        <c:crosses val="autoZero"/>
        <c:auto val="1"/>
        <c:lblAlgn val="ctr"/>
        <c:lblOffset val="100"/>
        <c:noMultiLvlLbl val="0"/>
      </c:catAx>
      <c:valAx>
        <c:axId val="-1735761488"/>
        <c:scaling>
          <c:orientation val="minMax"/>
        </c:scaling>
        <c:delete val="1"/>
        <c:axPos val="l"/>
        <c:numFmt formatCode="General" sourceLinked="1"/>
        <c:majorTickMark val="none"/>
        <c:minorTickMark val="none"/>
        <c:tickLblPos val="nextTo"/>
        <c:crossAx val="-173576203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Connectivity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Global</c:v>
                </c:pt>
                <c:pt idx="1">
                  <c:v>Developed</c:v>
                </c:pt>
                <c:pt idx="2">
                  <c:v>Developing</c:v>
                </c:pt>
                <c:pt idx="3">
                  <c:v>Least Developing</c:v>
                </c:pt>
              </c:strCache>
            </c:strRef>
          </c:cat>
          <c:val>
            <c:numRef>
              <c:f>Sheet1!$B$2:$B$5</c:f>
              <c:numCache>
                <c:formatCode>General</c:formatCode>
                <c:ptCount val="4"/>
                <c:pt idx="0">
                  <c:v>50</c:v>
                </c:pt>
                <c:pt idx="1">
                  <c:v>85</c:v>
                </c:pt>
                <c:pt idx="2">
                  <c:v>40</c:v>
                </c:pt>
                <c:pt idx="3">
                  <c:v>10</c:v>
                </c:pt>
              </c:numCache>
            </c:numRef>
          </c:val>
          <c:extLst>
            <c:ext xmlns:c16="http://schemas.microsoft.com/office/drawing/2014/chart" uri="{C3380CC4-5D6E-409C-BE32-E72D297353CC}">
              <c16:uniqueId val="{00000000-E77E-455B-9491-93702A8346F6}"/>
            </c:ext>
          </c:extLst>
        </c:ser>
        <c:dLbls>
          <c:dLblPos val="ctr"/>
          <c:showLegendKey val="0"/>
          <c:showVal val="1"/>
          <c:showCatName val="0"/>
          <c:showSerName val="0"/>
          <c:showPercent val="0"/>
          <c:showBubbleSize val="0"/>
        </c:dLbls>
        <c:gapWidth val="79"/>
        <c:overlap val="100"/>
        <c:axId val="-1781335632"/>
        <c:axId val="-1781335088"/>
      </c:barChart>
      <c:catAx>
        <c:axId val="-178133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781335088"/>
        <c:crosses val="autoZero"/>
        <c:auto val="1"/>
        <c:lblAlgn val="ctr"/>
        <c:lblOffset val="100"/>
        <c:noMultiLvlLbl val="0"/>
      </c:catAx>
      <c:valAx>
        <c:axId val="-1781335088"/>
        <c:scaling>
          <c:orientation val="minMax"/>
        </c:scaling>
        <c:delete val="1"/>
        <c:axPos val="l"/>
        <c:numFmt formatCode="General" sourceLinked="1"/>
        <c:majorTickMark val="none"/>
        <c:minorTickMark val="none"/>
        <c:tickLblPos val="nextTo"/>
        <c:crossAx val="-178133563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stacked"/>
        <c:varyColors val="0"/>
        <c:ser>
          <c:idx val="0"/>
          <c:order val="0"/>
          <c:tx>
            <c:strRef>
              <c:f>Sheet1!$B$1</c:f>
              <c:strCache>
                <c:ptCount val="1"/>
                <c:pt idx="0">
                  <c:v>Employment</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Sheet1!$A$2:$A$4</c:f>
              <c:strCache>
                <c:ptCount val="3"/>
                <c:pt idx="0">
                  <c:v>Total</c:v>
                </c:pt>
                <c:pt idx="1">
                  <c:v>Male</c:v>
                </c:pt>
                <c:pt idx="2">
                  <c:v>Female</c:v>
                </c:pt>
              </c:strCache>
            </c:strRef>
          </c:cat>
          <c:val>
            <c:numRef>
              <c:f>Sheet1!$B$2:$B$4</c:f>
              <c:numCache>
                <c:formatCode>General</c:formatCode>
                <c:ptCount val="3"/>
                <c:pt idx="0">
                  <c:v>4.0999999999999996</c:v>
                </c:pt>
                <c:pt idx="1">
                  <c:v>5.0999999999999996</c:v>
                </c:pt>
                <c:pt idx="2">
                  <c:v>4.7</c:v>
                </c:pt>
              </c:numCache>
            </c:numRef>
          </c:val>
          <c:extLst>
            <c:ext xmlns:c16="http://schemas.microsoft.com/office/drawing/2014/chart" uri="{C3380CC4-5D6E-409C-BE32-E72D297353CC}">
              <c16:uniqueId val="{00000000-3E00-4EFB-878B-A162AA7765F7}"/>
            </c:ext>
          </c:extLst>
        </c:ser>
        <c:dLbls>
          <c:dLblPos val="ctr"/>
          <c:showLegendKey val="0"/>
          <c:showVal val="1"/>
          <c:showCatName val="0"/>
          <c:showSerName val="0"/>
          <c:showPercent val="0"/>
          <c:showBubbleSize val="0"/>
        </c:dLbls>
        <c:gapWidth val="79"/>
        <c:overlap val="100"/>
        <c:axId val="-1781329648"/>
        <c:axId val="-1781342160"/>
      </c:barChart>
      <c:catAx>
        <c:axId val="-1781329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781342160"/>
        <c:crosses val="autoZero"/>
        <c:auto val="1"/>
        <c:lblAlgn val="ctr"/>
        <c:lblOffset val="100"/>
        <c:noMultiLvlLbl val="0"/>
      </c:catAx>
      <c:valAx>
        <c:axId val="-1781342160"/>
        <c:scaling>
          <c:orientation val="minMax"/>
        </c:scaling>
        <c:delete val="1"/>
        <c:axPos val="l"/>
        <c:numFmt formatCode="General" sourceLinked="1"/>
        <c:majorTickMark val="none"/>
        <c:minorTickMark val="none"/>
        <c:tickLblPos val="nextTo"/>
        <c:crossAx val="-178132964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scene3d>
              <a:camera prst="orthographicFront"/>
              <a:lightRig rig="threePt" dir="t"/>
            </a:scene3d>
            <a:sp3d>
              <a:bevelT w="508000" h="508000"/>
              <a:contourClr>
                <a:srgbClr val="000000"/>
              </a:contourClr>
            </a:sp3d>
          </c:spPr>
          <c:dPt>
            <c:idx val="0"/>
            <c:bubble3D val="0"/>
            <c:explosion val="29"/>
            <c:spPr>
              <a:solidFill>
                <a:srgbClr val="7F7F7F"/>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1-4D95-4723-9A90-04CF9DB6E170}"/>
              </c:ext>
            </c:extLst>
          </c:dPt>
          <c:dPt>
            <c:idx val="1"/>
            <c:bubble3D val="0"/>
            <c:explosion val="14"/>
            <c:spPr>
              <a:solidFill>
                <a:srgbClr val="404040"/>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4-4D95-4723-9A90-04CF9DB6E170}"/>
              </c:ext>
            </c:extLst>
          </c:dPt>
          <c:dPt>
            <c:idx val="2"/>
            <c:bubble3D val="0"/>
            <c:explosion val="34"/>
            <c:spPr>
              <a:solidFill>
                <a:srgbClr val="CE295E"/>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3-4D95-4723-9A90-04CF9DB6E170}"/>
              </c:ext>
            </c:extLst>
          </c:dPt>
          <c:dPt>
            <c:idx val="3"/>
            <c:bubble3D val="0"/>
            <c:spPr>
              <a:solidFill>
                <a:srgbClr val="A6A6A6"/>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2-4D95-4723-9A90-04CF9DB6E170}"/>
              </c:ext>
            </c:extLst>
          </c:dPt>
          <c:cat>
            <c:strRef>
              <c:f>Sheet1!$A$2:$A$5</c:f>
              <c:strCache>
                <c:ptCount val="4"/>
                <c:pt idx="0">
                  <c:v>Rural Total</c:v>
                </c:pt>
                <c:pt idx="1">
                  <c:v>Cellphone</c:v>
                </c:pt>
                <c:pt idx="2">
                  <c:v>Smartphone</c:v>
                </c:pt>
                <c:pt idx="3">
                  <c:v>No phone</c:v>
                </c:pt>
              </c:strCache>
            </c:strRef>
          </c:cat>
          <c:val>
            <c:numRef>
              <c:f>Sheet1!$B$2:$B$5</c:f>
              <c:numCache>
                <c:formatCode>0%</c:formatCode>
                <c:ptCount val="4"/>
                <c:pt idx="0">
                  <c:v>0.6</c:v>
                </c:pt>
                <c:pt idx="1">
                  <c:v>0.5</c:v>
                </c:pt>
                <c:pt idx="2">
                  <c:v>0.3</c:v>
                </c:pt>
                <c:pt idx="3">
                  <c:v>0.2</c:v>
                </c:pt>
              </c:numCache>
            </c:numRef>
          </c:val>
          <c:extLst>
            <c:ext xmlns:c16="http://schemas.microsoft.com/office/drawing/2014/chart" uri="{C3380CC4-5D6E-409C-BE32-E72D297353CC}">
              <c16:uniqueId val="{00000000-4D95-4723-9A90-04CF9DB6E170}"/>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smtClean="0"/>
              <a:t>All</a:t>
            </a:r>
            <a:r>
              <a:rPr lang="en-IN" baseline="0" dirty="0" smtClean="0"/>
              <a:t> figures in crores</a:t>
            </a:r>
            <a:endParaRPr lang="en-IN"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7389-4116-BE49-3E1B5920BDBF}"/>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7389-4116-BE49-3E1B5920BDBF}"/>
              </c:ext>
            </c:extLst>
          </c:dPt>
          <c:dPt>
            <c:idx val="2"/>
            <c:bubble3D val="0"/>
            <c:spPr>
              <a:solidFill>
                <a:schemeClr val="accent3"/>
              </a:solidFill>
              <a:ln w="19050">
                <a:noFill/>
              </a:ln>
              <a:effectLst/>
            </c:spPr>
            <c:extLst>
              <c:ext xmlns:c16="http://schemas.microsoft.com/office/drawing/2014/chart" uri="{C3380CC4-5D6E-409C-BE32-E72D297353CC}">
                <c16:uniqueId val="{00000005-7389-4116-BE49-3E1B5920BDBF}"/>
              </c:ext>
            </c:extLst>
          </c:dPt>
          <c:dPt>
            <c:idx val="3"/>
            <c:bubble3D val="0"/>
            <c:spPr>
              <a:solidFill>
                <a:schemeClr val="accent3">
                  <a:lumMod val="50000"/>
                </a:schemeClr>
              </a:solidFill>
              <a:ln w="19050">
                <a:noFill/>
              </a:ln>
              <a:effectLst/>
            </c:spPr>
            <c:extLst>
              <c:ext xmlns:c16="http://schemas.microsoft.com/office/drawing/2014/chart" uri="{C3380CC4-5D6E-409C-BE32-E72D297353CC}">
                <c16:uniqueId val="{00000007-7389-4116-BE49-3E1B5920BDBF}"/>
              </c:ext>
            </c:extLst>
          </c:dPt>
          <c:dLbls>
            <c:dLbl>
              <c:idx val="0"/>
              <c:layout>
                <c:manualLayout>
                  <c:x val="4.698224024235706E-2"/>
                  <c:y val="8.8081218418740628E-2"/>
                </c:manualLayout>
              </c:layout>
              <c:tx>
                <c:rich>
                  <a:bodyPr/>
                  <a:lstStyle/>
                  <a:p>
                    <a:fld id="{07DB415A-D2DA-4232-AF13-B5273747DB91}" type="VALUE">
                      <a:rPr lang="en-US"/>
                      <a:pPr/>
                      <a:t>[VALUE]</a:t>
                    </a:fld>
                    <a:endParaRPr lang="en-IN"/>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1-7389-4116-BE49-3E1B5920BDBF}"/>
                </c:ext>
              </c:extLst>
            </c:dLbl>
            <c:dLbl>
              <c:idx val="1"/>
              <c:layout>
                <c:manualLayout>
                  <c:x val="-5.5524465740967477E-2"/>
                  <c:y val="6.9036630652526437E-2"/>
                </c:manualLayout>
              </c:layout>
              <c:tx>
                <c:rich>
                  <a:bodyPr/>
                  <a:lstStyle/>
                  <a:p>
                    <a:fld id="{62EAECB5-867C-4B53-943F-F550514BBED4}" type="VALUE">
                      <a:rPr lang="en-US"/>
                      <a:pPr/>
                      <a:t>[VALUE]</a:t>
                    </a:fld>
                    <a:endParaRPr lang="en-IN"/>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3-7389-4116-BE49-3E1B5920BDBF}"/>
                </c:ext>
              </c:extLst>
            </c:dLbl>
            <c:dLbl>
              <c:idx val="2"/>
              <c:layout>
                <c:manualLayout>
                  <c:x val="-2.9897789245136312E-2"/>
                  <c:y val="-9.0461791889517404E-2"/>
                </c:manualLayout>
              </c:layout>
              <c:tx>
                <c:rich>
                  <a:bodyPr/>
                  <a:lstStyle/>
                  <a:p>
                    <a:fld id="{544ED348-DF64-4DF4-85CE-CAB9909468E9}" type="VALUE">
                      <a:rPr lang="en-US"/>
                      <a:pPr/>
                      <a:t>[VALUE]</a:t>
                    </a:fld>
                    <a:endParaRPr lang="en-IN"/>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5-7389-4116-BE49-3E1B5920BDBF}"/>
                </c:ext>
              </c:extLst>
            </c:dLbl>
            <c:dLbl>
              <c:idx val="3"/>
              <c:layout>
                <c:manualLayout>
                  <c:x val="3.2033345619788829E-2"/>
                  <c:y val="-0.126170393951169"/>
                </c:manualLayout>
              </c:layout>
              <c:tx>
                <c:rich>
                  <a:bodyPr/>
                  <a:lstStyle/>
                  <a:p>
                    <a:fld id="{7BF8AB24-A7E3-4CD0-A4AB-0C30BC843F11}" type="VALUE">
                      <a:rPr lang="en-US"/>
                      <a:pPr/>
                      <a:t>[VALUE]</a:t>
                    </a:fld>
                    <a:endParaRPr lang="en-IN"/>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7-7389-4116-BE49-3E1B5920BDBF}"/>
                </c:ext>
              </c:extLst>
            </c:dLbl>
            <c:numFmt formatCode="[$$-409]#,##0" sourceLinked="0"/>
            <c:spPr>
              <a:noFill/>
              <a:ln>
                <a:noFill/>
              </a:ln>
              <a:effectLst/>
            </c:spPr>
            <c:txPr>
              <a:bodyPr rot="0" spcFirstLastPara="1" vertOverflow="overflow" horzOverflow="overflow" vert="horz" wrap="square" lIns="0" tIns="0" rIns="0" bIns="0" anchor="ctr" anchorCtr="1">
                <a:spAutoFit/>
              </a:bodyPr>
              <a:lstStyle/>
              <a:p>
                <a:pPr>
                  <a:defRPr sz="1800" b="0" i="0" u="none" strike="noStrike" kern="1200" baseline="0">
                    <a:solidFill>
                      <a:schemeClr val="bg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DataLabelsRange val="1"/>
              </c:ext>
            </c:extLst>
          </c:dLbls>
          <c:val>
            <c:numRef>
              <c:f>Sheet1!$B$2:$B$5</c:f>
              <c:numCache>
                <c:formatCode>General</c:formatCode>
                <c:ptCount val="4"/>
                <c:pt idx="0">
                  <c:v>2006</c:v>
                </c:pt>
                <c:pt idx="1">
                  <c:v>8678.15</c:v>
                </c:pt>
                <c:pt idx="2">
                  <c:v>7253.59</c:v>
                </c:pt>
                <c:pt idx="3">
                  <c:v>2907.25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Funding</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Health,Edu</c:v>
                      </c:pt>
                      <c:pt idx="1">
                        <c:v>Lifestyle</c:v>
                      </c:pt>
                      <c:pt idx="2">
                        <c:v>Agri</c:v>
                      </c:pt>
                      <c:pt idx="3">
                        <c:v>Others</c:v>
                      </c:pt>
                    </c:strCache>
                  </c:strRef>
                </c15:cat>
              </c15:filteredCategoryTitle>
            </c:ext>
            <c:ext xmlns:c15="http://schemas.microsoft.com/office/drawing/2012/chart" uri="{02D57815-91ED-43cb-92C2-25804820EDAC}">
              <c15:datalabelsRange>
                <c15:f>Sheet1!$A:$A</c15:f>
              </c15:datalabelsRange>
            </c:ext>
            <c:ext xmlns:c16="http://schemas.microsoft.com/office/drawing/2014/chart" uri="{C3380CC4-5D6E-409C-BE32-E72D297353CC}">
              <c16:uniqueId val="{00000008-7389-4116-BE49-3E1B5920BDBF}"/>
            </c:ext>
          </c:extLst>
        </c:ser>
        <c:dLbls>
          <c:showLegendKey val="0"/>
          <c:showVal val="0"/>
          <c:showCatName val="0"/>
          <c:showSerName val="0"/>
          <c:showPercent val="0"/>
          <c:showBubbleSize val="0"/>
          <c:showLeaderLines val="0"/>
        </c:dLbls>
        <c:firstSliceAng val="31"/>
        <c:holeSize val="11"/>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2018/08/05</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ZA" smtClean="0"/>
              <a:t>2018/08/05</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ZA" smtClean="0"/>
              <a:t>‹#›</a:t>
            </a:fld>
            <a:endParaRPr lang="en-ZA"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780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ZA"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dirty="0"/>
              <a:t>Click to edit Master </a:t>
            </a:r>
            <a:br>
              <a:rPr lang="en-US" dirty="0"/>
            </a:br>
            <a:r>
              <a:rPr lang="en-US" dirty="0"/>
              <a:t>title style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dirty="0"/>
              <a:t>Emphasized text can go here</a:t>
            </a:r>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ZA"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Tree>
    <p:extLst>
      <p:ext uri="{BB962C8B-B14F-4D97-AF65-F5344CB8AC3E}">
        <p14:creationId xmlns:p14="http://schemas.microsoft.com/office/powerpoint/2010/main" val="333628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3 Column Image Bullets">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a:lstStyle>
            <a:lvl1pPr marL="0" indent="0" algn="ctr">
              <a:buNone/>
              <a:defRPr sz="1600"/>
            </a:lvl1pPr>
          </a:lstStyle>
          <a:p>
            <a:pPr lvl="0"/>
            <a:r>
              <a:rPr lang="en-US" dirty="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dirty="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a:lstStyle>
            <a:lvl1pPr marL="0" indent="0" algn="ctr">
              <a:buNone/>
              <a:defRPr sz="1600"/>
            </a:lvl1pPr>
          </a:lstStyle>
          <a:p>
            <a:pPr lvl="0"/>
            <a:r>
              <a:rPr lang="en-US" dirty="0"/>
              <a:t>Bullet Description</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a:lstStyle>
            <a:lvl1pPr marL="0" indent="0" algn="ctr">
              <a:buNone/>
              <a:defRPr b="1">
                <a:latin typeface="+mj-lt"/>
              </a:defRPr>
            </a:lvl1pPr>
          </a:lstStyle>
          <a:p>
            <a:pPr lvl="0"/>
            <a:r>
              <a:rPr lang="en-US" dirty="0"/>
              <a:t>Bullet 2</a:t>
            </a:r>
            <a:endParaRPr lang="en-ZA" dirty="0"/>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dirty="0"/>
              <a:t>Bullet 3</a:t>
            </a:r>
            <a:endParaRPr lang="en-ZA" dirty="0"/>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a:lstStyle>
            <a:lvl1pPr marL="0" indent="0" algn="ctr">
              <a:buNone/>
              <a:defRPr b="1">
                <a:latin typeface="+mj-lt"/>
              </a:defRPr>
            </a:lvl1pPr>
          </a:lstStyle>
          <a:p>
            <a:pPr lvl="0"/>
            <a:r>
              <a:rPr lang="en-US" dirty="0"/>
              <a:t>Bullet 4</a:t>
            </a:r>
            <a:endParaRPr lang="en-ZA"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 Header</a:t>
            </a:r>
            <a:endParaRPr lang="en-ZA" dirty="0"/>
          </a:p>
        </p:txBody>
      </p:sp>
      <p:sp>
        <p:nvSpPr>
          <p:cNvPr id="20" name="Picture Placeholder 3">
            <a:extLst>
              <a:ext uri="{FF2B5EF4-FFF2-40B4-BE49-F238E27FC236}">
                <a16:creationId xmlns:a16="http://schemas.microsoft.com/office/drawing/2014/main" id="{06B6D0B6-0884-CD46-A1B0-9FED03C22626}"/>
              </a:ext>
            </a:extLst>
          </p:cNvPr>
          <p:cNvSpPr>
            <a:spLocks noGrp="1"/>
          </p:cNvSpPr>
          <p:nvPr>
            <p:ph type="pic" sz="quarter" idx="27"/>
          </p:nvPr>
        </p:nvSpPr>
        <p:spPr>
          <a:xfrm>
            <a:off x="2724708" y="2358091"/>
            <a:ext cx="854075" cy="854075"/>
          </a:xfrm>
        </p:spPr>
        <p:txBody>
          <a:bodyPr/>
          <a:lstStyle>
            <a:lvl1pPr marL="0" indent="0">
              <a:buNone/>
              <a:defRPr/>
            </a:lvl1pPr>
          </a:lstStyle>
          <a:p>
            <a:r>
              <a:rPr lang="en-US" smtClean="0"/>
              <a:t>Click icon to add picture</a:t>
            </a:r>
            <a:endParaRPr lang="en-US" dirty="0"/>
          </a:p>
        </p:txBody>
      </p:sp>
      <p:sp>
        <p:nvSpPr>
          <p:cNvPr id="21" name="Picture Placeholder 3">
            <a:extLst>
              <a:ext uri="{FF2B5EF4-FFF2-40B4-BE49-F238E27FC236}">
                <a16:creationId xmlns:a16="http://schemas.microsoft.com/office/drawing/2014/main" id="{BAAC12A0-90C3-984B-A8FC-7EB4AA432E3A}"/>
              </a:ext>
            </a:extLst>
          </p:cNvPr>
          <p:cNvSpPr>
            <a:spLocks noGrp="1"/>
          </p:cNvSpPr>
          <p:nvPr>
            <p:ph type="pic" sz="quarter" idx="28"/>
          </p:nvPr>
        </p:nvSpPr>
        <p:spPr>
          <a:xfrm>
            <a:off x="5672402" y="2358091"/>
            <a:ext cx="854075" cy="854075"/>
          </a:xfrm>
        </p:spPr>
        <p:txBody>
          <a:bodyPr/>
          <a:lstStyle>
            <a:lvl1pPr marL="0" indent="0">
              <a:buNone/>
              <a:defRPr/>
            </a:lvl1pPr>
          </a:lstStyle>
          <a:p>
            <a:r>
              <a:rPr lang="en-US" smtClean="0"/>
              <a:t>Click icon to add picture</a:t>
            </a:r>
            <a:endParaRPr lang="en-US" dirty="0"/>
          </a:p>
        </p:txBody>
      </p:sp>
      <p:sp>
        <p:nvSpPr>
          <p:cNvPr id="22" name="Picture Placeholder 3">
            <a:extLst>
              <a:ext uri="{FF2B5EF4-FFF2-40B4-BE49-F238E27FC236}">
                <a16:creationId xmlns:a16="http://schemas.microsoft.com/office/drawing/2014/main" id="{51565942-8816-734B-BEEE-1258F13B66DA}"/>
              </a:ext>
            </a:extLst>
          </p:cNvPr>
          <p:cNvSpPr>
            <a:spLocks noGrp="1"/>
          </p:cNvSpPr>
          <p:nvPr>
            <p:ph type="pic" sz="quarter" idx="29"/>
          </p:nvPr>
        </p:nvSpPr>
        <p:spPr>
          <a:xfrm>
            <a:off x="8621493" y="2358090"/>
            <a:ext cx="854075" cy="854075"/>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922257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endParaRPr lang="en-ZA" dirty="0"/>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dirty="0"/>
              <a:t>1</a:t>
            </a:r>
            <a:endParaRPr lang="en-ZA" dirty="0"/>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dirty="0"/>
              <a:t>2</a:t>
            </a:r>
            <a:endParaRPr lang="en-ZA" dirty="0"/>
          </a:p>
        </p:txBody>
      </p:sp>
    </p:spTree>
    <p:extLst>
      <p:ext uri="{BB962C8B-B14F-4D97-AF65-F5344CB8AC3E}">
        <p14:creationId xmlns:p14="http://schemas.microsoft.com/office/powerpoint/2010/main" val="3176449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smtClean="0"/>
              <a:t>Edit Master text styles</a:t>
            </a:r>
          </a:p>
        </p:txBody>
      </p:sp>
    </p:spTree>
    <p:extLst>
      <p:ext uri="{BB962C8B-B14F-4D97-AF65-F5344CB8AC3E}">
        <p14:creationId xmlns:p14="http://schemas.microsoft.com/office/powerpoint/2010/main" val="2139098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 Header</a:t>
            </a:r>
            <a:endParaRPr lang="en-ZA" dirty="0"/>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dirty="0"/>
              <a:t>Section 1 Title</a:t>
            </a:r>
            <a:endParaRPr lang="en-ZA" dirty="0"/>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dirty="0"/>
              <a:t>Section 2 Title</a:t>
            </a:r>
            <a:endParaRPr lang="en-ZA" dirty="0"/>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dirty="0"/>
              <a:t>Section 3 Title</a:t>
            </a:r>
            <a:endParaRPr lang="en-ZA" dirty="0"/>
          </a:p>
        </p:txBody>
      </p:sp>
    </p:spTree>
    <p:extLst>
      <p:ext uri="{BB962C8B-B14F-4D97-AF65-F5344CB8AC3E}">
        <p14:creationId xmlns:p14="http://schemas.microsoft.com/office/powerpoint/2010/main" val="375573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 Header</a:t>
            </a:r>
            <a:endParaRPr lang="en-ZA" dirty="0"/>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dirty="0"/>
              <a:t>Item Title</a:t>
            </a:r>
            <a:endParaRPr lang="en-ZA" dirty="0"/>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dirty="0"/>
              <a:t>Month, Year</a:t>
            </a:r>
            <a:endParaRPr lang="en-ZA" dirty="0"/>
          </a:p>
        </p:txBody>
      </p:sp>
    </p:spTree>
    <p:extLst>
      <p:ext uri="{BB962C8B-B14F-4D97-AF65-F5344CB8AC3E}">
        <p14:creationId xmlns:p14="http://schemas.microsoft.com/office/powerpoint/2010/main" val="90670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dirty="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dirty="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dirty="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dirty="0"/>
              <a:t>Name</a:t>
            </a:r>
            <a:endParaRPr lang="en-ZA" dirty="0"/>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dirty="0"/>
              <a:t>Name</a:t>
            </a:r>
            <a:endParaRPr lang="en-ZA" dirty="0"/>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dirty="0"/>
              <a:t>Name</a:t>
            </a:r>
            <a:endParaRPr lang="en-ZA"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smtClean="0"/>
              <a:t>Click icon to add picture</a:t>
            </a:r>
            <a:endParaRPr lang="en-ZA"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smtClean="0"/>
              <a:t>Click icon to add picture</a:t>
            </a:r>
            <a:endParaRPr lang="en-ZA"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smtClean="0"/>
              <a:t>Click icon to add picture</a:t>
            </a:r>
            <a:endParaRPr lang="en-ZA"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 Header</a:t>
            </a:r>
            <a:endParaRPr lang="en-ZA" dirty="0"/>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Short Bio</a:t>
            </a:r>
            <a:endParaRPr lang="en-ZA" dirty="0"/>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dirty="0"/>
              <a:t>Short Bio</a:t>
            </a:r>
            <a:endParaRPr lang="en-ZA" dirty="0"/>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dirty="0"/>
              <a:t>Short Bio</a:t>
            </a:r>
            <a:endParaRPr lang="en-ZA" dirty="0"/>
          </a:p>
        </p:txBody>
      </p:sp>
    </p:spTree>
    <p:extLst>
      <p:ext uri="{BB962C8B-B14F-4D97-AF65-F5344CB8AC3E}">
        <p14:creationId xmlns:p14="http://schemas.microsoft.com/office/powerpoint/2010/main" val="362411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dirty="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dirty="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dirty="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dirty="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dirty="0"/>
              <a:t>Full Name</a:t>
            </a:r>
            <a:endParaRPr lang="en-ZA" dirty="0"/>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dirty="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dirty="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dirty="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dirty="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dirty="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smtClean="0"/>
              <a:t>Click icon to add picture</a:t>
            </a:r>
            <a:endParaRPr lang="en-ZA"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smtClean="0"/>
              <a:t>Click icon to add picture</a:t>
            </a:r>
            <a:endParaRPr lang="en-ZA"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smtClean="0"/>
              <a:t>Click icon to add picture</a:t>
            </a:r>
            <a:endParaRPr lang="en-ZA"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smtClean="0"/>
              <a:t>Click icon to add picture</a:t>
            </a:r>
            <a:endParaRPr lang="en-ZA"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smtClean="0"/>
              <a:t>Click icon to add picture</a:t>
            </a:r>
            <a:endParaRPr lang="en-ZA"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smtClean="0"/>
              <a:t>Click icon to add picture</a:t>
            </a:r>
            <a:endParaRPr lang="en-ZA"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dirty="0"/>
              <a:t>Full Name</a:t>
            </a:r>
            <a:endParaRPr lang="en-ZA" dirty="0"/>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dirty="0"/>
              <a:t>Title</a:t>
            </a:r>
            <a:endParaRPr lang="en-ZA" dirty="0"/>
          </a:p>
        </p:txBody>
      </p:sp>
    </p:spTree>
    <p:extLst>
      <p:ext uri="{BB962C8B-B14F-4D97-AF65-F5344CB8AC3E}">
        <p14:creationId xmlns:p14="http://schemas.microsoft.com/office/powerpoint/2010/main" val="1503510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 Header</a:t>
            </a:r>
            <a:endParaRPr lang="en-ZA" dirty="0"/>
          </a:p>
        </p:txBody>
      </p:sp>
    </p:spTree>
    <p:extLst>
      <p:ext uri="{BB962C8B-B14F-4D97-AF65-F5344CB8AC3E}">
        <p14:creationId xmlns:p14="http://schemas.microsoft.com/office/powerpoint/2010/main" val="150585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198965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ZA"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dirty="0"/>
              <a:t>Click to edit </a:t>
            </a:r>
            <a:br>
              <a:rPr lang="en-US" dirty="0"/>
            </a:br>
            <a:r>
              <a:rPr lang="en-US" dirty="0"/>
              <a:t>Master title style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ZA" smtClean="0"/>
              <a:pPr/>
              <a:t>‹#›</a:t>
            </a:fld>
            <a:endParaRPr lang="en-ZA"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10335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ZA"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dirty="0"/>
              <a:t>Thank You</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dirty="0"/>
              <a:t>Contact Number</a:t>
            </a:r>
            <a:endParaRPr lang="en-ZA" dirty="0"/>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dirty="0"/>
              <a:t>Email or Social Media Handle</a:t>
            </a:r>
            <a:endParaRPr lang="en-ZA" dirty="0"/>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dirty="0"/>
              <a:t>Website Address</a:t>
            </a:r>
            <a:endParaRPr lang="en-ZA" dirty="0"/>
          </a:p>
        </p:txBody>
      </p:sp>
    </p:spTree>
    <p:extLst>
      <p:ext uri="{BB962C8B-B14F-4D97-AF65-F5344CB8AC3E}">
        <p14:creationId xmlns:p14="http://schemas.microsoft.com/office/powerpoint/2010/main" val="3475950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dirty="0"/>
              <a:t>Click to edit Master </a:t>
            </a:r>
            <a:br>
              <a:rPr lang="en-US" dirty="0"/>
            </a:br>
            <a:r>
              <a:rPr lang="en-US" dirty="0"/>
              <a:t>title style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515716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dirty="0"/>
              <a:t>Click to edit </a:t>
            </a:r>
            <a:br>
              <a:rPr lang="en-US" dirty="0"/>
            </a:br>
            <a:r>
              <a:rPr lang="en-US" dirty="0"/>
              <a:t>Master title style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ZA" smtClean="0"/>
              <a:pPr/>
              <a:t>‹#›</a:t>
            </a:fld>
            <a:endParaRPr lang="en-ZA"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500252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2331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Tree>
    <p:extLst>
      <p:ext uri="{BB962C8B-B14F-4D97-AF65-F5344CB8AC3E}">
        <p14:creationId xmlns:p14="http://schemas.microsoft.com/office/powerpoint/2010/main" val="9947631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764878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endParaRPr lang="en-US"/>
          </a:p>
        </p:txBody>
      </p:sp>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84270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dirty="0"/>
              <a:t>Click to edit </a:t>
            </a:r>
            <a:br>
              <a:rPr lang="en-US" dirty="0"/>
            </a:br>
            <a:r>
              <a:rPr lang="en-US" dirty="0"/>
              <a:t>Master title style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ZA" smtClean="0"/>
              <a:pPr/>
              <a:t>‹#›</a:t>
            </a:fld>
            <a:endParaRPr lang="en-ZA"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ZA"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dirty="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dirty="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dirty="0"/>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dirty="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dirty="0"/>
              <a:t>Bullet 1</a:t>
            </a:r>
            <a:endParaRPr lang="en-ZA" dirty="0"/>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dirty="0"/>
              <a:t>Bullet 2</a:t>
            </a:r>
            <a:endParaRPr lang="en-ZA" dirty="0"/>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dirty="0"/>
              <a:t>Bullet 3</a:t>
            </a:r>
            <a:endParaRPr lang="en-ZA" dirty="0"/>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dirty="0"/>
              <a:t>Bullet 4</a:t>
            </a:r>
            <a:endParaRPr lang="en-ZA" dirty="0"/>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dirty="0"/>
              <a:t>Bullet 5</a:t>
            </a:r>
            <a:endParaRPr lang="en-ZA" dirty="0"/>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dirty="0"/>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smtClean="0"/>
              <a:t>Click icon to add picture</a:t>
            </a:r>
            <a:endParaRPr lang="en-US" dirty="0"/>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smtClean="0"/>
              <a:t>Click icon to add picture</a:t>
            </a:r>
            <a:endParaRPr lang="en-US" dirty="0"/>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smtClean="0"/>
              <a:t>Click icon to add picture</a:t>
            </a:r>
            <a:endParaRPr lang="en-US" dirty="0"/>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smtClean="0"/>
              <a:t>Click icon to add picture</a:t>
            </a:r>
            <a:endParaRPr lang="en-US" dirty="0"/>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smtClean="0"/>
              <a:t>Click icon to add picture</a:t>
            </a:r>
            <a:endParaRPr lang="en-US" dirty="0"/>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smtClean="0"/>
              <a:t>Click icon to add picture</a:t>
            </a:r>
            <a:endParaRPr lang="en-US" dirty="0"/>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smtClean="0"/>
              <a:t>Click icon to add picture</a:t>
            </a:r>
            <a:endParaRPr lang="en-US"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ZA"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smtClean="0"/>
              <a:t>Click to edit Master title style</a:t>
            </a:r>
            <a:endParaRPr lang="en-ZA" dirty="0"/>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dirty="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dirty="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dirty="0"/>
              <a:t>Bullet 1</a:t>
            </a:r>
            <a:endParaRPr lang="en-ZA" dirty="0"/>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dirty="0"/>
              <a:t>Bullet 2</a:t>
            </a:r>
            <a:endParaRPr lang="en-ZA" dirty="0"/>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dirty="0"/>
              <a:t>Bullet 3</a:t>
            </a:r>
            <a:endParaRPr lang="en-ZA" dirty="0"/>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dirty="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smtClean="0"/>
              <a:t>Click to edit Master title style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ZA"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ZA" smtClean="0"/>
              <a:pPr/>
              <a:t>‹#›</a:t>
            </a:fld>
            <a:endParaRPr lang="en-ZA"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ZA" sz="120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68" r:id="rId10"/>
    <p:sldLayoutId id="2147483682" r:id="rId11"/>
    <p:sldLayoutId id="2147483670" r:id="rId12"/>
    <p:sldLayoutId id="2147483653" r:id="rId13"/>
    <p:sldLayoutId id="2147483673" r:id="rId14"/>
    <p:sldLayoutId id="2147483674" r:id="rId15"/>
    <p:sldLayoutId id="2147483676" r:id="rId16"/>
    <p:sldLayoutId id="2147483677" r:id="rId17"/>
    <p:sldLayoutId id="2147483654" r:id="rId18"/>
    <p:sldLayoutId id="2147483660" r:id="rId19"/>
    <p:sldLayoutId id="2147483661" r:id="rId20"/>
    <p:sldLayoutId id="2147483678" r:id="rId21"/>
    <p:sldLayoutId id="2147483686" r:id="rId22"/>
    <p:sldLayoutId id="2147483687" r:id="rId23"/>
    <p:sldLayoutId id="2147483689" r:id="rId24"/>
    <p:sldLayoutId id="2147483690" r:id="rId25"/>
    <p:sldLayoutId id="2147483688" r:id="rId26"/>
    <p:sldLayoutId id="2147483691" r:id="rId27"/>
  </p:sldLayoutIdLst>
  <p:hf sldNum="0"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33.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7.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image" Target="../media/image22.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3.svg"/><Relationship Id="rId2" Type="http://schemas.openxmlformats.org/officeDocument/2006/relationships/image" Target="../media/image29.png"/><Relationship Id="rId1" Type="http://schemas.openxmlformats.org/officeDocument/2006/relationships/slideLayout" Target="../slideLayouts/slideLayout19.xml"/><Relationship Id="rId6" Type="http://schemas.openxmlformats.org/officeDocument/2006/relationships/image" Target="../media/image31.png"/><Relationship Id="rId5" Type="http://schemas.openxmlformats.org/officeDocument/2006/relationships/chart" Target="../charts/chart5.xml"/><Relationship Id="rId10" Type="http://schemas.openxmlformats.org/officeDocument/2006/relationships/image" Target="../media/image49.svg"/><Relationship Id="rId4" Type="http://schemas.openxmlformats.org/officeDocument/2006/relationships/image" Target="../media/image30.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Layout" Target="../slideLayouts/slideLayout26.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12" Type="http://schemas.openxmlformats.org/officeDocument/2006/relationships/image" Target="../media/image7.jpg"/><Relationship Id="rId2" Type="http://schemas.openxmlformats.org/officeDocument/2006/relationships/image" Target="../media/image3.jpg"/><Relationship Id="rId1" Type="http://schemas.openxmlformats.org/officeDocument/2006/relationships/slideLayout" Target="../slideLayouts/slideLayout8.xml"/><Relationship Id="rId11" Type="http://schemas.openxmlformats.org/officeDocument/2006/relationships/image" Target="../media/image13.svg"/><Relationship Id="rId10"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ZA" dirty="0" smtClean="0"/>
              <a:t>Smart Villages</a:t>
            </a:r>
            <a:endParaRPr lang="en-ZA" dirty="0"/>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r>
              <a:rPr lang="en-ZA" dirty="0" smtClean="0"/>
              <a:t>Final Presentation</a:t>
            </a:r>
            <a:r>
              <a:rPr lang="en-ZA" dirty="0"/>
              <a:t/>
            </a:r>
            <a:br>
              <a:rPr lang="en-ZA" dirty="0"/>
            </a:br>
            <a:r>
              <a:rPr lang="en-ZA" dirty="0" smtClean="0"/>
              <a:t>Technical Writing   | August 2018</a:t>
            </a:r>
          </a:p>
        </p:txBody>
      </p:sp>
      <p:sp>
        <p:nvSpPr>
          <p:cNvPr id="47" name="Freeform: Shape 46" title="geometric shape">
            <a:extLst>
              <a:ext uri="{FF2B5EF4-FFF2-40B4-BE49-F238E27FC236}">
                <a16:creationId xmlns:a16="http://schemas.microsoft.com/office/drawing/2014/main" id="{B6D0B8EE-8E06-4051-87BF-62C153F3FBBB}"/>
              </a:ext>
            </a:extLst>
          </p:cNvPr>
          <p:cNvSpPr/>
          <p:nvPr/>
        </p:nvSpPr>
        <p:spPr>
          <a:xfrm rot="4308689">
            <a:off x="4625448" y="158737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485234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0" y="86714"/>
            <a:ext cx="12192000" cy="6771286"/>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ZA" dirty="0" smtClean="0"/>
              <a:t>Challenges</a:t>
            </a:r>
            <a:endParaRPr lang="en-ZA" dirty="0"/>
          </a:p>
        </p:txBody>
      </p:sp>
      <p:grpSp>
        <p:nvGrpSpPr>
          <p:cNvPr id="60" name="Group 59" title="geometric shape">
            <a:extLst>
              <a:ext uri="{FF2B5EF4-FFF2-40B4-BE49-F238E27FC236}">
                <a16:creationId xmlns:a16="http://schemas.microsoft.com/office/drawing/2014/main" id="{502D7333-D43E-4F9D-B14F-59FA693F743A}"/>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6095999" y="4111382"/>
            <a:ext cx="6009287" cy="1818422"/>
          </a:xfrm>
          <a:solidFill>
            <a:schemeClr val="bg1">
              <a:lumMod val="95000"/>
              <a:alpha val="52000"/>
            </a:schemeClr>
          </a:solidFill>
        </p:spPr>
        <p:txBody>
          <a:bodyPr/>
          <a:lstStyle/>
          <a:p>
            <a:pPr algn="l"/>
            <a:r>
              <a:rPr lang="en-US" b="1" dirty="0" smtClean="0">
                <a:latin typeface="Trebuchet MS" panose="020B0603020202020204" pitchFamily="34" charset="0"/>
              </a:rPr>
              <a:t>The </a:t>
            </a:r>
            <a:r>
              <a:rPr lang="en-US" b="1" dirty="0">
                <a:latin typeface="Trebuchet MS" panose="020B0603020202020204" pitchFamily="34" charset="0"/>
              </a:rPr>
              <a:t>problem of caste based discrimination still exists. There are people who still practice </a:t>
            </a:r>
            <a:r>
              <a:rPr lang="en-US" b="1" dirty="0" smtClean="0">
                <a:latin typeface="Trebuchet MS" panose="020B0603020202020204" pitchFamily="34" charset="0"/>
              </a:rPr>
              <a:t>Untouchability, </a:t>
            </a:r>
            <a:r>
              <a:rPr lang="en-US" b="1" dirty="0">
                <a:latin typeface="Trebuchet MS" panose="020B0603020202020204" pitchFamily="34" charset="0"/>
              </a:rPr>
              <a:t>G</a:t>
            </a:r>
            <a:r>
              <a:rPr lang="en-US" b="1" dirty="0" smtClean="0">
                <a:latin typeface="Trebuchet MS" panose="020B0603020202020204" pitchFamily="34" charset="0"/>
              </a:rPr>
              <a:t>ender Discriminations and Superstition practices.</a:t>
            </a:r>
            <a:endParaRPr lang="en-US" b="1" dirty="0">
              <a:latin typeface="Trebuchet MS" panose="020B0603020202020204" pitchFamily="34" charset="0"/>
            </a:endParaRPr>
          </a:p>
        </p:txBody>
      </p:sp>
    </p:spTree>
    <p:extLst>
      <p:ext uri="{BB962C8B-B14F-4D97-AF65-F5344CB8AC3E}">
        <p14:creationId xmlns:p14="http://schemas.microsoft.com/office/powerpoint/2010/main" val="2037263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66ED23-4FD1-4E82-A830-0FFC1B6F8070}"/>
              </a:ext>
            </a:extLst>
          </p:cNvPr>
          <p:cNvSpPr>
            <a:spLocks noGrp="1"/>
          </p:cNvSpPr>
          <p:nvPr>
            <p:ph type="title"/>
          </p:nvPr>
        </p:nvSpPr>
        <p:spPr/>
        <p:txBody>
          <a:bodyPr/>
          <a:lstStyle/>
          <a:p>
            <a:r>
              <a:rPr lang="en-ZA" dirty="0" smtClean="0"/>
              <a:t>The Solutions</a:t>
            </a:r>
            <a:endParaRPr lang="en-ZA" dirty="0"/>
          </a:p>
        </p:txBody>
      </p:sp>
      <p:sp>
        <p:nvSpPr>
          <p:cNvPr id="24" name="Text Placeholder 23">
            <a:extLst>
              <a:ext uri="{FF2B5EF4-FFF2-40B4-BE49-F238E27FC236}">
                <a16:creationId xmlns:a16="http://schemas.microsoft.com/office/drawing/2014/main" id="{7DDE25BB-92A4-43F5-9121-27E4398711F7}"/>
              </a:ext>
            </a:extLst>
          </p:cNvPr>
          <p:cNvSpPr>
            <a:spLocks noGrp="1"/>
          </p:cNvSpPr>
          <p:nvPr>
            <p:ph type="body" sz="quarter" idx="26"/>
          </p:nvPr>
        </p:nvSpPr>
        <p:spPr/>
        <p:txBody>
          <a:bodyPr/>
          <a:lstStyle/>
          <a:p>
            <a:r>
              <a:rPr lang="en-ZA" dirty="0" smtClean="0"/>
              <a:t>Fighting the evils</a:t>
            </a:r>
            <a:endParaRPr lang="en-ZA" dirty="0"/>
          </a:p>
        </p:txBody>
      </p:sp>
      <p:pic>
        <p:nvPicPr>
          <p:cNvPr id="33" name="Picture Placeholder 32" descr="Teache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p:pic>
      <p:sp>
        <p:nvSpPr>
          <p:cNvPr id="18" name="Text Placeholder 17">
            <a:extLst>
              <a:ext uri="{FF2B5EF4-FFF2-40B4-BE49-F238E27FC236}">
                <a16:creationId xmlns:a16="http://schemas.microsoft.com/office/drawing/2014/main" id="{EF1735BC-D84A-49D9-A1F5-98B0F92CC4E6}"/>
              </a:ext>
            </a:extLst>
          </p:cNvPr>
          <p:cNvSpPr>
            <a:spLocks noGrp="1"/>
          </p:cNvSpPr>
          <p:nvPr>
            <p:ph type="body" sz="quarter" idx="17"/>
          </p:nvPr>
        </p:nvSpPr>
        <p:spPr/>
        <p:txBody>
          <a:bodyPr/>
          <a:lstStyle/>
          <a:p>
            <a:r>
              <a:rPr lang="en-ZA" dirty="0" smtClean="0"/>
              <a:t>Education</a:t>
            </a:r>
            <a:endParaRPr lang="en-ZA" dirty="0"/>
          </a:p>
        </p:txBody>
      </p:sp>
      <p:sp>
        <p:nvSpPr>
          <p:cNvPr id="15" name="Text Placeholder 14">
            <a:extLst>
              <a:ext uri="{FF2B5EF4-FFF2-40B4-BE49-F238E27FC236}">
                <a16:creationId xmlns:a16="http://schemas.microsoft.com/office/drawing/2014/main" id="{FC7A0458-F32A-49CF-9495-28592AEBA2F4}"/>
              </a:ext>
            </a:extLst>
          </p:cNvPr>
          <p:cNvSpPr>
            <a:spLocks noGrp="1"/>
          </p:cNvSpPr>
          <p:nvPr>
            <p:ph type="body" sz="quarter" idx="12"/>
          </p:nvPr>
        </p:nvSpPr>
        <p:spPr/>
        <p:txBody>
          <a:bodyPr/>
          <a:lstStyle/>
          <a:p>
            <a:pPr algn="just"/>
            <a:r>
              <a:rPr lang="en-US" dirty="0" smtClean="0"/>
              <a:t>Education </a:t>
            </a:r>
            <a:r>
              <a:rPr lang="en-US" dirty="0"/>
              <a:t>based approach to end caste based discrimination</a:t>
            </a:r>
            <a:endParaRPr lang="en-ZA" dirty="0"/>
          </a:p>
        </p:txBody>
      </p:sp>
      <p:cxnSp>
        <p:nvCxnSpPr>
          <p:cNvPr id="26" name="Straight Connector 25" descr="First divider line on slide">
            <a:extLst>
              <a:ext uri="{FF2B5EF4-FFF2-40B4-BE49-F238E27FC236}">
                <a16:creationId xmlns:a16="http://schemas.microsoft.com/office/drawing/2014/main" id="{52BF77C5-A7CF-41B3-839E-3BF2943DD0CE}"/>
              </a:ext>
              <a:ext uri="{C183D7F6-B498-43B3-948B-1728B52AA6E4}">
                <adec:decorative xmlns=""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5" name="Picture Placeholder 34" descr="Group">
            <a:extLst>
              <a:ext uri="{FF2B5EF4-FFF2-40B4-BE49-F238E27FC236}">
                <a16:creationId xmlns:a16="http://schemas.microsoft.com/office/drawing/2014/main" id="{29D864EF-7534-4411-9666-4707F93191F9}"/>
              </a:ext>
            </a:extLst>
          </p:cNvPr>
          <p:cNvPicPr>
            <a:picLocks noGrp="1" noChangeAspect="1"/>
          </p:cNvPicPr>
          <p:nvPr>
            <p:ph type="pic" sz="quarter" idx="28"/>
          </p:nvPr>
        </p:nvPicPr>
        <p:blipFill rotWithShape="1">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rcRect/>
          <a:stretch/>
        </p:blipFill>
        <p:spPr/>
      </p:pic>
      <p:sp>
        <p:nvSpPr>
          <p:cNvPr id="19" name="Text Placeholder 18">
            <a:extLst>
              <a:ext uri="{FF2B5EF4-FFF2-40B4-BE49-F238E27FC236}">
                <a16:creationId xmlns:a16="http://schemas.microsoft.com/office/drawing/2014/main" id="{015436B2-77D6-4D3F-8744-02853C3A274C}"/>
              </a:ext>
            </a:extLst>
          </p:cNvPr>
          <p:cNvSpPr>
            <a:spLocks noGrp="1"/>
          </p:cNvSpPr>
          <p:nvPr>
            <p:ph type="body" sz="quarter" idx="18"/>
          </p:nvPr>
        </p:nvSpPr>
        <p:spPr/>
        <p:txBody>
          <a:bodyPr/>
          <a:lstStyle/>
          <a:p>
            <a:r>
              <a:rPr lang="en-ZA" dirty="0" smtClean="0"/>
              <a:t>Promote Equality</a:t>
            </a:r>
            <a:endParaRPr lang="en-ZA" dirty="0"/>
          </a:p>
        </p:txBody>
      </p:sp>
      <p:sp>
        <p:nvSpPr>
          <p:cNvPr id="16" name="Text Placeholder 15">
            <a:extLst>
              <a:ext uri="{FF2B5EF4-FFF2-40B4-BE49-F238E27FC236}">
                <a16:creationId xmlns:a16="http://schemas.microsoft.com/office/drawing/2014/main" id="{BFEB8D05-C4DC-4D45-A8B0-4428698040AB}"/>
              </a:ext>
            </a:extLst>
          </p:cNvPr>
          <p:cNvSpPr>
            <a:spLocks noGrp="1"/>
          </p:cNvSpPr>
          <p:nvPr>
            <p:ph type="body" sz="quarter" idx="13"/>
          </p:nvPr>
        </p:nvSpPr>
        <p:spPr/>
        <p:txBody>
          <a:bodyPr/>
          <a:lstStyle/>
          <a:p>
            <a:r>
              <a:rPr lang="en-ZA" dirty="0" smtClean="0"/>
              <a:t>Unity in diversity</a:t>
            </a:r>
            <a:endParaRPr lang="en-ZA" dirty="0"/>
          </a:p>
        </p:txBody>
      </p:sp>
      <p:cxnSp>
        <p:nvCxnSpPr>
          <p:cNvPr id="27" name="Straight Connector 26" descr="Second divider line on slide">
            <a:extLst>
              <a:ext uri="{FF2B5EF4-FFF2-40B4-BE49-F238E27FC236}">
                <a16:creationId xmlns:a16="http://schemas.microsoft.com/office/drawing/2014/main" id="{4C7F0FBB-8F7E-4809-AA84-4F77D116439E}"/>
              </a:ext>
              <a:ext uri="{C183D7F6-B498-43B3-948B-1728B52AA6E4}">
                <adec:decorative xmlns=""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7" name="Picture Placeholder 36" descr="Books">
            <a:extLst>
              <a:ext uri="{FF2B5EF4-FFF2-40B4-BE49-F238E27FC236}">
                <a16:creationId xmlns:a16="http://schemas.microsoft.com/office/drawing/2014/main" id="{A3A82211-756C-4184-979C-5420002F8071}"/>
              </a:ext>
            </a:extLst>
          </p:cNvPr>
          <p:cNvPicPr>
            <a:picLocks noGrp="1" noChangeAspect="1"/>
          </p:cNvPicPr>
          <p:nvPr>
            <p:ph type="pic" sz="quarter" idx="29"/>
          </p:nvPr>
        </p:nvPicPr>
        <p:blipFill rotWithShape="1">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rcRect/>
          <a:stretch/>
        </p:blipFill>
        <p:spPr/>
      </p:pic>
      <p:sp>
        <p:nvSpPr>
          <p:cNvPr id="20" name="Text Placeholder 19">
            <a:extLst>
              <a:ext uri="{FF2B5EF4-FFF2-40B4-BE49-F238E27FC236}">
                <a16:creationId xmlns:a16="http://schemas.microsoft.com/office/drawing/2014/main" id="{CC9889A9-325A-412C-9CE0-44F85B421B89}"/>
              </a:ext>
            </a:extLst>
          </p:cNvPr>
          <p:cNvSpPr>
            <a:spLocks noGrp="1"/>
          </p:cNvSpPr>
          <p:nvPr>
            <p:ph type="body" sz="quarter" idx="19"/>
          </p:nvPr>
        </p:nvSpPr>
        <p:spPr/>
        <p:txBody>
          <a:bodyPr/>
          <a:lstStyle/>
          <a:p>
            <a:r>
              <a:rPr lang="en-ZA" dirty="0" smtClean="0"/>
              <a:t>Law</a:t>
            </a:r>
            <a:endParaRPr lang="en-ZA" dirty="0"/>
          </a:p>
        </p:txBody>
      </p:sp>
      <p:sp>
        <p:nvSpPr>
          <p:cNvPr id="17" name="Text Placeholder 16">
            <a:extLst>
              <a:ext uri="{FF2B5EF4-FFF2-40B4-BE49-F238E27FC236}">
                <a16:creationId xmlns:a16="http://schemas.microsoft.com/office/drawing/2014/main" id="{61B02380-86E2-479F-BE93-7A7EA97E0CA4}"/>
              </a:ext>
            </a:extLst>
          </p:cNvPr>
          <p:cNvSpPr>
            <a:spLocks noGrp="1"/>
          </p:cNvSpPr>
          <p:nvPr>
            <p:ph type="body" sz="quarter" idx="14"/>
          </p:nvPr>
        </p:nvSpPr>
        <p:spPr/>
        <p:txBody>
          <a:bodyPr/>
          <a:lstStyle/>
          <a:p>
            <a:pPr algn="just"/>
            <a:r>
              <a:rPr lang="en-US" dirty="0" smtClean="0"/>
              <a:t>Those </a:t>
            </a:r>
            <a:r>
              <a:rPr lang="en-US" dirty="0"/>
              <a:t>challenges can be solved with strong political willpower. Government will have to be really motivated to remove such evils from society</a:t>
            </a:r>
            <a:r>
              <a:rPr lang="en-ZA" dirty="0" smtClean="0"/>
              <a:t> </a:t>
            </a:r>
            <a:endParaRPr lang="en-ZA" dirty="0"/>
          </a:p>
        </p:txBody>
      </p:sp>
      <p:sp>
        <p:nvSpPr>
          <p:cNvPr id="21" name="Rectangle 20"/>
          <p:cNvSpPr/>
          <p:nvPr/>
        </p:nvSpPr>
        <p:spPr>
          <a:xfrm>
            <a:off x="9542529" y="6032810"/>
            <a:ext cx="2567695" cy="7248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1445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42" name="TextBox 41"/>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4</a:t>
            </a:r>
          </a:p>
        </p:txBody>
      </p:sp>
      <p:sp>
        <p:nvSpPr>
          <p:cNvPr id="118" name="Rectangle 117"/>
          <p:cNvSpPr/>
          <p:nvPr/>
        </p:nvSpPr>
        <p:spPr>
          <a:xfrm>
            <a:off x="8381140"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583395" y="1883938"/>
            <a:ext cx="3259338" cy="3884964"/>
            <a:chOff x="551523" y="1883938"/>
            <a:chExt cx="3259338" cy="3884964"/>
          </a:xfrm>
        </p:grpSpPr>
        <p:sp>
          <p:nvSpPr>
            <p:cNvPr id="116" name="Rectangle 115"/>
            <p:cNvSpPr/>
            <p:nvPr/>
          </p:nvSpPr>
          <p:spPr>
            <a:xfrm>
              <a:off x="615267"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8" name="Chart 57"/>
            <p:cNvGraphicFramePr/>
            <p:nvPr>
              <p:extLst>
                <p:ext uri="{D42A27DB-BD31-4B8C-83A1-F6EECF244321}">
                  <p14:modId xmlns:p14="http://schemas.microsoft.com/office/powerpoint/2010/main" val="715549551"/>
                </p:ext>
              </p:extLst>
            </p:nvPr>
          </p:nvGraphicFramePr>
          <p:xfrm>
            <a:off x="615267" y="1986633"/>
            <a:ext cx="3131847" cy="3111570"/>
          </p:xfrm>
          <a:graphic>
            <a:graphicData uri="http://schemas.openxmlformats.org/drawingml/2006/chart">
              <c:chart xmlns:c="http://schemas.openxmlformats.org/drawingml/2006/chart" xmlns:r="http://schemas.openxmlformats.org/officeDocument/2006/relationships" r:id="rId2"/>
            </a:graphicData>
          </a:graphic>
        </p:graphicFrame>
        <p:sp>
          <p:nvSpPr>
            <p:cNvPr id="93" name="TextBox 92"/>
            <p:cNvSpPr txBox="1"/>
            <p:nvPr/>
          </p:nvSpPr>
          <p:spPr>
            <a:xfrm>
              <a:off x="551523" y="5276459"/>
              <a:ext cx="3259338" cy="492443"/>
            </a:xfrm>
            <a:prstGeom prst="rect">
              <a:avLst/>
            </a:prstGeom>
            <a:noFill/>
          </p:spPr>
          <p:txBody>
            <a:bodyPr wrap="square" lIns="0" tIns="0" rIns="0" bIns="0" rtlCol="0">
              <a:spAutoFit/>
            </a:bodyPr>
            <a:lstStyle/>
            <a:p>
              <a:pPr algn="ctr"/>
              <a:r>
                <a:rPr lang="en-US" sz="1600" dirty="0" smtClean="0"/>
                <a:t>According to IEA 2016,74% of villages have access to electricity.</a:t>
              </a:r>
              <a:endParaRPr lang="en-US" sz="1600" dirty="0"/>
            </a:p>
          </p:txBody>
        </p:sp>
      </p:grpSp>
      <p:sp>
        <p:nvSpPr>
          <p:cNvPr id="96" name="Rectangle 95"/>
          <p:cNvSpPr/>
          <p:nvPr/>
        </p:nvSpPr>
        <p:spPr>
          <a:xfrm>
            <a:off x="977804" y="969860"/>
            <a:ext cx="2864928" cy="746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48369" y="969860"/>
            <a:ext cx="746432" cy="74643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841066" y="1240522"/>
            <a:ext cx="361038" cy="205107"/>
            <a:chOff x="3283332" y="3275035"/>
            <a:chExt cx="479215" cy="272245"/>
          </a:xfrm>
        </p:grpSpPr>
        <p:sp>
          <p:nvSpPr>
            <p:cNvPr id="81"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7" name="TextBox 106"/>
          <p:cNvSpPr txBox="1"/>
          <p:nvPr/>
        </p:nvSpPr>
        <p:spPr>
          <a:xfrm>
            <a:off x="2714801" y="1110054"/>
            <a:ext cx="843180" cy="492443"/>
          </a:xfrm>
          <a:prstGeom prst="rect">
            <a:avLst/>
          </a:prstGeom>
          <a:noFill/>
        </p:spPr>
        <p:txBody>
          <a:bodyPr wrap="none" lIns="0" tIns="0" rIns="0" bIns="0" rtlCol="0">
            <a:spAutoFit/>
          </a:bodyPr>
          <a:lstStyle/>
          <a:p>
            <a:r>
              <a:rPr lang="en-US" sz="3200" dirty="0" smtClean="0">
                <a:solidFill>
                  <a:schemeClr val="bg1"/>
                </a:solidFill>
                <a:latin typeface="+mj-lt"/>
              </a:rPr>
              <a:t>74%</a:t>
            </a:r>
            <a:endParaRPr lang="en-US" sz="3200" dirty="0">
              <a:solidFill>
                <a:schemeClr val="bg1"/>
              </a:solidFill>
              <a:latin typeface="+mj-lt"/>
            </a:endParaRPr>
          </a:p>
        </p:txBody>
      </p:sp>
      <p:sp>
        <p:nvSpPr>
          <p:cNvPr id="108" name="TextBox 107"/>
          <p:cNvSpPr txBox="1"/>
          <p:nvPr/>
        </p:nvSpPr>
        <p:spPr>
          <a:xfrm>
            <a:off x="1518369" y="1139182"/>
            <a:ext cx="1171540" cy="307777"/>
          </a:xfrm>
          <a:prstGeom prst="rect">
            <a:avLst/>
          </a:prstGeom>
          <a:noFill/>
        </p:spPr>
        <p:txBody>
          <a:bodyPr wrap="square" lIns="0" tIns="0" rIns="0" bIns="0" rtlCol="0">
            <a:spAutoFit/>
          </a:bodyPr>
          <a:lstStyle/>
          <a:p>
            <a:r>
              <a:rPr lang="en-US" sz="2000" dirty="0" smtClean="0">
                <a:solidFill>
                  <a:schemeClr val="bg1"/>
                </a:solidFill>
              </a:rPr>
              <a:t>Electricity</a:t>
            </a:r>
            <a:endParaRPr lang="en-US" sz="2000" dirty="0">
              <a:solidFill>
                <a:schemeClr val="bg1"/>
              </a:solidFill>
            </a:endParaRPr>
          </a:p>
        </p:txBody>
      </p:sp>
      <p:grpSp>
        <p:nvGrpSpPr>
          <p:cNvPr id="14" name="Group 13"/>
          <p:cNvGrpSpPr/>
          <p:nvPr/>
        </p:nvGrpSpPr>
        <p:grpSpPr>
          <a:xfrm>
            <a:off x="4500783" y="1883938"/>
            <a:ext cx="3214205" cy="4351376"/>
            <a:chOff x="4498204" y="1883938"/>
            <a:chExt cx="3214205" cy="5362291"/>
          </a:xfrm>
        </p:grpSpPr>
        <p:sp>
          <p:nvSpPr>
            <p:cNvPr id="117" name="Rectangle 116"/>
            <p:cNvSpPr/>
            <p:nvPr/>
          </p:nvSpPr>
          <p:spPr>
            <a:xfrm>
              <a:off x="4498204"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6" name="Chart 75"/>
            <p:cNvGraphicFramePr/>
            <p:nvPr>
              <p:extLst>
                <p:ext uri="{D42A27DB-BD31-4B8C-83A1-F6EECF244321}">
                  <p14:modId xmlns:p14="http://schemas.microsoft.com/office/powerpoint/2010/main" val="3939549553"/>
                </p:ext>
              </p:extLst>
            </p:nvPr>
          </p:nvGraphicFramePr>
          <p:xfrm>
            <a:off x="4580562" y="1986633"/>
            <a:ext cx="3131847" cy="3111570"/>
          </p:xfrm>
          <a:graphic>
            <a:graphicData uri="http://schemas.openxmlformats.org/drawingml/2006/chart">
              <c:chart xmlns:c="http://schemas.openxmlformats.org/drawingml/2006/chart" xmlns:r="http://schemas.openxmlformats.org/officeDocument/2006/relationships" r:id="rId3"/>
            </a:graphicData>
          </a:graphic>
        </p:graphicFrame>
        <p:sp>
          <p:nvSpPr>
            <p:cNvPr id="94" name="TextBox 93"/>
            <p:cNvSpPr txBox="1"/>
            <p:nvPr/>
          </p:nvSpPr>
          <p:spPr>
            <a:xfrm>
              <a:off x="4527666" y="5276459"/>
              <a:ext cx="3146358" cy="1969770"/>
            </a:xfrm>
            <a:prstGeom prst="rect">
              <a:avLst/>
            </a:prstGeom>
            <a:noFill/>
          </p:spPr>
          <p:txBody>
            <a:bodyPr wrap="square" lIns="0" tIns="0" rIns="0" bIns="0" rtlCol="0">
              <a:spAutoFit/>
            </a:bodyPr>
            <a:lstStyle/>
            <a:p>
              <a:pPr algn="just"/>
              <a:r>
                <a:rPr lang="en-US" sz="1600" dirty="0"/>
                <a:t>Over the last 10 years there has been a steady growth in individuals and households using the internet, approaching 50% globally in 2016, but with a wide disparity between the developed world (around 85%), the developing world (40%), and least developed countries (10%) (ITU2016). </a:t>
              </a:r>
            </a:p>
          </p:txBody>
        </p:sp>
      </p:grpSp>
      <p:sp>
        <p:nvSpPr>
          <p:cNvPr id="97" name="Rectangle 96"/>
          <p:cNvSpPr/>
          <p:nvPr/>
        </p:nvSpPr>
        <p:spPr>
          <a:xfrm>
            <a:off x="4883272" y="969860"/>
            <a:ext cx="2834295" cy="746432"/>
          </a:xfrm>
          <a:prstGeom prst="rect">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498204" y="969860"/>
            <a:ext cx="746432" cy="746432"/>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18"/>
          <p:cNvSpPr>
            <a:spLocks noEditPoints="1"/>
          </p:cNvSpPr>
          <p:nvPr/>
        </p:nvSpPr>
        <p:spPr bwMode="auto">
          <a:xfrm>
            <a:off x="4749270" y="1182277"/>
            <a:ext cx="244300" cy="321597"/>
          </a:xfrm>
          <a:custGeom>
            <a:avLst/>
            <a:gdLst>
              <a:gd name="T0" fmla="*/ 980 w 1559"/>
              <a:gd name="T1" fmla="*/ 1084 h 2048"/>
              <a:gd name="T2" fmla="*/ 1202 w 1559"/>
              <a:gd name="T3" fmla="*/ 678 h 2048"/>
              <a:gd name="T4" fmla="*/ 1252 w 1559"/>
              <a:gd name="T5" fmla="*/ 469 h 2048"/>
              <a:gd name="T6" fmla="*/ 637 w 1559"/>
              <a:gd name="T7" fmla="*/ 43 h 2048"/>
              <a:gd name="T8" fmla="*/ 348 w 1559"/>
              <a:gd name="T9" fmla="*/ 260 h 2048"/>
              <a:gd name="T10" fmla="*/ 346 w 1559"/>
              <a:gd name="T11" fmla="*/ 666 h 2048"/>
              <a:gd name="T12" fmla="*/ 578 w 1559"/>
              <a:gd name="T13" fmla="*/ 1084 h 2048"/>
              <a:gd name="T14" fmla="*/ 0 w 1559"/>
              <a:gd name="T15" fmla="*/ 1646 h 2048"/>
              <a:gd name="T16" fmla="*/ 46 w 1559"/>
              <a:gd name="T17" fmla="*/ 2048 h 2048"/>
              <a:gd name="T18" fmla="*/ 1107 w 1559"/>
              <a:gd name="T19" fmla="*/ 2048 h 2048"/>
              <a:gd name="T20" fmla="*/ 1559 w 1559"/>
              <a:gd name="T21" fmla="*/ 2002 h 2048"/>
              <a:gd name="T22" fmla="*/ 1253 w 1559"/>
              <a:gd name="T23" fmla="*/ 1330 h 2048"/>
              <a:gd name="T24" fmla="*/ 651 w 1559"/>
              <a:gd name="T25" fmla="*/ 134 h 2048"/>
              <a:gd name="T26" fmla="*/ 818 w 1559"/>
              <a:gd name="T27" fmla="*/ 92 h 2048"/>
              <a:gd name="T28" fmla="*/ 1160 w 1559"/>
              <a:gd name="T29" fmla="*/ 487 h 2048"/>
              <a:gd name="T30" fmla="*/ 702 w 1559"/>
              <a:gd name="T31" fmla="*/ 427 h 2048"/>
              <a:gd name="T32" fmla="*/ 622 w 1559"/>
              <a:gd name="T33" fmla="*/ 373 h 2048"/>
              <a:gd name="T34" fmla="*/ 515 w 1559"/>
              <a:gd name="T35" fmla="*/ 380 h 2048"/>
              <a:gd name="T36" fmla="*/ 599 w 1559"/>
              <a:gd name="T37" fmla="*/ 143 h 2048"/>
              <a:gd name="T38" fmla="*/ 447 w 1559"/>
              <a:gd name="T39" fmla="*/ 660 h 2048"/>
              <a:gd name="T40" fmla="*/ 595 w 1559"/>
              <a:gd name="T41" fmla="*/ 484 h 2048"/>
              <a:gd name="T42" fmla="*/ 1016 w 1559"/>
              <a:gd name="T43" fmla="*/ 519 h 2048"/>
              <a:gd name="T44" fmla="*/ 1116 w 1559"/>
              <a:gd name="T45" fmla="*/ 585 h 2048"/>
              <a:gd name="T46" fmla="*/ 558 w 1559"/>
              <a:gd name="T47" fmla="*/ 941 h 2048"/>
              <a:gd name="T48" fmla="*/ 779 w 1559"/>
              <a:gd name="T49" fmla="*/ 1149 h 2048"/>
              <a:gd name="T50" fmla="*/ 1028 w 1559"/>
              <a:gd name="T51" fmla="*/ 1347 h 2048"/>
              <a:gd name="T52" fmla="*/ 779 w 1559"/>
              <a:gd name="T53" fmla="*/ 1695 h 2048"/>
              <a:gd name="T54" fmla="*/ 530 w 1559"/>
              <a:gd name="T55" fmla="*/ 1347 h 2048"/>
              <a:gd name="T56" fmla="*/ 1466 w 1559"/>
              <a:gd name="T57" fmla="*/ 1956 h 2048"/>
              <a:gd name="T58" fmla="*/ 451 w 1559"/>
              <a:gd name="T59" fmla="*/ 1956 h 2048"/>
              <a:gd name="T60" fmla="*/ 92 w 1559"/>
              <a:gd name="T61" fmla="*/ 1646 h 2048"/>
              <a:gd name="T62" fmla="*/ 451 w 1559"/>
              <a:gd name="T63" fmla="*/ 1393 h 2048"/>
              <a:gd name="T64" fmla="*/ 779 w 1559"/>
              <a:gd name="T65" fmla="*/ 1787 h 2048"/>
              <a:gd name="T66" fmla="*/ 861 w 1559"/>
              <a:gd name="T67" fmla="*/ 1744 h 2048"/>
              <a:gd name="T68" fmla="*/ 1242 w 1559"/>
              <a:gd name="T69" fmla="*/ 1422 h 2048"/>
              <a:gd name="T70" fmla="*/ 1466 w 1559"/>
              <a:gd name="T71" fmla="*/ 19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9" h="2048">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TextBox 108"/>
          <p:cNvSpPr txBox="1"/>
          <p:nvPr/>
        </p:nvSpPr>
        <p:spPr>
          <a:xfrm>
            <a:off x="6581930" y="1100092"/>
            <a:ext cx="843180" cy="492443"/>
          </a:xfrm>
          <a:prstGeom prst="rect">
            <a:avLst/>
          </a:prstGeom>
          <a:noFill/>
        </p:spPr>
        <p:txBody>
          <a:bodyPr wrap="none" lIns="0" tIns="0" rIns="0" bIns="0" rtlCol="0">
            <a:spAutoFit/>
          </a:bodyPr>
          <a:lstStyle/>
          <a:p>
            <a:r>
              <a:rPr lang="en-US" sz="3200" dirty="0">
                <a:solidFill>
                  <a:schemeClr val="bg1"/>
                </a:solidFill>
                <a:latin typeface="+mj-lt"/>
              </a:rPr>
              <a:t>4</a:t>
            </a:r>
            <a:r>
              <a:rPr lang="en-US" sz="3200" dirty="0" smtClean="0">
                <a:solidFill>
                  <a:schemeClr val="bg1"/>
                </a:solidFill>
                <a:latin typeface="+mj-lt"/>
              </a:rPr>
              <a:t>0</a:t>
            </a:r>
            <a:r>
              <a:rPr lang="en-US" sz="3200" dirty="0">
                <a:solidFill>
                  <a:schemeClr val="bg1"/>
                </a:solidFill>
                <a:latin typeface="+mj-lt"/>
              </a:rPr>
              <a:t>%</a:t>
            </a:r>
          </a:p>
        </p:txBody>
      </p:sp>
      <p:sp>
        <p:nvSpPr>
          <p:cNvPr id="110" name="TextBox 109"/>
          <p:cNvSpPr txBox="1"/>
          <p:nvPr/>
        </p:nvSpPr>
        <p:spPr>
          <a:xfrm>
            <a:off x="5385498" y="1129220"/>
            <a:ext cx="1171540" cy="276999"/>
          </a:xfrm>
          <a:prstGeom prst="rect">
            <a:avLst/>
          </a:prstGeom>
          <a:noFill/>
        </p:spPr>
        <p:txBody>
          <a:bodyPr wrap="square" lIns="0" tIns="0" rIns="0" bIns="0" rtlCol="0">
            <a:spAutoFit/>
          </a:bodyPr>
          <a:lstStyle/>
          <a:p>
            <a:r>
              <a:rPr lang="en-US" dirty="0" smtClean="0">
                <a:solidFill>
                  <a:schemeClr val="bg1"/>
                </a:solidFill>
              </a:rPr>
              <a:t>Connectivity</a:t>
            </a:r>
            <a:endParaRPr lang="en-US" dirty="0">
              <a:solidFill>
                <a:schemeClr val="bg1"/>
              </a:solidFill>
            </a:endParaRPr>
          </a:p>
        </p:txBody>
      </p:sp>
      <p:grpSp>
        <p:nvGrpSpPr>
          <p:cNvPr id="106" name="Group 105"/>
          <p:cNvGrpSpPr/>
          <p:nvPr/>
        </p:nvGrpSpPr>
        <p:grpSpPr>
          <a:xfrm>
            <a:off x="8437050" y="1986633"/>
            <a:ext cx="3131847" cy="3782269"/>
            <a:chOff x="8598198" y="1937312"/>
            <a:chExt cx="3309256" cy="3996523"/>
          </a:xfrm>
        </p:grpSpPr>
        <p:graphicFrame>
          <p:nvGraphicFramePr>
            <p:cNvPr id="77" name="Chart 76"/>
            <p:cNvGraphicFramePr/>
            <p:nvPr>
              <p:extLst>
                <p:ext uri="{D42A27DB-BD31-4B8C-83A1-F6EECF244321}">
                  <p14:modId xmlns:p14="http://schemas.microsoft.com/office/powerpoint/2010/main" val="3269004948"/>
                </p:ext>
              </p:extLst>
            </p:nvPr>
          </p:nvGraphicFramePr>
          <p:xfrm>
            <a:off x="8598198" y="1937312"/>
            <a:ext cx="3309256" cy="3287831"/>
          </p:xfrm>
          <a:graphic>
            <a:graphicData uri="http://schemas.openxmlformats.org/drawingml/2006/chart">
              <c:chart xmlns:c="http://schemas.openxmlformats.org/drawingml/2006/chart" xmlns:r="http://schemas.openxmlformats.org/officeDocument/2006/relationships" r:id="rId4"/>
            </a:graphicData>
          </a:graphic>
        </p:graphicFrame>
        <p:sp>
          <p:nvSpPr>
            <p:cNvPr id="95" name="TextBox 94"/>
            <p:cNvSpPr txBox="1"/>
            <p:nvPr/>
          </p:nvSpPr>
          <p:spPr>
            <a:xfrm>
              <a:off x="8645023" y="5413497"/>
              <a:ext cx="3215609" cy="520338"/>
            </a:xfrm>
            <a:prstGeom prst="rect">
              <a:avLst/>
            </a:prstGeom>
            <a:noFill/>
          </p:spPr>
          <p:txBody>
            <a:bodyPr wrap="square" lIns="0" tIns="0" rIns="0" bIns="0" rtlCol="0">
              <a:spAutoFit/>
            </a:bodyPr>
            <a:lstStyle/>
            <a:p>
              <a:pPr algn="ctr"/>
              <a:r>
                <a:rPr lang="en-US" sz="1600" dirty="0" smtClean="0"/>
                <a:t>4.1 % Increase in overall employment rate.</a:t>
              </a:r>
              <a:endParaRPr lang="en-US" sz="1600" dirty="0"/>
            </a:p>
          </p:txBody>
        </p:sp>
      </p:grpSp>
      <p:sp>
        <p:nvSpPr>
          <p:cNvPr id="98" name="Rectangle 97"/>
          <p:cNvSpPr/>
          <p:nvPr/>
        </p:nvSpPr>
        <p:spPr>
          <a:xfrm>
            <a:off x="8770557" y="969860"/>
            <a:ext cx="2838048" cy="746432"/>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8397342" y="969860"/>
            <a:ext cx="746432" cy="746432"/>
          </a:xfrm>
          <a:prstGeom prst="ellipse">
            <a:avLst/>
          </a:prstGeom>
          <a:solidFill>
            <a:srgbClr val="BABABA"/>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p:cNvGrpSpPr/>
          <p:nvPr/>
        </p:nvGrpSpPr>
        <p:grpSpPr>
          <a:xfrm>
            <a:off x="8574429" y="1249829"/>
            <a:ext cx="392258" cy="186494"/>
            <a:chOff x="4254500" y="2100263"/>
            <a:chExt cx="1906588" cy="906463"/>
          </a:xfrm>
        </p:grpSpPr>
        <p:sp>
          <p:nvSpPr>
            <p:cNvPr id="8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TextBox 110"/>
          <p:cNvSpPr txBox="1"/>
          <p:nvPr/>
        </p:nvSpPr>
        <p:spPr>
          <a:xfrm>
            <a:off x="10466189" y="1110054"/>
            <a:ext cx="963405" cy="492443"/>
          </a:xfrm>
          <a:prstGeom prst="rect">
            <a:avLst/>
          </a:prstGeom>
          <a:noFill/>
        </p:spPr>
        <p:txBody>
          <a:bodyPr wrap="none" lIns="0" tIns="0" rIns="0" bIns="0" rtlCol="0">
            <a:spAutoFit/>
          </a:bodyPr>
          <a:lstStyle/>
          <a:p>
            <a:r>
              <a:rPr lang="en-US" sz="3200" dirty="0" smtClean="0">
                <a:solidFill>
                  <a:schemeClr val="bg1"/>
                </a:solidFill>
                <a:latin typeface="+mj-lt"/>
              </a:rPr>
              <a:t>4.1%</a:t>
            </a:r>
            <a:endParaRPr lang="en-US" sz="3200" dirty="0">
              <a:solidFill>
                <a:schemeClr val="bg1"/>
              </a:solidFill>
              <a:latin typeface="+mj-lt"/>
            </a:endParaRPr>
          </a:p>
        </p:txBody>
      </p:sp>
      <p:sp>
        <p:nvSpPr>
          <p:cNvPr id="112" name="TextBox 111"/>
          <p:cNvSpPr txBox="1"/>
          <p:nvPr/>
        </p:nvSpPr>
        <p:spPr>
          <a:xfrm>
            <a:off x="9269757" y="1139182"/>
            <a:ext cx="1171540" cy="276999"/>
          </a:xfrm>
          <a:prstGeom prst="rect">
            <a:avLst/>
          </a:prstGeom>
          <a:noFill/>
        </p:spPr>
        <p:txBody>
          <a:bodyPr wrap="square" lIns="0" tIns="0" rIns="0" bIns="0" rtlCol="0">
            <a:spAutoFit/>
          </a:bodyPr>
          <a:lstStyle/>
          <a:p>
            <a:r>
              <a:rPr lang="en-US" dirty="0" smtClean="0">
                <a:solidFill>
                  <a:schemeClr val="bg1"/>
                </a:solidFill>
              </a:rPr>
              <a:t>Employment </a:t>
            </a:r>
            <a:endParaRPr lang="en-US" dirty="0">
              <a:solidFill>
                <a:schemeClr val="bg1"/>
              </a:solidFill>
            </a:endParaRPr>
          </a:p>
        </p:txBody>
      </p:sp>
      <p:sp>
        <p:nvSpPr>
          <p:cNvPr id="40" name="TextBox 39">
            <a:extLst>
              <a:ext uri="{FF2B5EF4-FFF2-40B4-BE49-F238E27FC236}">
                <a16:creationId xmlns:a16="http://schemas.microsoft.com/office/drawing/2014/main" id="{FFAEF1C8-817C-4EBC-A4FB-3ED2DB7FCBF8}"/>
              </a:ext>
            </a:extLst>
          </p:cNvPr>
          <p:cNvSpPr txBox="1"/>
          <p:nvPr/>
        </p:nvSpPr>
        <p:spPr>
          <a:xfrm>
            <a:off x="3526675" y="165381"/>
            <a:ext cx="5138651" cy="492443"/>
          </a:xfrm>
          <a:prstGeom prst="rect">
            <a:avLst/>
          </a:prstGeom>
          <a:noFill/>
        </p:spPr>
        <p:txBody>
          <a:bodyPr wrap="none" lIns="0" tIns="0" rIns="0" bIns="0" rtlCol="0">
            <a:spAutoFit/>
          </a:bodyPr>
          <a:lstStyle/>
          <a:p>
            <a:pPr algn="ctr">
              <a:tabLst>
                <a:tab pos="347663" algn="l"/>
              </a:tabLst>
            </a:pPr>
            <a:r>
              <a:rPr lang="en-US" sz="3200" b="1" dirty="0" smtClean="0">
                <a:solidFill>
                  <a:srgbClr val="30353F"/>
                </a:solidFill>
                <a:latin typeface="+mj-lt"/>
              </a:rPr>
              <a:t>Development parameters</a:t>
            </a:r>
            <a:endParaRPr lang="en-US" sz="3200" b="1" dirty="0">
              <a:solidFill>
                <a:srgbClr val="30353F"/>
              </a:solidFill>
              <a:latin typeface="+mj-lt"/>
            </a:endParaRPr>
          </a:p>
        </p:txBody>
      </p:sp>
      <p:sp>
        <p:nvSpPr>
          <p:cNvPr id="41" name="Rectangle 40"/>
          <p:cNvSpPr/>
          <p:nvPr/>
        </p:nvSpPr>
        <p:spPr>
          <a:xfrm>
            <a:off x="9542529" y="6021659"/>
            <a:ext cx="2649471" cy="836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9171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61B-BB92-4768-AFBB-C2D3F20842D6}"/>
              </a:ext>
            </a:extLst>
          </p:cNvPr>
          <p:cNvSpPr>
            <a:spLocks noGrp="1"/>
          </p:cNvSpPr>
          <p:nvPr>
            <p:ph type="title"/>
          </p:nvPr>
        </p:nvSpPr>
        <p:spPr/>
        <p:txBody>
          <a:bodyPr/>
          <a:lstStyle/>
          <a:p>
            <a:r>
              <a:rPr lang="en-US" dirty="0" smtClean="0"/>
              <a:t>Smartphones in Villages</a:t>
            </a:r>
            <a:endParaRPr lang="en-US" dirty="0"/>
          </a:p>
        </p:txBody>
      </p:sp>
      <p:graphicFrame>
        <p:nvGraphicFramePr>
          <p:cNvPr id="10" name="Chart 9">
            <a:extLst>
              <a:ext uri="{FF2B5EF4-FFF2-40B4-BE49-F238E27FC236}">
                <a16:creationId xmlns:a16="http://schemas.microsoft.com/office/drawing/2014/main" id="{E66CA3D8-2C78-46B3-B39E-61C3B1570440}"/>
              </a:ext>
            </a:extLst>
          </p:cNvPr>
          <p:cNvGraphicFramePr/>
          <p:nvPr>
            <p:extLst>
              <p:ext uri="{D42A27DB-BD31-4B8C-83A1-F6EECF244321}">
                <p14:modId xmlns:p14="http://schemas.microsoft.com/office/powerpoint/2010/main" val="3786447222"/>
              </p:ext>
            </p:extLst>
          </p:nvPr>
        </p:nvGraphicFramePr>
        <p:xfrm>
          <a:off x="3188051" y="1909467"/>
          <a:ext cx="5815899" cy="3877266"/>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59558963-A249-4EED-94EF-6C0741E91F31}"/>
              </a:ext>
            </a:extLst>
          </p:cNvPr>
          <p:cNvSpPr/>
          <p:nvPr/>
        </p:nvSpPr>
        <p:spPr>
          <a:xfrm>
            <a:off x="8902700" y="1490978"/>
            <a:ext cx="101600" cy="10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45C40C-A08D-4984-A61C-A64C2C04D4FD}"/>
              </a:ext>
            </a:extLst>
          </p:cNvPr>
          <p:cNvSpPr/>
          <p:nvPr/>
        </p:nvSpPr>
        <p:spPr>
          <a:xfrm>
            <a:off x="8902700" y="4784367"/>
            <a:ext cx="101600" cy="100236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47">
            <a:extLst>
              <a:ext uri="{FF2B5EF4-FFF2-40B4-BE49-F238E27FC236}">
                <a16:creationId xmlns:a16="http://schemas.microsoft.com/office/drawing/2014/main" id="{2D80A1D2-265F-448F-A52C-92EA682624B2}"/>
              </a:ext>
            </a:extLst>
          </p:cNvPr>
          <p:cNvSpPr txBox="1"/>
          <p:nvPr/>
        </p:nvSpPr>
        <p:spPr>
          <a:xfrm>
            <a:off x="9231878" y="1884439"/>
            <a:ext cx="2693422"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solidFill>
                  <a:schemeClr val="tx1">
                    <a:lumMod val="75000"/>
                    <a:lumOff val="25000"/>
                  </a:schemeClr>
                </a:solidFill>
              </a:rPr>
              <a:t>Out of total have access to a phone.</a:t>
            </a:r>
            <a:endParaRPr lang="en-US" sz="1400" dirty="0">
              <a:solidFill>
                <a:schemeClr val="tx1">
                  <a:lumMod val="75000"/>
                  <a:lumOff val="25000"/>
                </a:schemeClr>
              </a:solidFill>
            </a:endParaRPr>
          </a:p>
        </p:txBody>
      </p:sp>
      <p:sp>
        <p:nvSpPr>
          <p:cNvPr id="17" name="TextBox 47">
            <a:extLst>
              <a:ext uri="{FF2B5EF4-FFF2-40B4-BE49-F238E27FC236}">
                <a16:creationId xmlns:a16="http://schemas.microsoft.com/office/drawing/2014/main" id="{6DEA7C2E-5CA4-4158-A8D2-337962DDF790}"/>
              </a:ext>
            </a:extLst>
          </p:cNvPr>
          <p:cNvSpPr txBox="1"/>
          <p:nvPr/>
        </p:nvSpPr>
        <p:spPr>
          <a:xfrm>
            <a:off x="9231878" y="5070107"/>
            <a:ext cx="2693422"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solidFill>
                  <a:schemeClr val="tx1">
                    <a:lumMod val="75000"/>
                    <a:lumOff val="25000"/>
                  </a:schemeClr>
                </a:solidFill>
              </a:rPr>
              <a:t>This corresponds to people without a phone.</a:t>
            </a:r>
            <a:endParaRPr lang="en-US" sz="1400" dirty="0">
              <a:solidFill>
                <a:schemeClr val="tx1">
                  <a:lumMod val="75000"/>
                  <a:lumOff val="25000"/>
                </a:schemeClr>
              </a:solidFill>
            </a:endParaRPr>
          </a:p>
        </p:txBody>
      </p:sp>
      <p:sp>
        <p:nvSpPr>
          <p:cNvPr id="18" name="Rectangle 17">
            <a:extLst>
              <a:ext uri="{FF2B5EF4-FFF2-40B4-BE49-F238E27FC236}">
                <a16:creationId xmlns:a16="http://schemas.microsoft.com/office/drawing/2014/main" id="{C34FFC4B-C0FD-40B7-84F6-1581A1DBE100}"/>
              </a:ext>
            </a:extLst>
          </p:cNvPr>
          <p:cNvSpPr/>
          <p:nvPr/>
        </p:nvSpPr>
        <p:spPr>
          <a:xfrm flipH="1">
            <a:off x="3430022" y="1490978"/>
            <a:ext cx="101600" cy="1002366"/>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36DF1C4B-6BC2-4B51-8433-E3F48420959A}"/>
              </a:ext>
            </a:extLst>
          </p:cNvPr>
          <p:cNvSpPr/>
          <p:nvPr/>
        </p:nvSpPr>
        <p:spPr>
          <a:xfrm flipH="1">
            <a:off x="3430022" y="4784367"/>
            <a:ext cx="101600" cy="1002366"/>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TextBox 47">
            <a:extLst>
              <a:ext uri="{FF2B5EF4-FFF2-40B4-BE49-F238E27FC236}">
                <a16:creationId xmlns:a16="http://schemas.microsoft.com/office/drawing/2014/main" id="{37C247B4-175D-4D11-B853-D2AF3DE04EB3}"/>
              </a:ext>
            </a:extLst>
          </p:cNvPr>
          <p:cNvSpPr txBox="1"/>
          <p:nvPr/>
        </p:nvSpPr>
        <p:spPr>
          <a:xfrm flipH="1">
            <a:off x="509022" y="1668996"/>
            <a:ext cx="2693422" cy="64633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400" dirty="0" smtClean="0">
                <a:solidFill>
                  <a:schemeClr val="tx1">
                    <a:lumMod val="75000"/>
                    <a:lumOff val="25000"/>
                  </a:schemeClr>
                </a:solidFill>
              </a:rPr>
              <a:t>With the advent of JIO, the no of smartphones in villages have gone up rapidly.</a:t>
            </a:r>
            <a:endParaRPr lang="en-US" sz="1400" dirty="0">
              <a:solidFill>
                <a:schemeClr val="tx1">
                  <a:lumMod val="75000"/>
                  <a:lumOff val="25000"/>
                </a:schemeClr>
              </a:solidFill>
            </a:endParaRPr>
          </a:p>
        </p:txBody>
      </p:sp>
      <p:sp>
        <p:nvSpPr>
          <p:cNvPr id="21" name="TextBox 47">
            <a:extLst>
              <a:ext uri="{FF2B5EF4-FFF2-40B4-BE49-F238E27FC236}">
                <a16:creationId xmlns:a16="http://schemas.microsoft.com/office/drawing/2014/main" id="{A11FA36C-8B09-47A5-A9E8-B41DE0D47FEA}"/>
              </a:ext>
            </a:extLst>
          </p:cNvPr>
          <p:cNvSpPr txBox="1"/>
          <p:nvPr/>
        </p:nvSpPr>
        <p:spPr>
          <a:xfrm flipH="1">
            <a:off x="509022" y="5070107"/>
            <a:ext cx="2693422"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smtClean="0">
                <a:solidFill>
                  <a:schemeClr val="tx1">
                    <a:lumMod val="75000"/>
                    <a:lumOff val="25000"/>
                  </a:schemeClr>
                </a:solidFill>
              </a:rPr>
              <a:t>Still half the population uses a cellphone with no internet access.. </a:t>
            </a:r>
            <a:endParaRPr lang="en-US" sz="1400" dirty="0">
              <a:solidFill>
                <a:schemeClr val="tx1">
                  <a:lumMod val="75000"/>
                  <a:lumOff val="25000"/>
                </a:schemeClr>
              </a:solidFill>
            </a:endParaRPr>
          </a:p>
        </p:txBody>
      </p:sp>
      <p:sp>
        <p:nvSpPr>
          <p:cNvPr id="23" name="TextBox 47">
            <a:extLst>
              <a:ext uri="{FF2B5EF4-FFF2-40B4-BE49-F238E27FC236}">
                <a16:creationId xmlns:a16="http://schemas.microsoft.com/office/drawing/2014/main" id="{237F4DAA-F6F7-4DC2-B578-6D414BEF74B0}"/>
              </a:ext>
            </a:extLst>
          </p:cNvPr>
          <p:cNvSpPr txBox="1"/>
          <p:nvPr/>
        </p:nvSpPr>
        <p:spPr>
          <a:xfrm>
            <a:off x="6885744" y="1684385"/>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smtClean="0">
                <a:solidFill>
                  <a:srgbClr val="7F7F7F"/>
                </a:solidFill>
                <a:latin typeface="+mj-lt"/>
              </a:rPr>
              <a:t>60%</a:t>
            </a:r>
            <a:endParaRPr lang="en-US" sz="4000" b="1" dirty="0">
              <a:solidFill>
                <a:srgbClr val="7F7F7F"/>
              </a:solidFill>
              <a:latin typeface="+mj-lt"/>
            </a:endParaRPr>
          </a:p>
        </p:txBody>
      </p:sp>
      <p:sp>
        <p:nvSpPr>
          <p:cNvPr id="24" name="TextBox 47">
            <a:extLst>
              <a:ext uri="{FF2B5EF4-FFF2-40B4-BE49-F238E27FC236}">
                <a16:creationId xmlns:a16="http://schemas.microsoft.com/office/drawing/2014/main" id="{EE9CFF36-DC03-46FB-B2EF-37A7DD0E30C4}"/>
              </a:ext>
            </a:extLst>
          </p:cNvPr>
          <p:cNvSpPr txBox="1"/>
          <p:nvPr/>
        </p:nvSpPr>
        <p:spPr>
          <a:xfrm>
            <a:off x="6885744" y="4977774"/>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smtClean="0">
                <a:solidFill>
                  <a:srgbClr val="A6A6A6"/>
                </a:solidFill>
                <a:latin typeface="+mj-lt"/>
              </a:rPr>
              <a:t>20%</a:t>
            </a:r>
            <a:endParaRPr lang="en-US" sz="4000" b="1" dirty="0">
              <a:solidFill>
                <a:srgbClr val="A6A6A6"/>
              </a:solidFill>
              <a:latin typeface="+mj-lt"/>
            </a:endParaRPr>
          </a:p>
        </p:txBody>
      </p:sp>
      <p:sp>
        <p:nvSpPr>
          <p:cNvPr id="25" name="TextBox 47">
            <a:extLst>
              <a:ext uri="{FF2B5EF4-FFF2-40B4-BE49-F238E27FC236}">
                <a16:creationId xmlns:a16="http://schemas.microsoft.com/office/drawing/2014/main" id="{DC0A9957-E152-49C0-B103-E3AA9D206C7A}"/>
              </a:ext>
            </a:extLst>
          </p:cNvPr>
          <p:cNvSpPr txBox="1"/>
          <p:nvPr/>
        </p:nvSpPr>
        <p:spPr>
          <a:xfrm>
            <a:off x="3643062" y="1684385"/>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CE295E"/>
                </a:solidFill>
                <a:latin typeface="+mj-lt"/>
              </a:rPr>
              <a:t>30%</a:t>
            </a:r>
            <a:endParaRPr lang="en-US" sz="4000" b="1" dirty="0">
              <a:solidFill>
                <a:srgbClr val="CE295E"/>
              </a:solidFill>
              <a:latin typeface="+mj-lt"/>
            </a:endParaRPr>
          </a:p>
        </p:txBody>
      </p:sp>
      <p:sp>
        <p:nvSpPr>
          <p:cNvPr id="26" name="TextBox 47">
            <a:extLst>
              <a:ext uri="{FF2B5EF4-FFF2-40B4-BE49-F238E27FC236}">
                <a16:creationId xmlns:a16="http://schemas.microsoft.com/office/drawing/2014/main" id="{ECA5C0CC-DE7F-4793-B26A-CEF2C3D04658}"/>
              </a:ext>
            </a:extLst>
          </p:cNvPr>
          <p:cNvSpPr txBox="1"/>
          <p:nvPr/>
        </p:nvSpPr>
        <p:spPr>
          <a:xfrm>
            <a:off x="3643062" y="4977774"/>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404040"/>
                </a:solidFill>
                <a:latin typeface="+mj-lt"/>
              </a:rPr>
              <a:t>50%</a:t>
            </a:r>
            <a:endParaRPr lang="en-US" sz="4000" b="1" dirty="0">
              <a:solidFill>
                <a:srgbClr val="404040"/>
              </a:solidFill>
              <a:latin typeface="+mj-lt"/>
            </a:endParaRPr>
          </a:p>
        </p:txBody>
      </p:sp>
      <p:sp>
        <p:nvSpPr>
          <p:cNvPr id="22" name="Rectangle 21"/>
          <p:cNvSpPr/>
          <p:nvPr/>
        </p:nvSpPr>
        <p:spPr>
          <a:xfrm>
            <a:off x="9542529" y="6032810"/>
            <a:ext cx="2649471" cy="724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1643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180" y="1280258"/>
            <a:ext cx="11355659" cy="5577742"/>
          </a:xfrm>
          <a:prstGeom prst="rect">
            <a:avLst/>
          </a:prstGeom>
        </p:spPr>
      </p:pic>
      <p:sp>
        <p:nvSpPr>
          <p:cNvPr id="3" name="Rectangle 2"/>
          <p:cNvSpPr/>
          <p:nvPr/>
        </p:nvSpPr>
        <p:spPr>
          <a:xfrm>
            <a:off x="613317" y="633927"/>
            <a:ext cx="8987883" cy="400110"/>
          </a:xfrm>
          <a:prstGeom prst="rect">
            <a:avLst/>
          </a:prstGeom>
        </p:spPr>
        <p:txBody>
          <a:bodyPr wrap="square">
            <a:spAutoFit/>
          </a:bodyPr>
          <a:lstStyle/>
          <a:p>
            <a:r>
              <a:rPr lang="en-US" sz="2000" b="1" dirty="0">
                <a:latin typeface="+mj-lt"/>
              </a:rPr>
              <a:t>The interrelationships between water, energy and </a:t>
            </a:r>
            <a:r>
              <a:rPr lang="en-US" sz="2000" b="1" dirty="0" smtClean="0">
                <a:latin typeface="+mj-lt"/>
              </a:rPr>
              <a:t>food (</a:t>
            </a:r>
            <a:r>
              <a:rPr lang="en-IN" b="1" dirty="0">
                <a:latin typeface="+mj-lt"/>
              </a:rPr>
              <a:t>WEF) </a:t>
            </a:r>
            <a:r>
              <a:rPr lang="en-IN" sz="2000" b="1" dirty="0">
                <a:latin typeface="+mj-lt"/>
              </a:rPr>
              <a:t>nexus</a:t>
            </a:r>
            <a:r>
              <a:rPr lang="en-IN" b="1" dirty="0">
                <a:latin typeface="+mj-lt"/>
              </a:rPr>
              <a:t> </a:t>
            </a:r>
            <a:r>
              <a:rPr lang="en-US" sz="2000" b="1" dirty="0" smtClean="0">
                <a:latin typeface="+mj-lt"/>
              </a:rPr>
              <a:t> </a:t>
            </a:r>
            <a:endParaRPr lang="en-IN" sz="2000" dirty="0">
              <a:latin typeface="+mj-lt"/>
            </a:endParaRPr>
          </a:p>
        </p:txBody>
      </p:sp>
      <p:sp>
        <p:nvSpPr>
          <p:cNvPr id="4" name="Rectangle 3"/>
          <p:cNvSpPr/>
          <p:nvPr/>
        </p:nvSpPr>
        <p:spPr>
          <a:xfrm>
            <a:off x="9542529" y="6032810"/>
            <a:ext cx="2649471" cy="724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20750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Energy inputs to enable activities in the agricultural value chain </a:t>
            </a:r>
            <a:endParaRPr lang="en-IN" sz="2800" dirty="0"/>
          </a:p>
        </p:txBody>
      </p:sp>
      <p:pic>
        <p:nvPicPr>
          <p:cNvPr id="3" name="Picture 2"/>
          <p:cNvPicPr>
            <a:picLocks noChangeAspect="1"/>
          </p:cNvPicPr>
          <p:nvPr/>
        </p:nvPicPr>
        <p:blipFill>
          <a:blip r:embed="rId2"/>
          <a:stretch>
            <a:fillRect/>
          </a:stretch>
        </p:blipFill>
        <p:spPr>
          <a:xfrm>
            <a:off x="432000" y="1014761"/>
            <a:ext cx="11339999" cy="5675971"/>
          </a:xfrm>
          <a:prstGeom prst="rect">
            <a:avLst/>
          </a:prstGeom>
        </p:spPr>
      </p:pic>
      <p:sp>
        <p:nvSpPr>
          <p:cNvPr id="4" name="Rectangle 3"/>
          <p:cNvSpPr/>
          <p:nvPr/>
        </p:nvSpPr>
        <p:spPr>
          <a:xfrm>
            <a:off x="7761249" y="6166624"/>
            <a:ext cx="4430751" cy="59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462545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3"/>
          <p:cNvSpPr txBox="1">
            <a:spLocks/>
          </p:cNvSpPr>
          <p:nvPr/>
        </p:nvSpPr>
        <p:spPr>
          <a:xfrm>
            <a:off x="486300" y="440589"/>
            <a:ext cx="10966449" cy="492443"/>
          </a:xfrm>
          <a:prstGeom prst="rect">
            <a:avLst/>
          </a:prstGeom>
        </p:spPr>
        <p:txBody>
          <a:bodyPr lIns="0" tIns="0" rIns="0" bIns="0"/>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prstClr val="white"/>
                </a:solidFill>
                <a:latin typeface="Arial" pitchFamily="34" charset="0"/>
                <a:cs typeface="Arial" pitchFamily="34" charset="0"/>
              </a:rPr>
              <a:t>CREATIVE IDEAS</a:t>
            </a:r>
            <a:endParaRPr lang="en-US" sz="3200" dirty="0">
              <a:solidFill>
                <a:prstClr val="white"/>
              </a:solidFill>
            </a:endParaRPr>
          </a:p>
          <a:p>
            <a:pPr algn="l"/>
            <a:r>
              <a:rPr lang="en-US" sz="3200" dirty="0">
                <a:solidFill>
                  <a:prstClr val="white"/>
                </a:solidFill>
              </a:rPr>
              <a:t> </a:t>
            </a:r>
          </a:p>
        </p:txBody>
      </p:sp>
      <p:grpSp>
        <p:nvGrpSpPr>
          <p:cNvPr id="4" name="Group 22"/>
          <p:cNvGrpSpPr/>
          <p:nvPr/>
        </p:nvGrpSpPr>
        <p:grpSpPr>
          <a:xfrm>
            <a:off x="3173240" y="1916345"/>
            <a:ext cx="5845521" cy="4724400"/>
            <a:chOff x="2423059" y="1437259"/>
            <a:chExt cx="4384141" cy="3543300"/>
          </a:xfrm>
        </p:grpSpPr>
        <p:grpSp>
          <p:nvGrpSpPr>
            <p:cNvPr id="11" name="Group 10"/>
            <p:cNvGrpSpPr/>
            <p:nvPr/>
          </p:nvGrpSpPr>
          <p:grpSpPr>
            <a:xfrm>
              <a:off x="3527425" y="1437259"/>
              <a:ext cx="2241550" cy="3543300"/>
              <a:chOff x="4067534" y="1335659"/>
              <a:chExt cx="2241550" cy="3543300"/>
            </a:xfrm>
          </p:grpSpPr>
          <p:sp>
            <p:nvSpPr>
              <p:cNvPr id="5" name="Freeform 234"/>
              <p:cNvSpPr>
                <a:spLocks/>
              </p:cNvSpPr>
              <p:nvPr/>
            </p:nvSpPr>
            <p:spPr bwMode="auto">
              <a:xfrm>
                <a:off x="4693009" y="4226496"/>
                <a:ext cx="990600" cy="134938"/>
              </a:xfrm>
              <a:custGeom>
                <a:avLst/>
                <a:gdLst>
                  <a:gd name="T0" fmla="*/ 96 w 1248"/>
                  <a:gd name="T1" fmla="*/ 0 h 169"/>
                  <a:gd name="T2" fmla="*/ 1156 w 1248"/>
                  <a:gd name="T3" fmla="*/ 0 h 169"/>
                  <a:gd name="T4" fmla="*/ 1186 w 1248"/>
                  <a:gd name="T5" fmla="*/ 4 h 169"/>
                  <a:gd name="T6" fmla="*/ 1211 w 1248"/>
                  <a:gd name="T7" fmla="*/ 18 h 169"/>
                  <a:gd name="T8" fmla="*/ 1231 w 1248"/>
                  <a:gd name="T9" fmla="*/ 35 h 169"/>
                  <a:gd name="T10" fmla="*/ 1245 w 1248"/>
                  <a:gd name="T11" fmla="*/ 59 h 169"/>
                  <a:gd name="T12" fmla="*/ 1248 w 1248"/>
                  <a:gd name="T13" fmla="*/ 86 h 169"/>
                  <a:gd name="T14" fmla="*/ 1245 w 1248"/>
                  <a:gd name="T15" fmla="*/ 112 h 169"/>
                  <a:gd name="T16" fmla="*/ 1231 w 1248"/>
                  <a:gd name="T17" fmla="*/ 135 h 169"/>
                  <a:gd name="T18" fmla="*/ 1211 w 1248"/>
                  <a:gd name="T19" fmla="*/ 153 h 169"/>
                  <a:gd name="T20" fmla="*/ 1186 w 1248"/>
                  <a:gd name="T21" fmla="*/ 165 h 169"/>
                  <a:gd name="T22" fmla="*/ 1156 w 1248"/>
                  <a:gd name="T23" fmla="*/ 169 h 169"/>
                  <a:gd name="T24" fmla="*/ 96 w 1248"/>
                  <a:gd name="T25" fmla="*/ 169 h 169"/>
                  <a:gd name="T26" fmla="*/ 64 w 1248"/>
                  <a:gd name="T27" fmla="*/ 165 h 169"/>
                  <a:gd name="T28" fmla="*/ 39 w 1248"/>
                  <a:gd name="T29" fmla="*/ 153 h 169"/>
                  <a:gd name="T30" fmla="*/ 17 w 1248"/>
                  <a:gd name="T31" fmla="*/ 135 h 169"/>
                  <a:gd name="T32" fmla="*/ 3 w 1248"/>
                  <a:gd name="T33" fmla="*/ 112 h 169"/>
                  <a:gd name="T34" fmla="*/ 0 w 1248"/>
                  <a:gd name="T35" fmla="*/ 86 h 169"/>
                  <a:gd name="T36" fmla="*/ 3 w 1248"/>
                  <a:gd name="T37" fmla="*/ 59 h 169"/>
                  <a:gd name="T38" fmla="*/ 17 w 1248"/>
                  <a:gd name="T39" fmla="*/ 35 h 169"/>
                  <a:gd name="T40" fmla="*/ 39 w 1248"/>
                  <a:gd name="T41" fmla="*/ 18 h 169"/>
                  <a:gd name="T42" fmla="*/ 64 w 1248"/>
                  <a:gd name="T43" fmla="*/ 4 h 169"/>
                  <a:gd name="T44" fmla="*/ 96 w 1248"/>
                  <a:gd name="T4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8" h="169">
                    <a:moveTo>
                      <a:pt x="96" y="0"/>
                    </a:moveTo>
                    <a:lnTo>
                      <a:pt x="1156" y="0"/>
                    </a:lnTo>
                    <a:lnTo>
                      <a:pt x="1186" y="4"/>
                    </a:lnTo>
                    <a:lnTo>
                      <a:pt x="1211" y="18"/>
                    </a:lnTo>
                    <a:lnTo>
                      <a:pt x="1231" y="35"/>
                    </a:lnTo>
                    <a:lnTo>
                      <a:pt x="1245" y="59"/>
                    </a:lnTo>
                    <a:lnTo>
                      <a:pt x="1248" y="86"/>
                    </a:lnTo>
                    <a:lnTo>
                      <a:pt x="1245" y="112"/>
                    </a:lnTo>
                    <a:lnTo>
                      <a:pt x="1231" y="135"/>
                    </a:lnTo>
                    <a:lnTo>
                      <a:pt x="1211" y="153"/>
                    </a:lnTo>
                    <a:lnTo>
                      <a:pt x="1186" y="165"/>
                    </a:lnTo>
                    <a:lnTo>
                      <a:pt x="1156" y="169"/>
                    </a:lnTo>
                    <a:lnTo>
                      <a:pt x="96" y="169"/>
                    </a:lnTo>
                    <a:lnTo>
                      <a:pt x="64" y="165"/>
                    </a:lnTo>
                    <a:lnTo>
                      <a:pt x="39" y="153"/>
                    </a:lnTo>
                    <a:lnTo>
                      <a:pt x="17" y="135"/>
                    </a:lnTo>
                    <a:lnTo>
                      <a:pt x="3" y="112"/>
                    </a:lnTo>
                    <a:lnTo>
                      <a:pt x="0" y="86"/>
                    </a:lnTo>
                    <a:lnTo>
                      <a:pt x="3" y="59"/>
                    </a:lnTo>
                    <a:lnTo>
                      <a:pt x="17" y="35"/>
                    </a:lnTo>
                    <a:lnTo>
                      <a:pt x="39" y="18"/>
                    </a:lnTo>
                    <a:lnTo>
                      <a:pt x="64" y="4"/>
                    </a:lnTo>
                    <a:lnTo>
                      <a:pt x="96" y="0"/>
                    </a:lnTo>
                    <a:close/>
                  </a:path>
                </a:pathLst>
              </a:custGeom>
              <a:solidFill>
                <a:srgbClr val="FFC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235"/>
              <p:cNvSpPr>
                <a:spLocks/>
              </p:cNvSpPr>
              <p:nvPr/>
            </p:nvSpPr>
            <p:spPr bwMode="auto">
              <a:xfrm>
                <a:off x="4693009" y="4401121"/>
                <a:ext cx="990600" cy="134938"/>
              </a:xfrm>
              <a:custGeom>
                <a:avLst/>
                <a:gdLst>
                  <a:gd name="T0" fmla="*/ 96 w 1248"/>
                  <a:gd name="T1" fmla="*/ 0 h 169"/>
                  <a:gd name="T2" fmla="*/ 1156 w 1248"/>
                  <a:gd name="T3" fmla="*/ 0 h 169"/>
                  <a:gd name="T4" fmla="*/ 1186 w 1248"/>
                  <a:gd name="T5" fmla="*/ 4 h 169"/>
                  <a:gd name="T6" fmla="*/ 1211 w 1248"/>
                  <a:gd name="T7" fmla="*/ 17 h 169"/>
                  <a:gd name="T8" fmla="*/ 1231 w 1248"/>
                  <a:gd name="T9" fmla="*/ 35 h 169"/>
                  <a:gd name="T10" fmla="*/ 1245 w 1248"/>
                  <a:gd name="T11" fmla="*/ 59 h 169"/>
                  <a:gd name="T12" fmla="*/ 1248 w 1248"/>
                  <a:gd name="T13" fmla="*/ 84 h 169"/>
                  <a:gd name="T14" fmla="*/ 1245 w 1248"/>
                  <a:gd name="T15" fmla="*/ 110 h 169"/>
                  <a:gd name="T16" fmla="*/ 1231 w 1248"/>
                  <a:gd name="T17" fmla="*/ 133 h 169"/>
                  <a:gd name="T18" fmla="*/ 1211 w 1248"/>
                  <a:gd name="T19" fmla="*/ 151 h 169"/>
                  <a:gd name="T20" fmla="*/ 1186 w 1248"/>
                  <a:gd name="T21" fmla="*/ 165 h 169"/>
                  <a:gd name="T22" fmla="*/ 1156 w 1248"/>
                  <a:gd name="T23" fmla="*/ 169 h 169"/>
                  <a:gd name="T24" fmla="*/ 96 w 1248"/>
                  <a:gd name="T25" fmla="*/ 169 h 169"/>
                  <a:gd name="T26" fmla="*/ 64 w 1248"/>
                  <a:gd name="T27" fmla="*/ 165 h 169"/>
                  <a:gd name="T28" fmla="*/ 39 w 1248"/>
                  <a:gd name="T29" fmla="*/ 151 h 169"/>
                  <a:gd name="T30" fmla="*/ 17 w 1248"/>
                  <a:gd name="T31" fmla="*/ 133 h 169"/>
                  <a:gd name="T32" fmla="*/ 3 w 1248"/>
                  <a:gd name="T33" fmla="*/ 110 h 169"/>
                  <a:gd name="T34" fmla="*/ 0 w 1248"/>
                  <a:gd name="T35" fmla="*/ 84 h 169"/>
                  <a:gd name="T36" fmla="*/ 3 w 1248"/>
                  <a:gd name="T37" fmla="*/ 59 h 169"/>
                  <a:gd name="T38" fmla="*/ 17 w 1248"/>
                  <a:gd name="T39" fmla="*/ 35 h 169"/>
                  <a:gd name="T40" fmla="*/ 39 w 1248"/>
                  <a:gd name="T41" fmla="*/ 17 h 169"/>
                  <a:gd name="T42" fmla="*/ 64 w 1248"/>
                  <a:gd name="T43" fmla="*/ 4 h 169"/>
                  <a:gd name="T44" fmla="*/ 96 w 1248"/>
                  <a:gd name="T4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8" h="169">
                    <a:moveTo>
                      <a:pt x="96" y="0"/>
                    </a:moveTo>
                    <a:lnTo>
                      <a:pt x="1156" y="0"/>
                    </a:lnTo>
                    <a:lnTo>
                      <a:pt x="1186" y="4"/>
                    </a:lnTo>
                    <a:lnTo>
                      <a:pt x="1211" y="17"/>
                    </a:lnTo>
                    <a:lnTo>
                      <a:pt x="1231" y="35"/>
                    </a:lnTo>
                    <a:lnTo>
                      <a:pt x="1245" y="59"/>
                    </a:lnTo>
                    <a:lnTo>
                      <a:pt x="1248" y="84"/>
                    </a:lnTo>
                    <a:lnTo>
                      <a:pt x="1245" y="110"/>
                    </a:lnTo>
                    <a:lnTo>
                      <a:pt x="1231" y="133"/>
                    </a:lnTo>
                    <a:lnTo>
                      <a:pt x="1211" y="151"/>
                    </a:lnTo>
                    <a:lnTo>
                      <a:pt x="1186" y="165"/>
                    </a:lnTo>
                    <a:lnTo>
                      <a:pt x="1156" y="169"/>
                    </a:lnTo>
                    <a:lnTo>
                      <a:pt x="96" y="169"/>
                    </a:lnTo>
                    <a:lnTo>
                      <a:pt x="64" y="165"/>
                    </a:lnTo>
                    <a:lnTo>
                      <a:pt x="39" y="151"/>
                    </a:lnTo>
                    <a:lnTo>
                      <a:pt x="17" y="133"/>
                    </a:lnTo>
                    <a:lnTo>
                      <a:pt x="3" y="110"/>
                    </a:lnTo>
                    <a:lnTo>
                      <a:pt x="0" y="84"/>
                    </a:lnTo>
                    <a:lnTo>
                      <a:pt x="3" y="59"/>
                    </a:lnTo>
                    <a:lnTo>
                      <a:pt x="17" y="35"/>
                    </a:lnTo>
                    <a:lnTo>
                      <a:pt x="39" y="17"/>
                    </a:lnTo>
                    <a:lnTo>
                      <a:pt x="64" y="4"/>
                    </a:lnTo>
                    <a:lnTo>
                      <a:pt x="96" y="0"/>
                    </a:lnTo>
                    <a:close/>
                  </a:path>
                </a:pathLst>
              </a:custGeom>
              <a:solidFill>
                <a:srgbClr val="FFC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7" name="Freeform 236"/>
              <p:cNvSpPr>
                <a:spLocks/>
              </p:cNvSpPr>
              <p:nvPr/>
            </p:nvSpPr>
            <p:spPr bwMode="auto">
              <a:xfrm>
                <a:off x="4693009" y="4569396"/>
                <a:ext cx="990600" cy="133350"/>
              </a:xfrm>
              <a:custGeom>
                <a:avLst/>
                <a:gdLst>
                  <a:gd name="T0" fmla="*/ 96 w 1248"/>
                  <a:gd name="T1" fmla="*/ 0 h 167"/>
                  <a:gd name="T2" fmla="*/ 1156 w 1248"/>
                  <a:gd name="T3" fmla="*/ 0 h 167"/>
                  <a:gd name="T4" fmla="*/ 1186 w 1248"/>
                  <a:gd name="T5" fmla="*/ 4 h 167"/>
                  <a:gd name="T6" fmla="*/ 1211 w 1248"/>
                  <a:gd name="T7" fmla="*/ 16 h 167"/>
                  <a:gd name="T8" fmla="*/ 1231 w 1248"/>
                  <a:gd name="T9" fmla="*/ 33 h 167"/>
                  <a:gd name="T10" fmla="*/ 1245 w 1248"/>
                  <a:gd name="T11" fmla="*/ 57 h 167"/>
                  <a:gd name="T12" fmla="*/ 1248 w 1248"/>
                  <a:gd name="T13" fmla="*/ 82 h 167"/>
                  <a:gd name="T14" fmla="*/ 1245 w 1248"/>
                  <a:gd name="T15" fmla="*/ 110 h 167"/>
                  <a:gd name="T16" fmla="*/ 1231 w 1248"/>
                  <a:gd name="T17" fmla="*/ 133 h 167"/>
                  <a:gd name="T18" fmla="*/ 1211 w 1248"/>
                  <a:gd name="T19" fmla="*/ 151 h 167"/>
                  <a:gd name="T20" fmla="*/ 1186 w 1248"/>
                  <a:gd name="T21" fmla="*/ 163 h 167"/>
                  <a:gd name="T22" fmla="*/ 1156 w 1248"/>
                  <a:gd name="T23" fmla="*/ 167 h 167"/>
                  <a:gd name="T24" fmla="*/ 96 w 1248"/>
                  <a:gd name="T25" fmla="*/ 167 h 167"/>
                  <a:gd name="T26" fmla="*/ 64 w 1248"/>
                  <a:gd name="T27" fmla="*/ 163 h 167"/>
                  <a:gd name="T28" fmla="*/ 39 w 1248"/>
                  <a:gd name="T29" fmla="*/ 151 h 167"/>
                  <a:gd name="T30" fmla="*/ 17 w 1248"/>
                  <a:gd name="T31" fmla="*/ 133 h 167"/>
                  <a:gd name="T32" fmla="*/ 3 w 1248"/>
                  <a:gd name="T33" fmla="*/ 110 h 167"/>
                  <a:gd name="T34" fmla="*/ 0 w 1248"/>
                  <a:gd name="T35" fmla="*/ 82 h 167"/>
                  <a:gd name="T36" fmla="*/ 3 w 1248"/>
                  <a:gd name="T37" fmla="*/ 57 h 167"/>
                  <a:gd name="T38" fmla="*/ 17 w 1248"/>
                  <a:gd name="T39" fmla="*/ 33 h 167"/>
                  <a:gd name="T40" fmla="*/ 39 w 1248"/>
                  <a:gd name="T41" fmla="*/ 16 h 167"/>
                  <a:gd name="T42" fmla="*/ 64 w 1248"/>
                  <a:gd name="T43" fmla="*/ 4 h 167"/>
                  <a:gd name="T44" fmla="*/ 96 w 1248"/>
                  <a:gd name="T4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8" h="167">
                    <a:moveTo>
                      <a:pt x="96" y="0"/>
                    </a:moveTo>
                    <a:lnTo>
                      <a:pt x="1156" y="0"/>
                    </a:lnTo>
                    <a:lnTo>
                      <a:pt x="1186" y="4"/>
                    </a:lnTo>
                    <a:lnTo>
                      <a:pt x="1211" y="16"/>
                    </a:lnTo>
                    <a:lnTo>
                      <a:pt x="1231" y="33"/>
                    </a:lnTo>
                    <a:lnTo>
                      <a:pt x="1245" y="57"/>
                    </a:lnTo>
                    <a:lnTo>
                      <a:pt x="1248" y="82"/>
                    </a:lnTo>
                    <a:lnTo>
                      <a:pt x="1245" y="110"/>
                    </a:lnTo>
                    <a:lnTo>
                      <a:pt x="1231" y="133"/>
                    </a:lnTo>
                    <a:lnTo>
                      <a:pt x="1211" y="151"/>
                    </a:lnTo>
                    <a:lnTo>
                      <a:pt x="1186" y="163"/>
                    </a:lnTo>
                    <a:lnTo>
                      <a:pt x="1156" y="167"/>
                    </a:lnTo>
                    <a:lnTo>
                      <a:pt x="96" y="167"/>
                    </a:lnTo>
                    <a:lnTo>
                      <a:pt x="64" y="163"/>
                    </a:lnTo>
                    <a:lnTo>
                      <a:pt x="39" y="151"/>
                    </a:lnTo>
                    <a:lnTo>
                      <a:pt x="17" y="133"/>
                    </a:lnTo>
                    <a:lnTo>
                      <a:pt x="3" y="110"/>
                    </a:lnTo>
                    <a:lnTo>
                      <a:pt x="0" y="82"/>
                    </a:lnTo>
                    <a:lnTo>
                      <a:pt x="3" y="57"/>
                    </a:lnTo>
                    <a:lnTo>
                      <a:pt x="17" y="33"/>
                    </a:lnTo>
                    <a:lnTo>
                      <a:pt x="39" y="16"/>
                    </a:lnTo>
                    <a:lnTo>
                      <a:pt x="64" y="4"/>
                    </a:lnTo>
                    <a:lnTo>
                      <a:pt x="96" y="0"/>
                    </a:lnTo>
                    <a:close/>
                  </a:path>
                </a:pathLst>
              </a:custGeom>
              <a:solidFill>
                <a:srgbClr val="FFC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237"/>
              <p:cNvSpPr>
                <a:spLocks/>
              </p:cNvSpPr>
              <p:nvPr/>
            </p:nvSpPr>
            <p:spPr bwMode="auto">
              <a:xfrm>
                <a:off x="4796197" y="4747196"/>
                <a:ext cx="787400" cy="131763"/>
              </a:xfrm>
              <a:custGeom>
                <a:avLst/>
                <a:gdLst>
                  <a:gd name="T0" fmla="*/ 0 w 994"/>
                  <a:gd name="T1" fmla="*/ 0 h 165"/>
                  <a:gd name="T2" fmla="*/ 994 w 994"/>
                  <a:gd name="T3" fmla="*/ 0 h 165"/>
                  <a:gd name="T4" fmla="*/ 984 w 994"/>
                  <a:gd name="T5" fmla="*/ 27 h 165"/>
                  <a:gd name="T6" fmla="*/ 962 w 994"/>
                  <a:gd name="T7" fmla="*/ 53 h 165"/>
                  <a:gd name="T8" fmla="*/ 931 w 994"/>
                  <a:gd name="T9" fmla="*/ 76 h 165"/>
                  <a:gd name="T10" fmla="*/ 890 w 994"/>
                  <a:gd name="T11" fmla="*/ 98 h 165"/>
                  <a:gd name="T12" fmla="*/ 841 w 994"/>
                  <a:gd name="T13" fmla="*/ 118 h 165"/>
                  <a:gd name="T14" fmla="*/ 784 w 994"/>
                  <a:gd name="T15" fmla="*/ 133 h 165"/>
                  <a:gd name="T16" fmla="*/ 719 w 994"/>
                  <a:gd name="T17" fmla="*/ 147 h 165"/>
                  <a:gd name="T18" fmla="*/ 650 w 994"/>
                  <a:gd name="T19" fmla="*/ 157 h 165"/>
                  <a:gd name="T20" fmla="*/ 574 w 994"/>
                  <a:gd name="T21" fmla="*/ 163 h 165"/>
                  <a:gd name="T22" fmla="*/ 495 w 994"/>
                  <a:gd name="T23" fmla="*/ 165 h 165"/>
                  <a:gd name="T24" fmla="*/ 416 w 994"/>
                  <a:gd name="T25" fmla="*/ 163 h 165"/>
                  <a:gd name="T26" fmla="*/ 342 w 994"/>
                  <a:gd name="T27" fmla="*/ 157 h 165"/>
                  <a:gd name="T28" fmla="*/ 273 w 994"/>
                  <a:gd name="T29" fmla="*/ 147 h 165"/>
                  <a:gd name="T30" fmla="*/ 208 w 994"/>
                  <a:gd name="T31" fmla="*/ 133 h 165"/>
                  <a:gd name="T32" fmla="*/ 151 w 994"/>
                  <a:gd name="T33" fmla="*/ 118 h 165"/>
                  <a:gd name="T34" fmla="*/ 102 w 994"/>
                  <a:gd name="T35" fmla="*/ 98 h 165"/>
                  <a:gd name="T36" fmla="*/ 61 w 994"/>
                  <a:gd name="T37" fmla="*/ 76 h 165"/>
                  <a:gd name="T38" fmla="*/ 30 w 994"/>
                  <a:gd name="T39" fmla="*/ 53 h 165"/>
                  <a:gd name="T40" fmla="*/ 8 w 994"/>
                  <a:gd name="T41" fmla="*/ 27 h 165"/>
                  <a:gd name="T42" fmla="*/ 0 w 994"/>
                  <a:gd name="T4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4" h="165">
                    <a:moveTo>
                      <a:pt x="0" y="0"/>
                    </a:moveTo>
                    <a:lnTo>
                      <a:pt x="994" y="0"/>
                    </a:lnTo>
                    <a:lnTo>
                      <a:pt x="984" y="27"/>
                    </a:lnTo>
                    <a:lnTo>
                      <a:pt x="962" y="53"/>
                    </a:lnTo>
                    <a:lnTo>
                      <a:pt x="931" y="76"/>
                    </a:lnTo>
                    <a:lnTo>
                      <a:pt x="890" y="98"/>
                    </a:lnTo>
                    <a:lnTo>
                      <a:pt x="841" y="118"/>
                    </a:lnTo>
                    <a:lnTo>
                      <a:pt x="784" y="133"/>
                    </a:lnTo>
                    <a:lnTo>
                      <a:pt x="719" y="147"/>
                    </a:lnTo>
                    <a:lnTo>
                      <a:pt x="650" y="157"/>
                    </a:lnTo>
                    <a:lnTo>
                      <a:pt x="574" y="163"/>
                    </a:lnTo>
                    <a:lnTo>
                      <a:pt x="495" y="165"/>
                    </a:lnTo>
                    <a:lnTo>
                      <a:pt x="416" y="163"/>
                    </a:lnTo>
                    <a:lnTo>
                      <a:pt x="342" y="157"/>
                    </a:lnTo>
                    <a:lnTo>
                      <a:pt x="273" y="147"/>
                    </a:lnTo>
                    <a:lnTo>
                      <a:pt x="208" y="133"/>
                    </a:lnTo>
                    <a:lnTo>
                      <a:pt x="151" y="118"/>
                    </a:lnTo>
                    <a:lnTo>
                      <a:pt x="102" y="98"/>
                    </a:lnTo>
                    <a:lnTo>
                      <a:pt x="61" y="76"/>
                    </a:lnTo>
                    <a:lnTo>
                      <a:pt x="30" y="53"/>
                    </a:lnTo>
                    <a:lnTo>
                      <a:pt x="8" y="27"/>
                    </a:lnTo>
                    <a:lnTo>
                      <a:pt x="0" y="0"/>
                    </a:lnTo>
                    <a:close/>
                  </a:path>
                </a:pathLst>
              </a:custGeom>
              <a:solidFill>
                <a:srgbClr val="FFC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246"/>
              <p:cNvSpPr>
                <a:spLocks noEditPoints="1"/>
              </p:cNvSpPr>
              <p:nvPr/>
            </p:nvSpPr>
            <p:spPr bwMode="auto">
              <a:xfrm>
                <a:off x="4067534" y="1335659"/>
                <a:ext cx="2241550" cy="2820988"/>
              </a:xfrm>
              <a:custGeom>
                <a:avLst/>
                <a:gdLst>
                  <a:gd name="T0" fmla="*/ 1174 w 2824"/>
                  <a:gd name="T1" fmla="*/ 187 h 3554"/>
                  <a:gd name="T2" fmla="*/ 760 w 2824"/>
                  <a:gd name="T3" fmla="*/ 314 h 3554"/>
                  <a:gd name="T4" fmla="*/ 489 w 2824"/>
                  <a:gd name="T5" fmla="*/ 505 h 3554"/>
                  <a:gd name="T6" fmla="*/ 361 w 2824"/>
                  <a:gd name="T7" fmla="*/ 652 h 3554"/>
                  <a:gd name="T8" fmla="*/ 214 w 2824"/>
                  <a:gd name="T9" fmla="*/ 974 h 3554"/>
                  <a:gd name="T10" fmla="*/ 198 w 2824"/>
                  <a:gd name="T11" fmla="*/ 1544 h 3554"/>
                  <a:gd name="T12" fmla="*/ 401 w 2824"/>
                  <a:gd name="T13" fmla="*/ 2117 h 3554"/>
                  <a:gd name="T14" fmla="*/ 560 w 2824"/>
                  <a:gd name="T15" fmla="*/ 2382 h 3554"/>
                  <a:gd name="T16" fmla="*/ 636 w 2824"/>
                  <a:gd name="T17" fmla="*/ 2490 h 3554"/>
                  <a:gd name="T18" fmla="*/ 868 w 2824"/>
                  <a:gd name="T19" fmla="*/ 2952 h 3554"/>
                  <a:gd name="T20" fmla="*/ 960 w 2824"/>
                  <a:gd name="T21" fmla="*/ 3258 h 3554"/>
                  <a:gd name="T22" fmla="*/ 1438 w 2824"/>
                  <a:gd name="T23" fmla="*/ 3368 h 3554"/>
                  <a:gd name="T24" fmla="*/ 1870 w 2824"/>
                  <a:gd name="T25" fmla="*/ 3223 h 3554"/>
                  <a:gd name="T26" fmla="*/ 1968 w 2824"/>
                  <a:gd name="T27" fmla="*/ 2922 h 3554"/>
                  <a:gd name="T28" fmla="*/ 2194 w 2824"/>
                  <a:gd name="T29" fmla="*/ 2478 h 3554"/>
                  <a:gd name="T30" fmla="*/ 2264 w 2824"/>
                  <a:gd name="T31" fmla="*/ 2378 h 3554"/>
                  <a:gd name="T32" fmla="*/ 2423 w 2824"/>
                  <a:gd name="T33" fmla="*/ 2111 h 3554"/>
                  <a:gd name="T34" fmla="*/ 2580 w 2824"/>
                  <a:gd name="T35" fmla="*/ 1730 h 3554"/>
                  <a:gd name="T36" fmla="*/ 2649 w 2824"/>
                  <a:gd name="T37" fmla="*/ 1283 h 3554"/>
                  <a:gd name="T38" fmla="*/ 2529 w 2824"/>
                  <a:gd name="T39" fmla="*/ 768 h 3554"/>
                  <a:gd name="T40" fmla="*/ 2427 w 2824"/>
                  <a:gd name="T41" fmla="*/ 607 h 3554"/>
                  <a:gd name="T42" fmla="*/ 2237 w 2824"/>
                  <a:gd name="T43" fmla="*/ 424 h 3554"/>
                  <a:gd name="T44" fmla="*/ 1917 w 2824"/>
                  <a:gd name="T45" fmla="*/ 252 h 3554"/>
                  <a:gd name="T46" fmla="*/ 1436 w 2824"/>
                  <a:gd name="T47" fmla="*/ 171 h 3554"/>
                  <a:gd name="T48" fmla="*/ 1400 w 2824"/>
                  <a:gd name="T49" fmla="*/ 2 h 3554"/>
                  <a:gd name="T50" fmla="*/ 1551 w 2824"/>
                  <a:gd name="T51" fmla="*/ 4 h 3554"/>
                  <a:gd name="T52" fmla="*/ 2038 w 2824"/>
                  <a:gd name="T53" fmla="*/ 114 h 3554"/>
                  <a:gd name="T54" fmla="*/ 2368 w 2824"/>
                  <a:gd name="T55" fmla="*/ 307 h 3554"/>
                  <a:gd name="T56" fmla="*/ 2559 w 2824"/>
                  <a:gd name="T57" fmla="*/ 491 h 3554"/>
                  <a:gd name="T58" fmla="*/ 2622 w 2824"/>
                  <a:gd name="T59" fmla="*/ 578 h 3554"/>
                  <a:gd name="T60" fmla="*/ 2810 w 2824"/>
                  <a:gd name="T61" fmla="*/ 1080 h 3554"/>
                  <a:gd name="T62" fmla="*/ 2796 w 2824"/>
                  <a:gd name="T63" fmla="*/ 1575 h 3554"/>
                  <a:gd name="T64" fmla="*/ 2663 w 2824"/>
                  <a:gd name="T65" fmla="*/ 2011 h 3554"/>
                  <a:gd name="T66" fmla="*/ 2492 w 2824"/>
                  <a:gd name="T67" fmla="*/ 2347 h 3554"/>
                  <a:gd name="T68" fmla="*/ 2362 w 2824"/>
                  <a:gd name="T69" fmla="*/ 2543 h 3554"/>
                  <a:gd name="T70" fmla="*/ 2233 w 2824"/>
                  <a:gd name="T71" fmla="*/ 2765 h 3554"/>
                  <a:gd name="T72" fmla="*/ 2078 w 2824"/>
                  <a:gd name="T73" fmla="*/ 3121 h 3554"/>
                  <a:gd name="T74" fmla="*/ 2029 w 2824"/>
                  <a:gd name="T75" fmla="*/ 3337 h 3554"/>
                  <a:gd name="T76" fmla="*/ 2029 w 2824"/>
                  <a:gd name="T77" fmla="*/ 3433 h 3554"/>
                  <a:gd name="T78" fmla="*/ 1976 w 2824"/>
                  <a:gd name="T79" fmla="*/ 3549 h 3554"/>
                  <a:gd name="T80" fmla="*/ 878 w 2824"/>
                  <a:gd name="T81" fmla="*/ 3554 h 3554"/>
                  <a:gd name="T82" fmla="*/ 791 w 2824"/>
                  <a:gd name="T83" fmla="*/ 3490 h 3554"/>
                  <a:gd name="T84" fmla="*/ 797 w 2824"/>
                  <a:gd name="T85" fmla="*/ 3386 h 3554"/>
                  <a:gd name="T86" fmla="*/ 770 w 2824"/>
                  <a:gd name="T87" fmla="*/ 3207 h 3554"/>
                  <a:gd name="T88" fmla="*/ 644 w 2824"/>
                  <a:gd name="T89" fmla="*/ 2871 h 3554"/>
                  <a:gd name="T90" fmla="*/ 479 w 2824"/>
                  <a:gd name="T91" fmla="*/ 2571 h 3554"/>
                  <a:gd name="T92" fmla="*/ 365 w 2824"/>
                  <a:gd name="T93" fmla="*/ 2402 h 3554"/>
                  <a:gd name="T94" fmla="*/ 195 w 2824"/>
                  <a:gd name="T95" fmla="*/ 2088 h 3554"/>
                  <a:gd name="T96" fmla="*/ 47 w 2824"/>
                  <a:gd name="T97" fmla="*/ 1667 h 3554"/>
                  <a:gd name="T98" fmla="*/ 4 w 2824"/>
                  <a:gd name="T99" fmla="*/ 1182 h 3554"/>
                  <a:gd name="T100" fmla="*/ 143 w 2824"/>
                  <a:gd name="T101" fmla="*/ 678 h 3554"/>
                  <a:gd name="T102" fmla="*/ 242 w 2824"/>
                  <a:gd name="T103" fmla="*/ 521 h 3554"/>
                  <a:gd name="T104" fmla="*/ 407 w 2824"/>
                  <a:gd name="T105" fmla="*/ 348 h 3554"/>
                  <a:gd name="T106" fmla="*/ 707 w 2824"/>
                  <a:gd name="T107" fmla="*/ 148 h 3554"/>
                  <a:gd name="T108" fmla="*/ 1161 w 2824"/>
                  <a:gd name="T109" fmla="*/ 1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24" h="3554">
                    <a:moveTo>
                      <a:pt x="1410" y="167"/>
                    </a:moveTo>
                    <a:lnTo>
                      <a:pt x="1400" y="171"/>
                    </a:lnTo>
                    <a:lnTo>
                      <a:pt x="1388" y="171"/>
                    </a:lnTo>
                    <a:lnTo>
                      <a:pt x="1278" y="175"/>
                    </a:lnTo>
                    <a:lnTo>
                      <a:pt x="1174" y="187"/>
                    </a:lnTo>
                    <a:lnTo>
                      <a:pt x="1078" y="203"/>
                    </a:lnTo>
                    <a:lnTo>
                      <a:pt x="990" y="224"/>
                    </a:lnTo>
                    <a:lnTo>
                      <a:pt x="907" y="252"/>
                    </a:lnTo>
                    <a:lnTo>
                      <a:pt x="831" y="281"/>
                    </a:lnTo>
                    <a:lnTo>
                      <a:pt x="760" y="314"/>
                    </a:lnTo>
                    <a:lnTo>
                      <a:pt x="697" y="350"/>
                    </a:lnTo>
                    <a:lnTo>
                      <a:pt x="638" y="387"/>
                    </a:lnTo>
                    <a:lnTo>
                      <a:pt x="585" y="424"/>
                    </a:lnTo>
                    <a:lnTo>
                      <a:pt x="534" y="466"/>
                    </a:lnTo>
                    <a:lnTo>
                      <a:pt x="489" y="505"/>
                    </a:lnTo>
                    <a:lnTo>
                      <a:pt x="452" y="542"/>
                    </a:lnTo>
                    <a:lnTo>
                      <a:pt x="420" y="578"/>
                    </a:lnTo>
                    <a:lnTo>
                      <a:pt x="395" y="607"/>
                    </a:lnTo>
                    <a:lnTo>
                      <a:pt x="375" y="633"/>
                    </a:lnTo>
                    <a:lnTo>
                      <a:pt x="361" y="652"/>
                    </a:lnTo>
                    <a:lnTo>
                      <a:pt x="354" y="664"/>
                    </a:lnTo>
                    <a:lnTo>
                      <a:pt x="352" y="670"/>
                    </a:lnTo>
                    <a:lnTo>
                      <a:pt x="293" y="770"/>
                    </a:lnTo>
                    <a:lnTo>
                      <a:pt x="248" y="872"/>
                    </a:lnTo>
                    <a:lnTo>
                      <a:pt x="214" y="974"/>
                    </a:lnTo>
                    <a:lnTo>
                      <a:pt x="191" y="1076"/>
                    </a:lnTo>
                    <a:lnTo>
                      <a:pt x="177" y="1178"/>
                    </a:lnTo>
                    <a:lnTo>
                      <a:pt x="173" y="1283"/>
                    </a:lnTo>
                    <a:lnTo>
                      <a:pt x="181" y="1414"/>
                    </a:lnTo>
                    <a:lnTo>
                      <a:pt x="198" y="1544"/>
                    </a:lnTo>
                    <a:lnTo>
                      <a:pt x="226" y="1669"/>
                    </a:lnTo>
                    <a:lnTo>
                      <a:pt x="263" y="1791"/>
                    </a:lnTo>
                    <a:lnTo>
                      <a:pt x="306" y="1907"/>
                    </a:lnTo>
                    <a:lnTo>
                      <a:pt x="352" y="2017"/>
                    </a:lnTo>
                    <a:lnTo>
                      <a:pt x="401" y="2117"/>
                    </a:lnTo>
                    <a:lnTo>
                      <a:pt x="436" y="2180"/>
                    </a:lnTo>
                    <a:lnTo>
                      <a:pt x="469" y="2241"/>
                    </a:lnTo>
                    <a:lnTo>
                      <a:pt x="501" y="2294"/>
                    </a:lnTo>
                    <a:lnTo>
                      <a:pt x="532" y="2341"/>
                    </a:lnTo>
                    <a:lnTo>
                      <a:pt x="560" y="2382"/>
                    </a:lnTo>
                    <a:lnTo>
                      <a:pt x="583" y="2418"/>
                    </a:lnTo>
                    <a:lnTo>
                      <a:pt x="605" y="2447"/>
                    </a:lnTo>
                    <a:lnTo>
                      <a:pt x="621" y="2469"/>
                    </a:lnTo>
                    <a:lnTo>
                      <a:pt x="632" y="2484"/>
                    </a:lnTo>
                    <a:lnTo>
                      <a:pt x="636" y="2490"/>
                    </a:lnTo>
                    <a:lnTo>
                      <a:pt x="697" y="2596"/>
                    </a:lnTo>
                    <a:lnTo>
                      <a:pt x="750" y="2696"/>
                    </a:lnTo>
                    <a:lnTo>
                      <a:pt x="795" y="2789"/>
                    </a:lnTo>
                    <a:lnTo>
                      <a:pt x="835" y="2873"/>
                    </a:lnTo>
                    <a:lnTo>
                      <a:pt x="868" y="2952"/>
                    </a:lnTo>
                    <a:lnTo>
                      <a:pt x="896" y="3024"/>
                    </a:lnTo>
                    <a:lnTo>
                      <a:pt x="917" y="3091"/>
                    </a:lnTo>
                    <a:lnTo>
                      <a:pt x="937" y="3152"/>
                    </a:lnTo>
                    <a:lnTo>
                      <a:pt x="951" y="3209"/>
                    </a:lnTo>
                    <a:lnTo>
                      <a:pt x="960" y="3258"/>
                    </a:lnTo>
                    <a:lnTo>
                      <a:pt x="966" y="3303"/>
                    </a:lnTo>
                    <a:lnTo>
                      <a:pt x="972" y="3342"/>
                    </a:lnTo>
                    <a:lnTo>
                      <a:pt x="974" y="3378"/>
                    </a:lnTo>
                    <a:lnTo>
                      <a:pt x="1385" y="3368"/>
                    </a:lnTo>
                    <a:lnTo>
                      <a:pt x="1438" y="3368"/>
                    </a:lnTo>
                    <a:lnTo>
                      <a:pt x="1852" y="3378"/>
                    </a:lnTo>
                    <a:lnTo>
                      <a:pt x="1852" y="3346"/>
                    </a:lnTo>
                    <a:lnTo>
                      <a:pt x="1856" y="3309"/>
                    </a:lnTo>
                    <a:lnTo>
                      <a:pt x="1862" y="3268"/>
                    </a:lnTo>
                    <a:lnTo>
                      <a:pt x="1870" y="3223"/>
                    </a:lnTo>
                    <a:lnTo>
                      <a:pt x="1881" y="3172"/>
                    </a:lnTo>
                    <a:lnTo>
                      <a:pt x="1897" y="3119"/>
                    </a:lnTo>
                    <a:lnTo>
                      <a:pt x="1917" y="3058"/>
                    </a:lnTo>
                    <a:lnTo>
                      <a:pt x="1940" y="2993"/>
                    </a:lnTo>
                    <a:lnTo>
                      <a:pt x="1968" y="2922"/>
                    </a:lnTo>
                    <a:lnTo>
                      <a:pt x="2001" y="2846"/>
                    </a:lnTo>
                    <a:lnTo>
                      <a:pt x="2040" y="2763"/>
                    </a:lnTo>
                    <a:lnTo>
                      <a:pt x="2086" y="2675"/>
                    </a:lnTo>
                    <a:lnTo>
                      <a:pt x="2137" y="2581"/>
                    </a:lnTo>
                    <a:lnTo>
                      <a:pt x="2194" y="2478"/>
                    </a:lnTo>
                    <a:lnTo>
                      <a:pt x="2197" y="2474"/>
                    </a:lnTo>
                    <a:lnTo>
                      <a:pt x="2205" y="2461"/>
                    </a:lnTo>
                    <a:lnTo>
                      <a:pt x="2221" y="2441"/>
                    </a:lnTo>
                    <a:lnTo>
                      <a:pt x="2241" y="2414"/>
                    </a:lnTo>
                    <a:lnTo>
                      <a:pt x="2264" y="2378"/>
                    </a:lnTo>
                    <a:lnTo>
                      <a:pt x="2292" y="2337"/>
                    </a:lnTo>
                    <a:lnTo>
                      <a:pt x="2321" y="2288"/>
                    </a:lnTo>
                    <a:lnTo>
                      <a:pt x="2355" y="2235"/>
                    </a:lnTo>
                    <a:lnTo>
                      <a:pt x="2388" y="2176"/>
                    </a:lnTo>
                    <a:lnTo>
                      <a:pt x="2423" y="2111"/>
                    </a:lnTo>
                    <a:lnTo>
                      <a:pt x="2457" y="2042"/>
                    </a:lnTo>
                    <a:lnTo>
                      <a:pt x="2490" y="1970"/>
                    </a:lnTo>
                    <a:lnTo>
                      <a:pt x="2521" y="1893"/>
                    </a:lnTo>
                    <a:lnTo>
                      <a:pt x="2553" y="1813"/>
                    </a:lnTo>
                    <a:lnTo>
                      <a:pt x="2580" y="1730"/>
                    </a:lnTo>
                    <a:lnTo>
                      <a:pt x="2604" y="1644"/>
                    </a:lnTo>
                    <a:lnTo>
                      <a:pt x="2624" y="1555"/>
                    </a:lnTo>
                    <a:lnTo>
                      <a:pt x="2637" y="1465"/>
                    </a:lnTo>
                    <a:lnTo>
                      <a:pt x="2647" y="1375"/>
                    </a:lnTo>
                    <a:lnTo>
                      <a:pt x="2649" y="1283"/>
                    </a:lnTo>
                    <a:lnTo>
                      <a:pt x="2645" y="1178"/>
                    </a:lnTo>
                    <a:lnTo>
                      <a:pt x="2633" y="1076"/>
                    </a:lnTo>
                    <a:lnTo>
                      <a:pt x="2610" y="972"/>
                    </a:lnTo>
                    <a:lnTo>
                      <a:pt x="2576" y="870"/>
                    </a:lnTo>
                    <a:lnTo>
                      <a:pt x="2529" y="768"/>
                    </a:lnTo>
                    <a:lnTo>
                      <a:pt x="2472" y="668"/>
                    </a:lnTo>
                    <a:lnTo>
                      <a:pt x="2468" y="664"/>
                    </a:lnTo>
                    <a:lnTo>
                      <a:pt x="2461" y="652"/>
                    </a:lnTo>
                    <a:lnTo>
                      <a:pt x="2447" y="633"/>
                    </a:lnTo>
                    <a:lnTo>
                      <a:pt x="2427" y="607"/>
                    </a:lnTo>
                    <a:lnTo>
                      <a:pt x="2404" y="578"/>
                    </a:lnTo>
                    <a:lnTo>
                      <a:pt x="2372" y="542"/>
                    </a:lnTo>
                    <a:lnTo>
                      <a:pt x="2335" y="505"/>
                    </a:lnTo>
                    <a:lnTo>
                      <a:pt x="2290" y="466"/>
                    </a:lnTo>
                    <a:lnTo>
                      <a:pt x="2237" y="424"/>
                    </a:lnTo>
                    <a:lnTo>
                      <a:pt x="2186" y="387"/>
                    </a:lnTo>
                    <a:lnTo>
                      <a:pt x="2127" y="350"/>
                    </a:lnTo>
                    <a:lnTo>
                      <a:pt x="2064" y="314"/>
                    </a:lnTo>
                    <a:lnTo>
                      <a:pt x="1993" y="281"/>
                    </a:lnTo>
                    <a:lnTo>
                      <a:pt x="1917" y="252"/>
                    </a:lnTo>
                    <a:lnTo>
                      <a:pt x="1834" y="224"/>
                    </a:lnTo>
                    <a:lnTo>
                      <a:pt x="1744" y="203"/>
                    </a:lnTo>
                    <a:lnTo>
                      <a:pt x="1650" y="187"/>
                    </a:lnTo>
                    <a:lnTo>
                      <a:pt x="1546" y="175"/>
                    </a:lnTo>
                    <a:lnTo>
                      <a:pt x="1436" y="171"/>
                    </a:lnTo>
                    <a:lnTo>
                      <a:pt x="1428" y="171"/>
                    </a:lnTo>
                    <a:lnTo>
                      <a:pt x="1420" y="169"/>
                    </a:lnTo>
                    <a:lnTo>
                      <a:pt x="1410" y="167"/>
                    </a:lnTo>
                    <a:close/>
                    <a:moveTo>
                      <a:pt x="1388" y="0"/>
                    </a:moveTo>
                    <a:lnTo>
                      <a:pt x="1400" y="2"/>
                    </a:lnTo>
                    <a:lnTo>
                      <a:pt x="1410" y="4"/>
                    </a:lnTo>
                    <a:lnTo>
                      <a:pt x="1420" y="2"/>
                    </a:lnTo>
                    <a:lnTo>
                      <a:pt x="1428" y="0"/>
                    </a:lnTo>
                    <a:lnTo>
                      <a:pt x="1436" y="0"/>
                    </a:lnTo>
                    <a:lnTo>
                      <a:pt x="1551" y="4"/>
                    </a:lnTo>
                    <a:lnTo>
                      <a:pt x="1663" y="14"/>
                    </a:lnTo>
                    <a:lnTo>
                      <a:pt x="1765" y="32"/>
                    </a:lnTo>
                    <a:lnTo>
                      <a:pt x="1864" y="55"/>
                    </a:lnTo>
                    <a:lnTo>
                      <a:pt x="1954" y="83"/>
                    </a:lnTo>
                    <a:lnTo>
                      <a:pt x="2038" y="114"/>
                    </a:lnTo>
                    <a:lnTo>
                      <a:pt x="2115" y="148"/>
                    </a:lnTo>
                    <a:lnTo>
                      <a:pt x="2188" y="185"/>
                    </a:lnTo>
                    <a:lnTo>
                      <a:pt x="2254" y="224"/>
                    </a:lnTo>
                    <a:lnTo>
                      <a:pt x="2313" y="265"/>
                    </a:lnTo>
                    <a:lnTo>
                      <a:pt x="2368" y="307"/>
                    </a:lnTo>
                    <a:lnTo>
                      <a:pt x="2417" y="346"/>
                    </a:lnTo>
                    <a:lnTo>
                      <a:pt x="2461" y="387"/>
                    </a:lnTo>
                    <a:lnTo>
                      <a:pt x="2498" y="424"/>
                    </a:lnTo>
                    <a:lnTo>
                      <a:pt x="2531" y="460"/>
                    </a:lnTo>
                    <a:lnTo>
                      <a:pt x="2559" y="491"/>
                    </a:lnTo>
                    <a:lnTo>
                      <a:pt x="2580" y="519"/>
                    </a:lnTo>
                    <a:lnTo>
                      <a:pt x="2598" y="542"/>
                    </a:lnTo>
                    <a:lnTo>
                      <a:pt x="2610" y="562"/>
                    </a:lnTo>
                    <a:lnTo>
                      <a:pt x="2618" y="574"/>
                    </a:lnTo>
                    <a:lnTo>
                      <a:pt x="2622" y="578"/>
                    </a:lnTo>
                    <a:lnTo>
                      <a:pt x="2679" y="678"/>
                    </a:lnTo>
                    <a:lnTo>
                      <a:pt x="2726" y="778"/>
                    </a:lnTo>
                    <a:lnTo>
                      <a:pt x="2763" y="878"/>
                    </a:lnTo>
                    <a:lnTo>
                      <a:pt x="2790" y="980"/>
                    </a:lnTo>
                    <a:lnTo>
                      <a:pt x="2810" y="1080"/>
                    </a:lnTo>
                    <a:lnTo>
                      <a:pt x="2820" y="1182"/>
                    </a:lnTo>
                    <a:lnTo>
                      <a:pt x="2824" y="1283"/>
                    </a:lnTo>
                    <a:lnTo>
                      <a:pt x="2820" y="1381"/>
                    </a:lnTo>
                    <a:lnTo>
                      <a:pt x="2810" y="1479"/>
                    </a:lnTo>
                    <a:lnTo>
                      <a:pt x="2796" y="1575"/>
                    </a:lnTo>
                    <a:lnTo>
                      <a:pt x="2777" y="1667"/>
                    </a:lnTo>
                    <a:lnTo>
                      <a:pt x="2753" y="1758"/>
                    </a:lnTo>
                    <a:lnTo>
                      <a:pt x="2726" y="1846"/>
                    </a:lnTo>
                    <a:lnTo>
                      <a:pt x="2694" y="1931"/>
                    </a:lnTo>
                    <a:lnTo>
                      <a:pt x="2663" y="2011"/>
                    </a:lnTo>
                    <a:lnTo>
                      <a:pt x="2629" y="2088"/>
                    </a:lnTo>
                    <a:lnTo>
                      <a:pt x="2596" y="2158"/>
                    </a:lnTo>
                    <a:lnTo>
                      <a:pt x="2561" y="2227"/>
                    </a:lnTo>
                    <a:lnTo>
                      <a:pt x="2525" y="2290"/>
                    </a:lnTo>
                    <a:lnTo>
                      <a:pt x="2492" y="2347"/>
                    </a:lnTo>
                    <a:lnTo>
                      <a:pt x="2461" y="2398"/>
                    </a:lnTo>
                    <a:lnTo>
                      <a:pt x="2431" y="2445"/>
                    </a:lnTo>
                    <a:lnTo>
                      <a:pt x="2406" y="2484"/>
                    </a:lnTo>
                    <a:lnTo>
                      <a:pt x="2382" y="2518"/>
                    </a:lnTo>
                    <a:lnTo>
                      <a:pt x="2362" y="2543"/>
                    </a:lnTo>
                    <a:lnTo>
                      <a:pt x="2349" y="2563"/>
                    </a:lnTo>
                    <a:lnTo>
                      <a:pt x="2341" y="2575"/>
                    </a:lnTo>
                    <a:lnTo>
                      <a:pt x="2337" y="2577"/>
                    </a:lnTo>
                    <a:lnTo>
                      <a:pt x="2282" y="2675"/>
                    </a:lnTo>
                    <a:lnTo>
                      <a:pt x="2233" y="2765"/>
                    </a:lnTo>
                    <a:lnTo>
                      <a:pt x="2192" y="2848"/>
                    </a:lnTo>
                    <a:lnTo>
                      <a:pt x="2154" y="2926"/>
                    </a:lnTo>
                    <a:lnTo>
                      <a:pt x="2125" y="2997"/>
                    </a:lnTo>
                    <a:lnTo>
                      <a:pt x="2099" y="3062"/>
                    </a:lnTo>
                    <a:lnTo>
                      <a:pt x="2078" y="3121"/>
                    </a:lnTo>
                    <a:lnTo>
                      <a:pt x="2062" y="3175"/>
                    </a:lnTo>
                    <a:lnTo>
                      <a:pt x="2048" y="3223"/>
                    </a:lnTo>
                    <a:lnTo>
                      <a:pt x="2038" y="3266"/>
                    </a:lnTo>
                    <a:lnTo>
                      <a:pt x="2033" y="3303"/>
                    </a:lnTo>
                    <a:lnTo>
                      <a:pt x="2029" y="3337"/>
                    </a:lnTo>
                    <a:lnTo>
                      <a:pt x="2027" y="3364"/>
                    </a:lnTo>
                    <a:lnTo>
                      <a:pt x="2025" y="3386"/>
                    </a:lnTo>
                    <a:lnTo>
                      <a:pt x="2027" y="3415"/>
                    </a:lnTo>
                    <a:lnTo>
                      <a:pt x="2029" y="3431"/>
                    </a:lnTo>
                    <a:lnTo>
                      <a:pt x="2029" y="3433"/>
                    </a:lnTo>
                    <a:lnTo>
                      <a:pt x="2036" y="3460"/>
                    </a:lnTo>
                    <a:lnTo>
                      <a:pt x="2033" y="3490"/>
                    </a:lnTo>
                    <a:lnTo>
                      <a:pt x="2021" y="3515"/>
                    </a:lnTo>
                    <a:lnTo>
                      <a:pt x="2001" y="3537"/>
                    </a:lnTo>
                    <a:lnTo>
                      <a:pt x="1976" y="3549"/>
                    </a:lnTo>
                    <a:lnTo>
                      <a:pt x="1948" y="3554"/>
                    </a:lnTo>
                    <a:lnTo>
                      <a:pt x="1946" y="3554"/>
                    </a:lnTo>
                    <a:lnTo>
                      <a:pt x="1434" y="3539"/>
                    </a:lnTo>
                    <a:lnTo>
                      <a:pt x="1390" y="3539"/>
                    </a:lnTo>
                    <a:lnTo>
                      <a:pt x="878" y="3554"/>
                    </a:lnTo>
                    <a:lnTo>
                      <a:pt x="876" y="3554"/>
                    </a:lnTo>
                    <a:lnTo>
                      <a:pt x="846" y="3549"/>
                    </a:lnTo>
                    <a:lnTo>
                      <a:pt x="823" y="3537"/>
                    </a:lnTo>
                    <a:lnTo>
                      <a:pt x="803" y="3515"/>
                    </a:lnTo>
                    <a:lnTo>
                      <a:pt x="791" y="3490"/>
                    </a:lnTo>
                    <a:lnTo>
                      <a:pt x="788" y="3462"/>
                    </a:lnTo>
                    <a:lnTo>
                      <a:pt x="795" y="3433"/>
                    </a:lnTo>
                    <a:lnTo>
                      <a:pt x="795" y="3433"/>
                    </a:lnTo>
                    <a:lnTo>
                      <a:pt x="797" y="3415"/>
                    </a:lnTo>
                    <a:lnTo>
                      <a:pt x="797" y="3386"/>
                    </a:lnTo>
                    <a:lnTo>
                      <a:pt x="797" y="3362"/>
                    </a:lnTo>
                    <a:lnTo>
                      <a:pt x="795" y="3331"/>
                    </a:lnTo>
                    <a:lnTo>
                      <a:pt x="790" y="3295"/>
                    </a:lnTo>
                    <a:lnTo>
                      <a:pt x="782" y="3254"/>
                    </a:lnTo>
                    <a:lnTo>
                      <a:pt x="770" y="3207"/>
                    </a:lnTo>
                    <a:lnTo>
                      <a:pt x="754" y="3152"/>
                    </a:lnTo>
                    <a:lnTo>
                      <a:pt x="735" y="3091"/>
                    </a:lnTo>
                    <a:lnTo>
                      <a:pt x="711" y="3024"/>
                    </a:lnTo>
                    <a:lnTo>
                      <a:pt x="680" y="2952"/>
                    </a:lnTo>
                    <a:lnTo>
                      <a:pt x="644" y="2871"/>
                    </a:lnTo>
                    <a:lnTo>
                      <a:pt x="601" y="2785"/>
                    </a:lnTo>
                    <a:lnTo>
                      <a:pt x="550" y="2690"/>
                    </a:lnTo>
                    <a:lnTo>
                      <a:pt x="493" y="2588"/>
                    </a:lnTo>
                    <a:lnTo>
                      <a:pt x="489" y="2582"/>
                    </a:lnTo>
                    <a:lnTo>
                      <a:pt x="479" y="2571"/>
                    </a:lnTo>
                    <a:lnTo>
                      <a:pt x="466" y="2549"/>
                    </a:lnTo>
                    <a:lnTo>
                      <a:pt x="446" y="2522"/>
                    </a:lnTo>
                    <a:lnTo>
                      <a:pt x="422" y="2488"/>
                    </a:lnTo>
                    <a:lnTo>
                      <a:pt x="395" y="2449"/>
                    </a:lnTo>
                    <a:lnTo>
                      <a:pt x="365" y="2402"/>
                    </a:lnTo>
                    <a:lnTo>
                      <a:pt x="332" y="2349"/>
                    </a:lnTo>
                    <a:lnTo>
                      <a:pt x="299" y="2292"/>
                    </a:lnTo>
                    <a:lnTo>
                      <a:pt x="263" y="2227"/>
                    </a:lnTo>
                    <a:lnTo>
                      <a:pt x="230" y="2160"/>
                    </a:lnTo>
                    <a:lnTo>
                      <a:pt x="195" y="2088"/>
                    </a:lnTo>
                    <a:lnTo>
                      <a:pt x="161" y="2011"/>
                    </a:lnTo>
                    <a:lnTo>
                      <a:pt x="128" y="1931"/>
                    </a:lnTo>
                    <a:lnTo>
                      <a:pt x="98" y="1846"/>
                    </a:lnTo>
                    <a:lnTo>
                      <a:pt x="71" y="1758"/>
                    </a:lnTo>
                    <a:lnTo>
                      <a:pt x="47" y="1667"/>
                    </a:lnTo>
                    <a:lnTo>
                      <a:pt x="28" y="1575"/>
                    </a:lnTo>
                    <a:lnTo>
                      <a:pt x="14" y="1479"/>
                    </a:lnTo>
                    <a:lnTo>
                      <a:pt x="4" y="1381"/>
                    </a:lnTo>
                    <a:lnTo>
                      <a:pt x="0" y="1283"/>
                    </a:lnTo>
                    <a:lnTo>
                      <a:pt x="4" y="1182"/>
                    </a:lnTo>
                    <a:lnTo>
                      <a:pt x="14" y="1080"/>
                    </a:lnTo>
                    <a:lnTo>
                      <a:pt x="32" y="980"/>
                    </a:lnTo>
                    <a:lnTo>
                      <a:pt x="61" y="878"/>
                    </a:lnTo>
                    <a:lnTo>
                      <a:pt x="96" y="778"/>
                    </a:lnTo>
                    <a:lnTo>
                      <a:pt x="143" y="678"/>
                    </a:lnTo>
                    <a:lnTo>
                      <a:pt x="200" y="580"/>
                    </a:lnTo>
                    <a:lnTo>
                      <a:pt x="204" y="576"/>
                    </a:lnTo>
                    <a:lnTo>
                      <a:pt x="212" y="564"/>
                    </a:lnTo>
                    <a:lnTo>
                      <a:pt x="224" y="544"/>
                    </a:lnTo>
                    <a:lnTo>
                      <a:pt x="242" y="521"/>
                    </a:lnTo>
                    <a:lnTo>
                      <a:pt x="263" y="493"/>
                    </a:lnTo>
                    <a:lnTo>
                      <a:pt x="291" y="460"/>
                    </a:lnTo>
                    <a:lnTo>
                      <a:pt x="324" y="424"/>
                    </a:lnTo>
                    <a:lnTo>
                      <a:pt x="361" y="387"/>
                    </a:lnTo>
                    <a:lnTo>
                      <a:pt x="407" y="348"/>
                    </a:lnTo>
                    <a:lnTo>
                      <a:pt x="454" y="307"/>
                    </a:lnTo>
                    <a:lnTo>
                      <a:pt x="509" y="265"/>
                    </a:lnTo>
                    <a:lnTo>
                      <a:pt x="570" y="224"/>
                    </a:lnTo>
                    <a:lnTo>
                      <a:pt x="636" y="185"/>
                    </a:lnTo>
                    <a:lnTo>
                      <a:pt x="707" y="148"/>
                    </a:lnTo>
                    <a:lnTo>
                      <a:pt x="786" y="114"/>
                    </a:lnTo>
                    <a:lnTo>
                      <a:pt x="870" y="83"/>
                    </a:lnTo>
                    <a:lnTo>
                      <a:pt x="960" y="55"/>
                    </a:lnTo>
                    <a:lnTo>
                      <a:pt x="1059" y="32"/>
                    </a:lnTo>
                    <a:lnTo>
                      <a:pt x="1161" y="14"/>
                    </a:lnTo>
                    <a:lnTo>
                      <a:pt x="1271" y="4"/>
                    </a:lnTo>
                    <a:lnTo>
                      <a:pt x="1388" y="0"/>
                    </a:lnTo>
                    <a:close/>
                  </a:path>
                </a:pathLst>
              </a:custGeom>
              <a:solidFill>
                <a:srgbClr val="18CB9A"/>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TextBox 9"/>
              <p:cNvSpPr txBox="1"/>
              <p:nvPr/>
            </p:nvSpPr>
            <p:spPr>
              <a:xfrm>
                <a:off x="4367052" y="2340966"/>
                <a:ext cx="1642514"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algn="ctr"/>
                <a:endParaRPr dirty="0">
                  <a:solidFill>
                    <a:srgbClr val="45A08E"/>
                  </a:solidFill>
                </a:endParaRPr>
              </a:p>
            </p:txBody>
          </p:sp>
        </p:grpSp>
        <p:grpSp>
          <p:nvGrpSpPr>
            <p:cNvPr id="13" name="Group 17"/>
            <p:cNvGrpSpPr/>
            <p:nvPr/>
          </p:nvGrpSpPr>
          <p:grpSpPr>
            <a:xfrm>
              <a:off x="5469457" y="1437259"/>
              <a:ext cx="1337743" cy="2564612"/>
              <a:chOff x="5393257" y="1335659"/>
              <a:chExt cx="1337743" cy="2564612"/>
            </a:xfrm>
          </p:grpSpPr>
          <p:cxnSp>
            <p:nvCxnSpPr>
              <p:cNvPr id="12" name="Straight Connector 11"/>
              <p:cNvCxnSpPr/>
              <p:nvPr/>
            </p:nvCxnSpPr>
            <p:spPr>
              <a:xfrm>
                <a:off x="5393257" y="3489232"/>
                <a:ext cx="1086644" cy="411039"/>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25057" y="2617965"/>
                <a:ext cx="905943"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92775" y="1335659"/>
                <a:ext cx="905943" cy="393306"/>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15" name="Group 18"/>
            <p:cNvGrpSpPr/>
            <p:nvPr/>
          </p:nvGrpSpPr>
          <p:grpSpPr>
            <a:xfrm flipH="1">
              <a:off x="2423059" y="1437259"/>
              <a:ext cx="1337743" cy="2564612"/>
              <a:chOff x="5393257" y="1335659"/>
              <a:chExt cx="1337743" cy="2564612"/>
            </a:xfrm>
          </p:grpSpPr>
          <p:cxnSp>
            <p:nvCxnSpPr>
              <p:cNvPr id="20" name="Straight Connector 19"/>
              <p:cNvCxnSpPr/>
              <p:nvPr/>
            </p:nvCxnSpPr>
            <p:spPr>
              <a:xfrm>
                <a:off x="5393257" y="3489232"/>
                <a:ext cx="1086644" cy="411039"/>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25057" y="2617965"/>
                <a:ext cx="905943" cy="0"/>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692775" y="1335659"/>
                <a:ext cx="905943" cy="393306"/>
              </a:xfrm>
              <a:prstGeom prst="line">
                <a:avLst/>
              </a:prstGeom>
              <a:ln>
                <a:solidFill>
                  <a:schemeClr val="bg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sp>
        <p:nvSpPr>
          <p:cNvPr id="24" name="Title 1"/>
          <p:cNvSpPr txBox="1">
            <a:spLocks/>
          </p:cNvSpPr>
          <p:nvPr/>
        </p:nvSpPr>
        <p:spPr>
          <a:xfrm>
            <a:off x="9077709" y="1818976"/>
            <a:ext cx="2911092" cy="276999"/>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smtClean="0">
                <a:solidFill>
                  <a:prstClr val="white"/>
                </a:solidFill>
                <a:latin typeface="Arial" pitchFamily="34" charset="0"/>
                <a:cs typeface="Arial" panose="020B0604020202020204" pitchFamily="34" charset="0"/>
              </a:rPr>
              <a:t>Solar Energy</a:t>
            </a:r>
            <a:endParaRPr lang="en-US" sz="2000" dirty="0">
              <a:solidFill>
                <a:prstClr val="white"/>
              </a:solidFill>
              <a:latin typeface="Arial" panose="020B0604020202020204" pitchFamily="34" charset="0"/>
              <a:cs typeface="Arial" panose="020B0604020202020204" pitchFamily="34" charset="0"/>
            </a:endParaRPr>
          </a:p>
        </p:txBody>
      </p:sp>
      <p:sp>
        <p:nvSpPr>
          <p:cNvPr id="25" name="Title 1"/>
          <p:cNvSpPr txBox="1">
            <a:spLocks/>
          </p:cNvSpPr>
          <p:nvPr/>
        </p:nvSpPr>
        <p:spPr>
          <a:xfrm>
            <a:off x="9077709" y="1510143"/>
            <a:ext cx="2038575" cy="295402"/>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133" b="1" dirty="0">
                <a:solidFill>
                  <a:srgbClr val="89CBC1"/>
                </a:solidFill>
                <a:latin typeface="Arial" pitchFamily="34" charset="0"/>
                <a:cs typeface="Arial" panose="020B0604020202020204" pitchFamily="34" charset="0"/>
              </a:rPr>
              <a:t>Idea 04</a:t>
            </a:r>
          </a:p>
        </p:txBody>
      </p:sp>
      <p:sp>
        <p:nvSpPr>
          <p:cNvPr id="29" name="Title 1"/>
          <p:cNvSpPr txBox="1">
            <a:spLocks/>
          </p:cNvSpPr>
          <p:nvPr/>
        </p:nvSpPr>
        <p:spPr>
          <a:xfrm>
            <a:off x="9069561" y="3737833"/>
            <a:ext cx="2911092" cy="276999"/>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smtClean="0">
                <a:solidFill>
                  <a:prstClr val="white"/>
                </a:solidFill>
                <a:latin typeface="Arial" pitchFamily="34" charset="0"/>
                <a:cs typeface="Arial" panose="020B0604020202020204" pitchFamily="34" charset="0"/>
              </a:rPr>
              <a:t>E-Governance</a:t>
            </a:r>
            <a:endParaRPr lang="en-US" sz="2000" dirty="0">
              <a:solidFill>
                <a:prstClr val="white"/>
              </a:solidFill>
              <a:latin typeface="Arial" panose="020B0604020202020204" pitchFamily="34" charset="0"/>
              <a:cs typeface="Arial" panose="020B0604020202020204" pitchFamily="34" charset="0"/>
            </a:endParaRPr>
          </a:p>
        </p:txBody>
      </p:sp>
      <p:sp>
        <p:nvSpPr>
          <p:cNvPr id="30" name="Title 1"/>
          <p:cNvSpPr txBox="1">
            <a:spLocks/>
          </p:cNvSpPr>
          <p:nvPr/>
        </p:nvSpPr>
        <p:spPr>
          <a:xfrm>
            <a:off x="9069561" y="3429000"/>
            <a:ext cx="2038575" cy="295402"/>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133" b="1" dirty="0">
                <a:solidFill>
                  <a:srgbClr val="89CBC1"/>
                </a:solidFill>
                <a:latin typeface="Arial" pitchFamily="34" charset="0"/>
                <a:cs typeface="Arial" panose="020B0604020202020204" pitchFamily="34" charset="0"/>
              </a:rPr>
              <a:t>Idea 05</a:t>
            </a:r>
          </a:p>
        </p:txBody>
      </p:sp>
      <p:sp>
        <p:nvSpPr>
          <p:cNvPr id="32" name="Title 1"/>
          <p:cNvSpPr txBox="1">
            <a:spLocks/>
          </p:cNvSpPr>
          <p:nvPr/>
        </p:nvSpPr>
        <p:spPr>
          <a:xfrm>
            <a:off x="9042401" y="5341823"/>
            <a:ext cx="2911092" cy="553998"/>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smtClean="0">
                <a:solidFill>
                  <a:prstClr val="white"/>
                </a:solidFill>
                <a:latin typeface="Arial" pitchFamily="34" charset="0"/>
                <a:cs typeface="Arial" panose="020B0604020202020204" pitchFamily="34" charset="0"/>
              </a:rPr>
              <a:t>Using IoT to solve daily problems</a:t>
            </a:r>
            <a:endParaRPr lang="en-US" sz="2000" dirty="0">
              <a:solidFill>
                <a:prstClr val="white"/>
              </a:solidFill>
              <a:latin typeface="Arial" panose="020B0604020202020204" pitchFamily="34" charset="0"/>
              <a:cs typeface="Arial" panose="020B0604020202020204" pitchFamily="34" charset="0"/>
            </a:endParaRPr>
          </a:p>
        </p:txBody>
      </p:sp>
      <p:sp>
        <p:nvSpPr>
          <p:cNvPr id="33" name="Title 1"/>
          <p:cNvSpPr txBox="1">
            <a:spLocks/>
          </p:cNvSpPr>
          <p:nvPr/>
        </p:nvSpPr>
        <p:spPr>
          <a:xfrm>
            <a:off x="9042401" y="5032990"/>
            <a:ext cx="2038575" cy="295402"/>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133" b="1" dirty="0">
                <a:solidFill>
                  <a:srgbClr val="89CBC1"/>
                </a:solidFill>
                <a:latin typeface="Arial" pitchFamily="34" charset="0"/>
                <a:cs typeface="Arial" panose="020B0604020202020204" pitchFamily="34" charset="0"/>
              </a:rPr>
              <a:t>Idea 06</a:t>
            </a:r>
          </a:p>
        </p:txBody>
      </p:sp>
      <p:sp>
        <p:nvSpPr>
          <p:cNvPr id="43" name="Title 1"/>
          <p:cNvSpPr txBox="1">
            <a:spLocks/>
          </p:cNvSpPr>
          <p:nvPr/>
        </p:nvSpPr>
        <p:spPr>
          <a:xfrm flipH="1">
            <a:off x="136909" y="1887021"/>
            <a:ext cx="2911092" cy="276999"/>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000" dirty="0" smtClean="0">
                <a:solidFill>
                  <a:prstClr val="white"/>
                </a:solidFill>
                <a:latin typeface="Arial" panose="020B0604020202020204" pitchFamily="34" charset="0"/>
                <a:cs typeface="Arial" panose="020B0604020202020204" pitchFamily="34" charset="0"/>
              </a:rPr>
              <a:t>Use of renewable energy</a:t>
            </a:r>
            <a:endParaRPr lang="en-US" sz="2000" dirty="0">
              <a:solidFill>
                <a:prstClr val="white"/>
              </a:solidFill>
              <a:latin typeface="Arial" panose="020B0604020202020204" pitchFamily="34" charset="0"/>
              <a:cs typeface="Arial" panose="020B0604020202020204" pitchFamily="34" charset="0"/>
            </a:endParaRPr>
          </a:p>
        </p:txBody>
      </p:sp>
      <p:sp>
        <p:nvSpPr>
          <p:cNvPr id="44" name="Title 1"/>
          <p:cNvSpPr txBox="1">
            <a:spLocks/>
          </p:cNvSpPr>
          <p:nvPr/>
        </p:nvSpPr>
        <p:spPr>
          <a:xfrm flipH="1">
            <a:off x="1009426" y="1593178"/>
            <a:ext cx="2038575" cy="295402"/>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133" b="1" dirty="0">
                <a:solidFill>
                  <a:srgbClr val="89CBC1"/>
                </a:solidFill>
                <a:latin typeface="Arial" pitchFamily="34" charset="0"/>
                <a:cs typeface="Arial" panose="020B0604020202020204" pitchFamily="34" charset="0"/>
              </a:rPr>
              <a:t>Idea 01</a:t>
            </a:r>
          </a:p>
        </p:txBody>
      </p:sp>
      <p:sp>
        <p:nvSpPr>
          <p:cNvPr id="41" name="Title 1"/>
          <p:cNvSpPr txBox="1">
            <a:spLocks/>
          </p:cNvSpPr>
          <p:nvPr/>
        </p:nvSpPr>
        <p:spPr>
          <a:xfrm flipH="1">
            <a:off x="131561" y="3669268"/>
            <a:ext cx="2911092" cy="276999"/>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000" dirty="0" smtClean="0">
                <a:solidFill>
                  <a:prstClr val="white"/>
                </a:solidFill>
                <a:latin typeface="Arial" panose="020B0604020202020204" pitchFamily="34" charset="0"/>
                <a:cs typeface="Arial" panose="020B0604020202020204" pitchFamily="34" charset="0"/>
              </a:rPr>
              <a:t>Rain water harvesting</a:t>
            </a:r>
            <a:endParaRPr lang="en-US" sz="2000" dirty="0">
              <a:solidFill>
                <a:prstClr val="white"/>
              </a:solidFill>
              <a:latin typeface="Arial" panose="020B0604020202020204" pitchFamily="34" charset="0"/>
              <a:cs typeface="Arial" panose="020B0604020202020204" pitchFamily="34" charset="0"/>
            </a:endParaRPr>
          </a:p>
        </p:txBody>
      </p:sp>
      <p:sp>
        <p:nvSpPr>
          <p:cNvPr id="42" name="Title 1"/>
          <p:cNvSpPr txBox="1">
            <a:spLocks/>
          </p:cNvSpPr>
          <p:nvPr/>
        </p:nvSpPr>
        <p:spPr>
          <a:xfrm flipH="1">
            <a:off x="1004078" y="3375424"/>
            <a:ext cx="2038575" cy="295402"/>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133" b="1" dirty="0">
                <a:solidFill>
                  <a:srgbClr val="89CBC1"/>
                </a:solidFill>
                <a:latin typeface="Arial" pitchFamily="34" charset="0"/>
                <a:cs typeface="Arial" panose="020B0604020202020204" pitchFamily="34" charset="0"/>
              </a:rPr>
              <a:t>Idea 02</a:t>
            </a:r>
          </a:p>
        </p:txBody>
      </p:sp>
      <p:sp>
        <p:nvSpPr>
          <p:cNvPr id="39" name="Title 1"/>
          <p:cNvSpPr txBox="1">
            <a:spLocks/>
          </p:cNvSpPr>
          <p:nvPr/>
        </p:nvSpPr>
        <p:spPr>
          <a:xfrm flipH="1">
            <a:off x="131561" y="5599668"/>
            <a:ext cx="2911092" cy="553998"/>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000" dirty="0" smtClean="0">
                <a:solidFill>
                  <a:prstClr val="white"/>
                </a:solidFill>
                <a:latin typeface="Arial" pitchFamily="34" charset="0"/>
                <a:cs typeface="Arial" panose="020B0604020202020204" pitchFamily="34" charset="0"/>
              </a:rPr>
              <a:t>Efficient public transportation</a:t>
            </a:r>
            <a:endParaRPr lang="en-US" sz="2000" dirty="0">
              <a:solidFill>
                <a:prstClr val="white"/>
              </a:solidFill>
              <a:latin typeface="Arial" panose="020B0604020202020204" pitchFamily="34" charset="0"/>
              <a:cs typeface="Arial" panose="020B0604020202020204" pitchFamily="34" charset="0"/>
            </a:endParaRPr>
          </a:p>
        </p:txBody>
      </p:sp>
      <p:sp>
        <p:nvSpPr>
          <p:cNvPr id="40" name="Title 1"/>
          <p:cNvSpPr txBox="1">
            <a:spLocks/>
          </p:cNvSpPr>
          <p:nvPr/>
        </p:nvSpPr>
        <p:spPr>
          <a:xfrm flipH="1">
            <a:off x="1004078" y="5305824"/>
            <a:ext cx="2038575" cy="295402"/>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133" b="1" dirty="0">
                <a:solidFill>
                  <a:srgbClr val="89CBC1"/>
                </a:solidFill>
                <a:latin typeface="Arial" pitchFamily="34" charset="0"/>
                <a:cs typeface="Arial" panose="020B0604020202020204" pitchFamily="34" charset="0"/>
              </a:rPr>
              <a:t>Idea 03</a:t>
            </a:r>
          </a:p>
        </p:txBody>
      </p:sp>
    </p:spTree>
    <p:extLst>
      <p:ext uri="{BB962C8B-B14F-4D97-AF65-F5344CB8AC3E}">
        <p14:creationId xmlns:p14="http://schemas.microsoft.com/office/powerpoint/2010/main" val="257281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Government Programs for Smart Village</a:t>
            </a:r>
            <a:endParaRPr lang="en-IN" dirty="0"/>
          </a:p>
        </p:txBody>
      </p:sp>
      <p:pic>
        <p:nvPicPr>
          <p:cNvPr id="12" name="Content Placeholder 11"/>
          <p:cNvPicPr>
            <a:picLocks noGrp="1" noChangeAspect="1"/>
          </p:cNvPicPr>
          <p:nvPr>
            <p:ph idx="1"/>
          </p:nvPr>
        </p:nvPicPr>
        <p:blipFill>
          <a:blip r:embed="rId2"/>
          <a:stretch>
            <a:fillRect/>
          </a:stretch>
        </p:blipFill>
        <p:spPr>
          <a:xfrm>
            <a:off x="486803" y="972362"/>
            <a:ext cx="2122582" cy="1590187"/>
          </a:xfrm>
          <a:prstGeom prst="rect">
            <a:avLst/>
          </a:prstGeom>
        </p:spPr>
      </p:pic>
      <p:pic>
        <p:nvPicPr>
          <p:cNvPr id="14" name="Picture 13"/>
          <p:cNvPicPr>
            <a:picLocks noChangeAspect="1"/>
          </p:cNvPicPr>
          <p:nvPr/>
        </p:nvPicPr>
        <p:blipFill>
          <a:blip r:embed="rId3"/>
          <a:stretch>
            <a:fillRect/>
          </a:stretch>
        </p:blipFill>
        <p:spPr>
          <a:xfrm>
            <a:off x="3698516" y="891865"/>
            <a:ext cx="2967000" cy="1537567"/>
          </a:xfrm>
          <a:prstGeom prst="rect">
            <a:avLst/>
          </a:prstGeom>
        </p:spPr>
      </p:pic>
      <p:pic>
        <p:nvPicPr>
          <p:cNvPr id="15" name="Picture 14"/>
          <p:cNvPicPr>
            <a:picLocks noChangeAspect="1"/>
          </p:cNvPicPr>
          <p:nvPr/>
        </p:nvPicPr>
        <p:blipFill>
          <a:blip r:embed="rId4"/>
          <a:stretch>
            <a:fillRect/>
          </a:stretch>
        </p:blipFill>
        <p:spPr>
          <a:xfrm>
            <a:off x="7356891" y="927905"/>
            <a:ext cx="4076400" cy="1679100"/>
          </a:xfrm>
          <a:prstGeom prst="rect">
            <a:avLst/>
          </a:prstGeom>
        </p:spPr>
      </p:pic>
      <p:pic>
        <p:nvPicPr>
          <p:cNvPr id="16" name="Picture 15"/>
          <p:cNvPicPr>
            <a:picLocks noChangeAspect="1"/>
          </p:cNvPicPr>
          <p:nvPr/>
        </p:nvPicPr>
        <p:blipFill>
          <a:blip r:embed="rId5"/>
          <a:stretch>
            <a:fillRect/>
          </a:stretch>
        </p:blipFill>
        <p:spPr>
          <a:xfrm>
            <a:off x="657223" y="2888166"/>
            <a:ext cx="4902001" cy="1585697"/>
          </a:xfrm>
          <a:prstGeom prst="rect">
            <a:avLst/>
          </a:prstGeom>
        </p:spPr>
      </p:pic>
      <p:pic>
        <p:nvPicPr>
          <p:cNvPr id="17" name="Picture 16"/>
          <p:cNvPicPr>
            <a:picLocks noChangeAspect="1"/>
          </p:cNvPicPr>
          <p:nvPr/>
        </p:nvPicPr>
        <p:blipFill>
          <a:blip r:embed="rId6"/>
          <a:stretch>
            <a:fillRect/>
          </a:stretch>
        </p:blipFill>
        <p:spPr>
          <a:xfrm>
            <a:off x="6864583" y="2888166"/>
            <a:ext cx="4568708" cy="1640724"/>
          </a:xfrm>
          <a:prstGeom prst="rect">
            <a:avLst/>
          </a:prstGeom>
        </p:spPr>
      </p:pic>
      <p:pic>
        <p:nvPicPr>
          <p:cNvPr id="18" name="Picture 17"/>
          <p:cNvPicPr>
            <a:picLocks noChangeAspect="1"/>
          </p:cNvPicPr>
          <p:nvPr/>
        </p:nvPicPr>
        <p:blipFill>
          <a:blip r:embed="rId7"/>
          <a:stretch>
            <a:fillRect/>
          </a:stretch>
        </p:blipFill>
        <p:spPr>
          <a:xfrm>
            <a:off x="657223" y="4821412"/>
            <a:ext cx="4902001" cy="1865667"/>
          </a:xfrm>
          <a:prstGeom prst="rect">
            <a:avLst/>
          </a:prstGeom>
        </p:spPr>
      </p:pic>
      <p:pic>
        <p:nvPicPr>
          <p:cNvPr id="19" name="Picture 18"/>
          <p:cNvPicPr>
            <a:picLocks noChangeAspect="1"/>
          </p:cNvPicPr>
          <p:nvPr/>
        </p:nvPicPr>
        <p:blipFill>
          <a:blip r:embed="rId8"/>
          <a:stretch>
            <a:fillRect/>
          </a:stretch>
        </p:blipFill>
        <p:spPr>
          <a:xfrm>
            <a:off x="7763548" y="4810051"/>
            <a:ext cx="3669743" cy="1756763"/>
          </a:xfrm>
          <a:prstGeom prst="rect">
            <a:avLst/>
          </a:prstGeom>
        </p:spPr>
      </p:pic>
    </p:spTree>
    <p:extLst>
      <p:ext uri="{BB962C8B-B14F-4D97-AF65-F5344CB8AC3E}">
        <p14:creationId xmlns:p14="http://schemas.microsoft.com/office/powerpoint/2010/main" val="3179153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49E91-9331-4D7D-9534-00A6BAB64D7C}"/>
              </a:ext>
            </a:extLst>
          </p:cNvPr>
          <p:cNvSpPr>
            <a:spLocks noGrp="1"/>
          </p:cNvSpPr>
          <p:nvPr>
            <p:ph type="title"/>
          </p:nvPr>
        </p:nvSpPr>
        <p:spPr/>
        <p:txBody>
          <a:bodyPr/>
          <a:lstStyle/>
          <a:p>
            <a:r>
              <a:rPr lang="en-ZA" dirty="0" smtClean="0"/>
              <a:t>Funding</a:t>
            </a:r>
            <a:endParaRPr lang="en-ZA" dirty="0"/>
          </a:p>
        </p:txBody>
      </p:sp>
      <p:grpSp>
        <p:nvGrpSpPr>
          <p:cNvPr id="10" name="Group 9" title="Fund Category (Grouped)">
            <a:extLst>
              <a:ext uri="{FF2B5EF4-FFF2-40B4-BE49-F238E27FC236}">
                <a16:creationId xmlns:a16="http://schemas.microsoft.com/office/drawing/2014/main" id="{7991DB0A-528C-4F75-B29F-30E8300DA02C}"/>
              </a:ext>
            </a:extLst>
          </p:cNvPr>
          <p:cNvGrpSpPr/>
          <p:nvPr/>
        </p:nvGrpSpPr>
        <p:grpSpPr>
          <a:xfrm>
            <a:off x="635303" y="1497049"/>
            <a:ext cx="2456706" cy="1634164"/>
            <a:chOff x="635303" y="993330"/>
            <a:chExt cx="2456706" cy="1634164"/>
          </a:xfrm>
        </p:grpSpPr>
        <p:pic>
          <p:nvPicPr>
            <p:cNvPr id="14" name="Graphic 13" descr="Network" title="Placeholder Icon">
              <a:extLst>
                <a:ext uri="{FF2B5EF4-FFF2-40B4-BE49-F238E27FC236}">
                  <a16:creationId xmlns:a16="http://schemas.microsoft.com/office/drawing/2014/main" id="{18424AB1-887D-4FB3-BE95-50D84780EE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2575854" y="993330"/>
              <a:ext cx="516155" cy="516155"/>
            </a:xfrm>
            <a:prstGeom prst="rect">
              <a:avLst/>
            </a:prstGeom>
          </p:spPr>
        </p:pic>
        <p:sp>
          <p:nvSpPr>
            <p:cNvPr id="12" name="Text Placeholder 80">
              <a:extLst>
                <a:ext uri="{FF2B5EF4-FFF2-40B4-BE49-F238E27FC236}">
                  <a16:creationId xmlns:a16="http://schemas.microsoft.com/office/drawing/2014/main" id="{90281C71-0600-4FA5-BF84-8F72BE03A85D}"/>
                </a:ext>
              </a:extLst>
            </p:cNvPr>
            <p:cNvSpPr txBox="1">
              <a:spLocks/>
            </p:cNvSpPr>
            <p:nvPr/>
          </p:nvSpPr>
          <p:spPr>
            <a:xfrm>
              <a:off x="635303" y="1504110"/>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dirty="0">
                  <a:solidFill>
                    <a:schemeClr val="tx1">
                      <a:lumMod val="75000"/>
                      <a:lumOff val="25000"/>
                    </a:schemeClr>
                  </a:solidFill>
                </a:rPr>
                <a:t>Other</a:t>
              </a:r>
            </a:p>
          </p:txBody>
        </p:sp>
        <p:sp>
          <p:nvSpPr>
            <p:cNvPr id="11" name="Text Placeholder 80">
              <a:extLst>
                <a:ext uri="{FF2B5EF4-FFF2-40B4-BE49-F238E27FC236}">
                  <a16:creationId xmlns:a16="http://schemas.microsoft.com/office/drawing/2014/main" id="{3BF28A40-3F44-4C6A-81B5-2161EEF431B8}"/>
                </a:ext>
              </a:extLst>
            </p:cNvPr>
            <p:cNvSpPr txBox="1">
              <a:spLocks/>
            </p:cNvSpPr>
            <p:nvPr/>
          </p:nvSpPr>
          <p:spPr>
            <a:xfrm>
              <a:off x="635303" y="1910839"/>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sz="1400" dirty="0" smtClean="0">
                  <a:solidFill>
                    <a:schemeClr val="tx1"/>
                  </a:solidFill>
                </a:rPr>
                <a:t>Miscellaneous</a:t>
              </a:r>
              <a:endParaRPr lang="en-ZA" sz="1400" dirty="0">
                <a:solidFill>
                  <a:schemeClr val="tx1"/>
                </a:solidFill>
              </a:endParaRPr>
            </a:p>
          </p:txBody>
        </p:sp>
      </p:grpSp>
      <p:grpSp>
        <p:nvGrpSpPr>
          <p:cNvPr id="20" name="Group 19" title="Fund Category (Grouped)">
            <a:extLst>
              <a:ext uri="{FF2B5EF4-FFF2-40B4-BE49-F238E27FC236}">
                <a16:creationId xmlns:a16="http://schemas.microsoft.com/office/drawing/2014/main" id="{9E1D0716-8092-4CF7-A12E-F1BCC99E89C3}"/>
              </a:ext>
            </a:extLst>
          </p:cNvPr>
          <p:cNvGrpSpPr/>
          <p:nvPr/>
        </p:nvGrpSpPr>
        <p:grpSpPr>
          <a:xfrm>
            <a:off x="695631" y="3927174"/>
            <a:ext cx="2439313" cy="1773976"/>
            <a:chOff x="635303" y="2759296"/>
            <a:chExt cx="2439313" cy="1773976"/>
          </a:xfrm>
        </p:grpSpPr>
        <p:pic>
          <p:nvPicPr>
            <p:cNvPr id="24" name="Graphic 23">
              <a:extLst>
                <a:ext uri="{FF2B5EF4-FFF2-40B4-BE49-F238E27FC236}">
                  <a16:creationId xmlns:a16="http://schemas.microsoft.com/office/drawing/2014/main" id="{87FF2375-B49A-4319-B4DC-3C80BAD9B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8461" y="2759296"/>
              <a:ext cx="516155" cy="516155"/>
            </a:xfrm>
            <a:prstGeom prst="rect">
              <a:avLst/>
            </a:prstGeom>
          </p:spPr>
        </p:pic>
        <p:sp>
          <p:nvSpPr>
            <p:cNvPr id="22" name="Text Placeholder 80">
              <a:extLst>
                <a:ext uri="{FF2B5EF4-FFF2-40B4-BE49-F238E27FC236}">
                  <a16:creationId xmlns:a16="http://schemas.microsoft.com/office/drawing/2014/main" id="{84749242-C662-4254-B6A3-246DC1FF6808}"/>
                </a:ext>
              </a:extLst>
            </p:cNvPr>
            <p:cNvSpPr txBox="1">
              <a:spLocks/>
            </p:cNvSpPr>
            <p:nvPr/>
          </p:nvSpPr>
          <p:spPr>
            <a:xfrm>
              <a:off x="635303" y="3409888"/>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dirty="0" smtClean="0">
                  <a:solidFill>
                    <a:schemeClr val="tx1">
                      <a:lumMod val="75000"/>
                      <a:lumOff val="25000"/>
                    </a:schemeClr>
                  </a:solidFill>
                </a:rPr>
                <a:t>Agri</a:t>
              </a:r>
              <a:endParaRPr lang="en-ZA" dirty="0">
                <a:solidFill>
                  <a:schemeClr val="tx1">
                    <a:lumMod val="75000"/>
                    <a:lumOff val="25000"/>
                  </a:schemeClr>
                </a:solidFill>
              </a:endParaRPr>
            </a:p>
          </p:txBody>
        </p:sp>
        <p:sp>
          <p:nvSpPr>
            <p:cNvPr id="21" name="Text Placeholder 80">
              <a:extLst>
                <a:ext uri="{FF2B5EF4-FFF2-40B4-BE49-F238E27FC236}">
                  <a16:creationId xmlns:a16="http://schemas.microsoft.com/office/drawing/2014/main" id="{C3483C53-05C7-41D1-985C-79B44C4DB3B7}"/>
                </a:ext>
              </a:extLst>
            </p:cNvPr>
            <p:cNvSpPr txBox="1">
              <a:spLocks/>
            </p:cNvSpPr>
            <p:nvPr/>
          </p:nvSpPr>
          <p:spPr>
            <a:xfrm>
              <a:off x="635303" y="3816617"/>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ZA" sz="1400" dirty="0" smtClean="0">
                  <a:solidFill>
                    <a:schemeClr val="tx1"/>
                  </a:solidFill>
                </a:rPr>
                <a:t>$7,254 Cr for Agriculture</a:t>
              </a:r>
              <a:endParaRPr lang="en-ZA" sz="1400" dirty="0">
                <a:solidFill>
                  <a:schemeClr val="tx1"/>
                </a:solidFill>
              </a:endParaRPr>
            </a:p>
          </p:txBody>
        </p:sp>
      </p:grpSp>
      <p:graphicFrame>
        <p:nvGraphicFramePr>
          <p:cNvPr id="4" name="Chart 3" title="Funding Chart">
            <a:extLst>
              <a:ext uri="{FF2B5EF4-FFF2-40B4-BE49-F238E27FC236}">
                <a16:creationId xmlns:a16="http://schemas.microsoft.com/office/drawing/2014/main" id="{1ABE75E8-2998-4AD8-8098-39EDE88A00FB}"/>
              </a:ext>
            </a:extLst>
          </p:cNvPr>
          <p:cNvGraphicFramePr/>
          <p:nvPr>
            <p:extLst>
              <p:ext uri="{D42A27DB-BD31-4B8C-83A1-F6EECF244321}">
                <p14:modId xmlns:p14="http://schemas.microsoft.com/office/powerpoint/2010/main" val="3793780143"/>
              </p:ext>
            </p:extLst>
          </p:nvPr>
        </p:nvGraphicFramePr>
        <p:xfrm>
          <a:off x="3122536" y="1030514"/>
          <a:ext cx="5946928" cy="5334849"/>
        </p:xfrm>
        <a:graphic>
          <a:graphicData uri="http://schemas.openxmlformats.org/drawingml/2006/chart">
            <c:chart xmlns:c="http://schemas.openxmlformats.org/drawingml/2006/chart" xmlns:r="http://schemas.openxmlformats.org/officeDocument/2006/relationships" r:id="rId5"/>
          </a:graphicData>
        </a:graphic>
      </p:graphicFrame>
      <p:grpSp>
        <p:nvGrpSpPr>
          <p:cNvPr id="25" name="Group 24" title="Fund Category (Grouped)">
            <a:extLst>
              <a:ext uri="{FF2B5EF4-FFF2-40B4-BE49-F238E27FC236}">
                <a16:creationId xmlns:a16="http://schemas.microsoft.com/office/drawing/2014/main" id="{C08AEB7B-A2ED-4C07-8C5A-156DA6D715BE}"/>
              </a:ext>
            </a:extLst>
          </p:cNvPr>
          <p:cNvGrpSpPr/>
          <p:nvPr/>
        </p:nvGrpSpPr>
        <p:grpSpPr>
          <a:xfrm>
            <a:off x="8881417" y="1497049"/>
            <a:ext cx="2497783" cy="1962347"/>
            <a:chOff x="8881417" y="2258575"/>
            <a:chExt cx="2497783" cy="1962347"/>
          </a:xfrm>
        </p:grpSpPr>
        <p:pic>
          <p:nvPicPr>
            <p:cNvPr id="29" name="Graphic 28" descr="Icon Placeholder">
              <a:extLst>
                <a:ext uri="{FF2B5EF4-FFF2-40B4-BE49-F238E27FC236}">
                  <a16:creationId xmlns:a16="http://schemas.microsoft.com/office/drawing/2014/main" id="{E0E3C227-EFA0-47A9-BAEC-A3B06FCAFB00}"/>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8881417" y="2258575"/>
              <a:ext cx="567771" cy="567771"/>
            </a:xfrm>
            <a:prstGeom prst="rect">
              <a:avLst/>
            </a:prstGeom>
          </p:spPr>
        </p:pic>
        <p:sp>
          <p:nvSpPr>
            <p:cNvPr id="27" name="Text Placeholder 80">
              <a:extLst>
                <a:ext uri="{FF2B5EF4-FFF2-40B4-BE49-F238E27FC236}">
                  <a16:creationId xmlns:a16="http://schemas.microsoft.com/office/drawing/2014/main" id="{E691EA48-9FD0-4A91-A269-A8156DBAA8A1}"/>
                </a:ext>
              </a:extLst>
            </p:cNvPr>
            <p:cNvSpPr txBox="1">
              <a:spLocks/>
            </p:cNvSpPr>
            <p:nvPr/>
          </p:nvSpPr>
          <p:spPr>
            <a:xfrm>
              <a:off x="8967861" y="2909603"/>
              <a:ext cx="2391393"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smtClean="0">
                  <a:solidFill>
                    <a:schemeClr val="tx1">
                      <a:lumMod val="75000"/>
                      <a:lumOff val="25000"/>
                    </a:schemeClr>
                  </a:solidFill>
                </a:rPr>
                <a:t>Health, Education</a:t>
              </a:r>
              <a:endParaRPr lang="en-ZA" dirty="0">
                <a:solidFill>
                  <a:schemeClr val="tx1">
                    <a:lumMod val="75000"/>
                    <a:lumOff val="25000"/>
                  </a:schemeClr>
                </a:solidFill>
              </a:endParaRPr>
            </a:p>
          </p:txBody>
        </p:sp>
        <p:sp>
          <p:nvSpPr>
            <p:cNvPr id="26" name="Text Placeholder 80">
              <a:extLst>
                <a:ext uri="{FF2B5EF4-FFF2-40B4-BE49-F238E27FC236}">
                  <a16:creationId xmlns:a16="http://schemas.microsoft.com/office/drawing/2014/main" id="{CF9BA5D5-8439-442E-A476-F8D139086D8D}"/>
                </a:ext>
              </a:extLst>
            </p:cNvPr>
            <p:cNvSpPr txBox="1">
              <a:spLocks/>
            </p:cNvSpPr>
            <p:nvPr/>
          </p:nvSpPr>
          <p:spPr>
            <a:xfrm>
              <a:off x="8987806" y="3316332"/>
              <a:ext cx="2391394" cy="904590"/>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400" dirty="0">
                  <a:solidFill>
                    <a:schemeClr val="tx1"/>
                  </a:solidFill>
                </a:rPr>
                <a:t>A Rs 1.38 lakh crore allocation (13% higher vs 2017-18) to health, education and social security </a:t>
              </a:r>
              <a:br>
                <a:rPr lang="en-IN" sz="1400" dirty="0">
                  <a:solidFill>
                    <a:schemeClr val="tx1"/>
                  </a:solidFill>
                </a:rPr>
              </a:br>
              <a:r>
                <a:rPr lang="en-IN" sz="1400" dirty="0">
                  <a:solidFill>
                    <a:schemeClr val="tx1"/>
                  </a:solidFill>
                </a:rPr>
                <a:t/>
              </a:r>
              <a:br>
                <a:rPr lang="en-IN" sz="1400" dirty="0">
                  <a:solidFill>
                    <a:schemeClr val="tx1"/>
                  </a:solidFill>
                </a:rPr>
              </a:br>
              <a:endParaRPr lang="en-ZA" sz="1400" dirty="0">
                <a:solidFill>
                  <a:schemeClr val="tx1"/>
                </a:solidFill>
              </a:endParaRPr>
            </a:p>
          </p:txBody>
        </p:sp>
      </p:grpSp>
      <p:grpSp>
        <p:nvGrpSpPr>
          <p:cNvPr id="5" name="Group 4" title="Fund Category (Grouped)">
            <a:extLst>
              <a:ext uri="{FF2B5EF4-FFF2-40B4-BE49-F238E27FC236}">
                <a16:creationId xmlns:a16="http://schemas.microsoft.com/office/drawing/2014/main" id="{9D2FFF25-64F0-47A5-BE16-964530465F5E}"/>
              </a:ext>
            </a:extLst>
          </p:cNvPr>
          <p:cNvGrpSpPr/>
          <p:nvPr/>
        </p:nvGrpSpPr>
        <p:grpSpPr>
          <a:xfrm>
            <a:off x="8881417" y="3927174"/>
            <a:ext cx="2715851" cy="2604703"/>
            <a:chOff x="8881417" y="2258575"/>
            <a:chExt cx="2715851" cy="2604703"/>
          </a:xfrm>
        </p:grpSpPr>
        <p:pic>
          <p:nvPicPr>
            <p:cNvPr id="9" name="Graphic 8" descr="Bullseye" title="Placeholder Icon">
              <a:extLst>
                <a:ext uri="{FF2B5EF4-FFF2-40B4-BE49-F238E27FC236}">
                  <a16:creationId xmlns:a16="http://schemas.microsoft.com/office/drawing/2014/main" id="{CE6069C6-95DD-4ED1-982A-DC78C0F4C81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8881417" y="2258575"/>
              <a:ext cx="567771" cy="567771"/>
            </a:xfrm>
            <a:prstGeom prst="rect">
              <a:avLst/>
            </a:prstGeom>
          </p:spPr>
        </p:pic>
        <p:sp>
          <p:nvSpPr>
            <p:cNvPr id="7" name="Text Placeholder 80">
              <a:extLst>
                <a:ext uri="{FF2B5EF4-FFF2-40B4-BE49-F238E27FC236}">
                  <a16:creationId xmlns:a16="http://schemas.microsoft.com/office/drawing/2014/main" id="{2ABA949D-514D-46F1-9EA0-0044B954A1B5}"/>
                </a:ext>
              </a:extLst>
            </p:cNvPr>
            <p:cNvSpPr txBox="1">
              <a:spLocks/>
            </p:cNvSpPr>
            <p:nvPr/>
          </p:nvSpPr>
          <p:spPr>
            <a:xfrm>
              <a:off x="8967861" y="2909603"/>
              <a:ext cx="2391393"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a:solidFill>
                    <a:schemeClr val="tx1">
                      <a:lumMod val="75000"/>
                      <a:lumOff val="25000"/>
                    </a:schemeClr>
                  </a:solidFill>
                </a:rPr>
                <a:t>L</a:t>
              </a:r>
              <a:r>
                <a:rPr lang="en-ZA" dirty="0" smtClean="0">
                  <a:solidFill>
                    <a:schemeClr val="tx1">
                      <a:lumMod val="75000"/>
                      <a:lumOff val="25000"/>
                    </a:schemeClr>
                  </a:solidFill>
                </a:rPr>
                <a:t>ifestyle</a:t>
              </a:r>
              <a:endParaRPr lang="en-ZA" dirty="0">
                <a:solidFill>
                  <a:schemeClr val="tx1">
                    <a:lumMod val="75000"/>
                    <a:lumOff val="25000"/>
                  </a:schemeClr>
                </a:solidFill>
              </a:endParaRPr>
            </a:p>
          </p:txBody>
        </p:sp>
        <p:sp>
          <p:nvSpPr>
            <p:cNvPr id="6" name="Text Placeholder 80">
              <a:extLst>
                <a:ext uri="{FF2B5EF4-FFF2-40B4-BE49-F238E27FC236}">
                  <a16:creationId xmlns:a16="http://schemas.microsoft.com/office/drawing/2014/main" id="{A0FE60BC-B552-4E0C-A2F3-D99FDA7DA656}"/>
                </a:ext>
              </a:extLst>
            </p:cNvPr>
            <p:cNvSpPr txBox="1">
              <a:spLocks/>
            </p:cNvSpPr>
            <p:nvPr/>
          </p:nvSpPr>
          <p:spPr>
            <a:xfrm>
              <a:off x="8987806" y="3316332"/>
              <a:ext cx="2609462" cy="1546946"/>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rPr>
                <a:t>Rs 5.97 lakh crore outlay (20% higher vs 2017-18) on infrastructure development are pointers to a growth that is supported with an intention to improve the living conditions of the citizens of India </a:t>
              </a:r>
              <a:endParaRPr lang="en-US" dirty="0">
                <a:solidFill>
                  <a:schemeClr val="tx1"/>
                </a:solidFill>
              </a:endParaRPr>
            </a:p>
          </p:txBody>
        </p:sp>
      </p:grpSp>
      <p:sp>
        <p:nvSpPr>
          <p:cNvPr id="23" name="Rectangle 22"/>
          <p:cNvSpPr/>
          <p:nvPr/>
        </p:nvSpPr>
        <p:spPr>
          <a:xfrm>
            <a:off x="9542529" y="6280974"/>
            <a:ext cx="2649471" cy="50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3809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84000" y="86714"/>
            <a:ext cx="6012000" cy="3890571"/>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ZA"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r>
              <a:rPr lang="en-ZA" dirty="0" smtClean="0"/>
              <a:t>“India lives in its villages” – Mahatma Gandhi</a:t>
            </a:r>
            <a:endParaRPr lang="en-ZA" dirty="0"/>
          </a:p>
        </p:txBody>
      </p:sp>
      <p:sp>
        <p:nvSpPr>
          <p:cNvPr id="6" name="Content Placeholder 5">
            <a:extLst>
              <a:ext uri="{FF2B5EF4-FFF2-40B4-BE49-F238E27FC236}">
                <a16:creationId xmlns:a16="http://schemas.microsoft.com/office/drawing/2014/main" id="{BC163A50-2819-40D9-A42F-D84F47928C94}"/>
              </a:ext>
            </a:extLst>
          </p:cNvPr>
          <p:cNvSpPr>
            <a:spLocks noGrp="1"/>
          </p:cNvSpPr>
          <p:nvPr>
            <p:ph idx="15"/>
          </p:nvPr>
        </p:nvSpPr>
        <p:spPr>
          <a:xfrm>
            <a:off x="6464300" y="535259"/>
            <a:ext cx="5489807" cy="5263375"/>
          </a:xfrm>
        </p:spPr>
        <p:txBody>
          <a:bodyPr/>
          <a:lstStyle/>
          <a:p>
            <a:pPr marL="0" indent="0" algn="just">
              <a:buNone/>
            </a:pPr>
            <a:r>
              <a:rPr lang="en-US" sz="2000" dirty="0">
                <a:solidFill>
                  <a:schemeClr val="tx1"/>
                </a:solidFill>
              </a:rPr>
              <a:t>Smart Villages are the need of the hour </a:t>
            </a:r>
            <a:r>
              <a:rPr lang="en-US" sz="2000" dirty="0" smtClean="0">
                <a:solidFill>
                  <a:schemeClr val="tx1"/>
                </a:solidFill>
              </a:rPr>
              <a:t>as development </a:t>
            </a:r>
            <a:r>
              <a:rPr lang="en-US" sz="2000" dirty="0">
                <a:solidFill>
                  <a:schemeClr val="tx1"/>
                </a:solidFill>
              </a:rPr>
              <a:t>is needed for both rural and </a:t>
            </a:r>
            <a:r>
              <a:rPr lang="en-US" sz="2000" dirty="0" smtClean="0">
                <a:solidFill>
                  <a:schemeClr val="tx1"/>
                </a:solidFill>
              </a:rPr>
              <a:t>urban areas </a:t>
            </a:r>
            <a:r>
              <a:rPr lang="en-US" sz="2000" dirty="0">
                <a:solidFill>
                  <a:schemeClr val="tx1"/>
                </a:solidFill>
              </a:rPr>
              <a:t>for better livelihood and </a:t>
            </a:r>
            <a:r>
              <a:rPr lang="en-US" sz="2000" dirty="0" smtClean="0">
                <a:solidFill>
                  <a:schemeClr val="tx1"/>
                </a:solidFill>
              </a:rPr>
              <a:t>Information technology </a:t>
            </a:r>
            <a:r>
              <a:rPr lang="en-US" sz="2000" dirty="0">
                <a:solidFill>
                  <a:schemeClr val="tx1"/>
                </a:solidFill>
              </a:rPr>
              <a:t>will offer effective solution. There </a:t>
            </a:r>
            <a:r>
              <a:rPr lang="en-US" sz="2000" dirty="0" smtClean="0">
                <a:solidFill>
                  <a:schemeClr val="tx1"/>
                </a:solidFill>
              </a:rPr>
              <a:t>are successful </a:t>
            </a:r>
            <a:r>
              <a:rPr lang="en-US" sz="2000" dirty="0">
                <a:solidFill>
                  <a:schemeClr val="tx1"/>
                </a:solidFill>
              </a:rPr>
              <a:t>technologies available, which have </a:t>
            </a:r>
            <a:r>
              <a:rPr lang="en-US" sz="2000" dirty="0" smtClean="0">
                <a:solidFill>
                  <a:schemeClr val="tx1"/>
                </a:solidFill>
              </a:rPr>
              <a:t>been implemented </a:t>
            </a:r>
            <a:r>
              <a:rPr lang="en-US" sz="2000" dirty="0">
                <a:solidFill>
                  <a:schemeClr val="tx1"/>
                </a:solidFill>
              </a:rPr>
              <a:t>in urban areas. </a:t>
            </a:r>
            <a:r>
              <a:rPr lang="en-US" sz="2000" dirty="0" smtClean="0">
                <a:solidFill>
                  <a:schemeClr val="tx1"/>
                </a:solidFill>
              </a:rPr>
              <a:t>ICT</a:t>
            </a:r>
            <a:r>
              <a:rPr lang="en-US" sz="2000" dirty="0">
                <a:solidFill>
                  <a:schemeClr val="tx1"/>
                </a:solidFill>
              </a:rPr>
              <a:t>/ </a:t>
            </a:r>
            <a:r>
              <a:rPr lang="en-US" sz="2000" dirty="0" smtClean="0">
                <a:solidFill>
                  <a:schemeClr val="tx1"/>
                </a:solidFill>
              </a:rPr>
              <a:t>IT and </a:t>
            </a:r>
            <a:r>
              <a:rPr lang="en-US" sz="2000" dirty="0">
                <a:solidFill>
                  <a:schemeClr val="tx1"/>
                </a:solidFill>
              </a:rPr>
              <a:t>GIS are the unbreakable pillars to support </a:t>
            </a:r>
            <a:r>
              <a:rPr lang="en-US" sz="2000" dirty="0" smtClean="0">
                <a:solidFill>
                  <a:schemeClr val="tx1"/>
                </a:solidFill>
              </a:rPr>
              <a:t>the whole </a:t>
            </a:r>
            <a:r>
              <a:rPr lang="en-US" sz="2000" dirty="0">
                <a:solidFill>
                  <a:schemeClr val="tx1"/>
                </a:solidFill>
              </a:rPr>
              <a:t>process of village </a:t>
            </a:r>
            <a:r>
              <a:rPr lang="en-US" sz="2000" dirty="0" smtClean="0">
                <a:solidFill>
                  <a:schemeClr val="tx1"/>
                </a:solidFill>
              </a:rPr>
              <a:t>development. Each </a:t>
            </a:r>
            <a:r>
              <a:rPr lang="en-US" sz="2000" dirty="0">
                <a:solidFill>
                  <a:schemeClr val="tx1"/>
                </a:solidFill>
              </a:rPr>
              <a:t>village is a unique example </a:t>
            </a:r>
            <a:r>
              <a:rPr lang="en-US" sz="2000" dirty="0" smtClean="0">
                <a:solidFill>
                  <a:schemeClr val="tx1"/>
                </a:solidFill>
              </a:rPr>
              <a:t>and having </a:t>
            </a:r>
            <a:r>
              <a:rPr lang="en-US" sz="2000" dirty="0">
                <a:solidFill>
                  <a:schemeClr val="tx1"/>
                </a:solidFill>
              </a:rPr>
              <a:t>diverse set </a:t>
            </a:r>
            <a:r>
              <a:rPr lang="en-US" sz="2000" dirty="0" smtClean="0">
                <a:solidFill>
                  <a:schemeClr val="tx1"/>
                </a:solidFill>
              </a:rPr>
              <a:t>of</a:t>
            </a:r>
            <a:r>
              <a:rPr lang="en-IN" sz="2000" dirty="0" smtClean="0">
                <a:solidFill>
                  <a:schemeClr val="tx1"/>
                </a:solidFill>
              </a:rPr>
              <a:t>problems </a:t>
            </a:r>
            <a:r>
              <a:rPr lang="en-IN" sz="2000" dirty="0">
                <a:solidFill>
                  <a:schemeClr val="tx1"/>
                </a:solidFill>
              </a:rPr>
              <a:t>and </a:t>
            </a:r>
            <a:r>
              <a:rPr lang="en-IN" sz="2000" dirty="0" smtClean="0">
                <a:solidFill>
                  <a:schemeClr val="tx1"/>
                </a:solidFill>
              </a:rPr>
              <a:t>situations.</a:t>
            </a:r>
            <a:r>
              <a:rPr lang="en-US" sz="2000" dirty="0" smtClean="0">
                <a:solidFill>
                  <a:schemeClr val="tx1"/>
                </a:solidFill>
              </a:rPr>
              <a:t>It </a:t>
            </a:r>
            <a:r>
              <a:rPr lang="en-US" sz="2000" dirty="0">
                <a:solidFill>
                  <a:schemeClr val="tx1"/>
                </a:solidFill>
              </a:rPr>
              <a:t>may be difficult to implement the same model </a:t>
            </a:r>
            <a:r>
              <a:rPr lang="en-US" sz="2000" dirty="0" smtClean="0">
                <a:solidFill>
                  <a:schemeClr val="tx1"/>
                </a:solidFill>
              </a:rPr>
              <a:t>of village </a:t>
            </a:r>
            <a:r>
              <a:rPr lang="en-US" sz="2000" dirty="0">
                <a:solidFill>
                  <a:schemeClr val="tx1"/>
                </a:solidFill>
              </a:rPr>
              <a:t>development for all the villages. To address </a:t>
            </a:r>
            <a:r>
              <a:rPr lang="en-US" sz="2000" dirty="0" smtClean="0">
                <a:solidFill>
                  <a:schemeClr val="tx1"/>
                </a:solidFill>
              </a:rPr>
              <a:t>this complex </a:t>
            </a:r>
            <a:r>
              <a:rPr lang="en-US" sz="2000" dirty="0">
                <a:solidFill>
                  <a:schemeClr val="tx1"/>
                </a:solidFill>
              </a:rPr>
              <a:t>problem, Public Private Partnership (PPP) </a:t>
            </a:r>
            <a:r>
              <a:rPr lang="en-US" sz="2000" dirty="0" smtClean="0">
                <a:solidFill>
                  <a:schemeClr val="tx1"/>
                </a:solidFill>
              </a:rPr>
              <a:t>may play </a:t>
            </a:r>
            <a:r>
              <a:rPr lang="en-US" sz="2000" dirty="0">
                <a:solidFill>
                  <a:schemeClr val="tx1"/>
                </a:solidFill>
              </a:rPr>
              <a:t>key role for developing smart villages. Benefits of </a:t>
            </a:r>
            <a:r>
              <a:rPr lang="en-US" sz="2000" dirty="0" smtClean="0">
                <a:solidFill>
                  <a:schemeClr val="tx1"/>
                </a:solidFill>
              </a:rPr>
              <a:t>the smart </a:t>
            </a:r>
            <a:r>
              <a:rPr lang="en-US" sz="2000" dirty="0">
                <a:solidFill>
                  <a:schemeClr val="tx1"/>
                </a:solidFill>
              </a:rPr>
              <a:t>village efforts are foreseen to be </a:t>
            </a:r>
            <a:r>
              <a:rPr lang="en-US" sz="2000" dirty="0" smtClean="0">
                <a:solidFill>
                  <a:schemeClr val="tx1"/>
                </a:solidFill>
              </a:rPr>
              <a:t>tremendous. Smart </a:t>
            </a:r>
            <a:r>
              <a:rPr lang="en-US" sz="2000" dirty="0">
                <a:solidFill>
                  <a:schemeClr val="tx1"/>
                </a:solidFill>
              </a:rPr>
              <a:t>village concept is having high </a:t>
            </a:r>
            <a:r>
              <a:rPr lang="en-US" sz="2000" dirty="0" smtClean="0">
                <a:solidFill>
                  <a:schemeClr val="tx1"/>
                </a:solidFill>
              </a:rPr>
              <a:t>replication potential </a:t>
            </a:r>
            <a:r>
              <a:rPr lang="en-US" sz="2000" dirty="0">
                <a:solidFill>
                  <a:schemeClr val="tx1"/>
                </a:solidFill>
              </a:rPr>
              <a:t>in other countries of developing world. </a:t>
            </a:r>
            <a:r>
              <a:rPr lang="en-US" sz="2000" dirty="0" smtClean="0">
                <a:solidFill>
                  <a:schemeClr val="tx1"/>
                </a:solidFill>
              </a:rPr>
              <a:t>The concept </a:t>
            </a:r>
            <a:r>
              <a:rPr lang="en-US" sz="2000" dirty="0">
                <a:solidFill>
                  <a:schemeClr val="tx1"/>
                </a:solidFill>
              </a:rPr>
              <a:t>of smart village may also be extended to </a:t>
            </a:r>
            <a:r>
              <a:rPr lang="en-US" sz="2000" dirty="0" smtClean="0">
                <a:solidFill>
                  <a:schemeClr val="tx1"/>
                </a:solidFill>
              </a:rPr>
              <a:t>small towns </a:t>
            </a:r>
            <a:r>
              <a:rPr lang="en-US" sz="2000" dirty="0">
                <a:solidFill>
                  <a:schemeClr val="tx1"/>
                </a:solidFill>
              </a:rPr>
              <a:t>and also townships surrounding the big Cities.</a:t>
            </a:r>
            <a:endParaRPr lang="ru-RU" sz="2000" dirty="0">
              <a:solidFill>
                <a:schemeClr val="tx1"/>
              </a:solidFill>
            </a:endParaRPr>
          </a:p>
        </p:txBody>
      </p:sp>
      <p:sp>
        <p:nvSpPr>
          <p:cNvPr id="7" name="Rectangle 6"/>
          <p:cNvSpPr/>
          <p:nvPr/>
        </p:nvSpPr>
        <p:spPr>
          <a:xfrm>
            <a:off x="9542529" y="6032810"/>
            <a:ext cx="2649471" cy="724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715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Placeholder 13" descr="arial view of snowy ground and pine trees">
            <a:extLst>
              <a:ext uri="{FF2B5EF4-FFF2-40B4-BE49-F238E27FC236}">
                <a16:creationId xmlns:a16="http://schemas.microsoft.com/office/drawing/2014/main" id="{2DD80BD6-4966-4B27-A63C-89B71D8967E8}"/>
              </a:ext>
            </a:extLst>
          </p:cNvPr>
          <p:cNvPicPr>
            <a:picLocks noGrp="1" noChangeAspect="1"/>
          </p:cNvPicPr>
          <p:nvPr>
            <p:ph type="pic" sz="quarter" idx="4294967295"/>
          </p:nvPr>
        </p:nvPicPr>
        <p:blipFill rotWithShape="1">
          <a:blip r:embed="rId2" cstate="screen">
            <a:extLst>
              <a:ext uri="{28A0092B-C50C-407E-A947-70E740481C1C}">
                <a14:useLocalDpi xmlns:a14="http://schemas.microsoft.com/office/drawing/2010/main"/>
              </a:ext>
            </a:extLst>
          </a:blip>
          <a:srcRect/>
          <a:stretch/>
        </p:blipFill>
        <p:spPr>
          <a:xfrm>
            <a:off x="84000" y="86713"/>
            <a:ext cx="6009285" cy="4585647"/>
          </a:xfrm>
        </p:spPr>
      </p:pic>
      <p:sp>
        <p:nvSpPr>
          <p:cNvPr id="2" name="Title 1">
            <a:extLst>
              <a:ext uri="{FF2B5EF4-FFF2-40B4-BE49-F238E27FC236}">
                <a16:creationId xmlns:a16="http://schemas.microsoft.com/office/drawing/2014/main" id="{9CB1D87D-E475-451A-B36C-E4A4F63609C1}"/>
              </a:ext>
            </a:extLst>
          </p:cNvPr>
          <p:cNvSpPr>
            <a:spLocks noGrp="1"/>
          </p:cNvSpPr>
          <p:nvPr>
            <p:ph type="ctrTitle"/>
          </p:nvPr>
        </p:nvSpPr>
        <p:spPr>
          <a:xfrm>
            <a:off x="81285" y="4663443"/>
            <a:ext cx="6012000" cy="2185639"/>
          </a:xfrm>
        </p:spPr>
        <p:txBody>
          <a:bodyPr/>
          <a:lstStyle/>
          <a:p>
            <a:r>
              <a:rPr lang="en-ZA" dirty="0" smtClean="0"/>
              <a:t>About </a:t>
            </a:r>
            <a:endParaRPr lang="en-ZA" dirty="0"/>
          </a:p>
        </p:txBody>
      </p:sp>
      <p:grpSp>
        <p:nvGrpSpPr>
          <p:cNvPr id="46" name="Group 45" title="group of triangles">
            <a:extLst>
              <a:ext uri="{FF2B5EF4-FFF2-40B4-BE49-F238E27FC236}">
                <a16:creationId xmlns:a16="http://schemas.microsoft.com/office/drawing/2014/main" id="{62DF6AE8-6133-4C1E-91DD-755705ACF0F1}"/>
              </a:ext>
            </a:extLst>
          </p:cNvPr>
          <p:cNvGrpSpPr/>
          <p:nvPr/>
        </p:nvGrpSpPr>
        <p:grpSpPr>
          <a:xfrm>
            <a:off x="305564" y="4807182"/>
            <a:ext cx="1850209" cy="1915995"/>
            <a:chOff x="9862160" y="831132"/>
            <a:chExt cx="1850209" cy="1915995"/>
          </a:xfrm>
        </p:grpSpPr>
        <p:sp>
          <p:nvSpPr>
            <p:cNvPr id="16" name="Freeform: Shape 15" title="triangles">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Freeform: Shape 16" title="triangles">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Freeform: Shape 17" title="triangles">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Freeform: Shape 18" title="triangles">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Freeform: Shape 19" title="triangles">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1" name="Freeform: Shape 20" title="triangles">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2" name="Freeform: Shape 21" title="triangles">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3" name="Freeform: Shape 22" title="triangles">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Freeform: Shape 23" title="triangles">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Freeform: Shape 24" title="triangles">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6" name="Freeform: Shape 25" title="triangles">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Freeform: Shape 26" title="triangles">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8" name="Freeform: Shape 27" title="triangles">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Freeform: Shape 28" title="triangles">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4" name="TextBox 3"/>
          <p:cNvSpPr txBox="1"/>
          <p:nvPr/>
        </p:nvSpPr>
        <p:spPr>
          <a:xfrm>
            <a:off x="6210305" y="774756"/>
            <a:ext cx="5776332" cy="5249516"/>
          </a:xfrm>
          <a:prstGeom prst="rect">
            <a:avLst/>
          </a:prstGeom>
          <a:noFill/>
        </p:spPr>
        <p:txBody>
          <a:bodyPr wrap="square" lIns="0" tIns="0" rIns="0" bIns="0" rtlCol="0">
            <a:noAutofit/>
          </a:bodyPr>
          <a:lstStyle/>
          <a:p>
            <a:pPr algn="just"/>
            <a:r>
              <a:rPr lang="en-IN" sz="2000" dirty="0">
                <a:latin typeface="+mj-lt"/>
              </a:rPr>
              <a:t>This project report deals with study and development of village as a smart village. We define smart village as bundle of services of which are delivered to its residence and businesses in an effective and efficient manner. “ Smart Village” is that modern energy access acts as a catalyst for development in education , health, security, productive enterprise, environment that in turns support further improvement in energy access. In this report we focuses on improved resource use efficiency, local self-governance, access to assure basic amenities and responsible individual and community </a:t>
            </a:r>
            <a:r>
              <a:rPr lang="en-IN" sz="2000" dirty="0" smtClean="0">
                <a:latin typeface="+mj-lt"/>
              </a:rPr>
              <a:t>behaviour </a:t>
            </a:r>
            <a:r>
              <a:rPr lang="en-IN" sz="2000" dirty="0">
                <a:latin typeface="+mj-lt"/>
              </a:rPr>
              <a:t>to build happy society. We making smart village by taking smart decisions using smart technologies and services.</a:t>
            </a:r>
          </a:p>
          <a:p>
            <a:pPr algn="l"/>
            <a:endParaRPr lang="en-IN" sz="1200" dirty="0" smtClean="0">
              <a:solidFill>
                <a:schemeClr val="tx1">
                  <a:lumMod val="75000"/>
                  <a:lumOff val="25000"/>
                </a:schemeClr>
              </a:solidFill>
              <a:latin typeface="+mn-lt"/>
            </a:endParaRPr>
          </a:p>
        </p:txBody>
      </p:sp>
    </p:spTree>
    <p:extLst>
      <p:ext uri="{BB962C8B-B14F-4D97-AF65-F5344CB8AC3E}">
        <p14:creationId xmlns:p14="http://schemas.microsoft.com/office/powerpoint/2010/main" val="7957545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rial view of ocean and land near the ocean">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l="11" r="11"/>
          <a:stretch>
            <a:fillRect/>
          </a:stretch>
        </p:blipFill>
        <p:spPr>
          <a:xfrm>
            <a:off x="173428" y="0"/>
            <a:ext cx="12018572" cy="6858000"/>
          </a:xfrm>
        </p:spPr>
      </p:pic>
      <p:sp>
        <p:nvSpPr>
          <p:cNvPr id="16" name="Rectangle 15"/>
          <p:cNvSpPr/>
          <p:nvPr/>
        </p:nvSpPr>
        <p:spPr>
          <a:xfrm>
            <a:off x="3283527" y="0"/>
            <a:ext cx="6296892" cy="685799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smtClean="0">
                <a:solidFill>
                  <a:schemeClr val="bg1"/>
                </a:solidFill>
                <a:latin typeface="Arial Rounded MT Bold" panose="020F0704030504030204" pitchFamily="34" charset="0"/>
              </a:rPr>
              <a:t>Thank You</a:t>
            </a:r>
          </a:p>
          <a:p>
            <a:pPr algn="ctr"/>
            <a:endParaRPr lang="en-IN" sz="4400" dirty="0">
              <a:solidFill>
                <a:schemeClr val="bg1"/>
              </a:solidFill>
              <a:latin typeface="Arial Rounded MT Bold" panose="020F0704030504030204" pitchFamily="34" charset="0"/>
            </a:endParaRPr>
          </a:p>
          <a:p>
            <a:pPr algn="ctr"/>
            <a:r>
              <a:rPr lang="en-IN" sz="3600" dirty="0">
                <a:solidFill>
                  <a:schemeClr val="bg1"/>
                </a:solidFill>
                <a:latin typeface="Arial Rounded MT Bold" panose="020F0704030504030204" pitchFamily="34" charset="0"/>
              </a:rPr>
              <a:t>Credits</a:t>
            </a:r>
          </a:p>
          <a:p>
            <a:pPr algn="ctr"/>
            <a:endParaRPr lang="en-IN" sz="8000" dirty="0">
              <a:solidFill>
                <a:schemeClr val="bg1"/>
              </a:solidFill>
              <a:latin typeface="Arial Rounded MT Bold" panose="020F0704030504030204" pitchFamily="34" charset="0"/>
            </a:endParaRPr>
          </a:p>
          <a:p>
            <a:pPr algn="ctr"/>
            <a:r>
              <a:rPr lang="en-IN" sz="2000" dirty="0">
                <a:solidFill>
                  <a:schemeClr val="bg1"/>
                </a:solidFill>
                <a:latin typeface="Arial Rounded MT Bold" panose="020F0704030504030204" pitchFamily="34" charset="0"/>
              </a:rPr>
              <a:t>Research &amp; Analysis – </a:t>
            </a:r>
            <a:r>
              <a:rPr lang="en-IN" sz="2000" dirty="0" err="1">
                <a:solidFill>
                  <a:schemeClr val="bg1"/>
                </a:solidFill>
                <a:latin typeface="Arial Rounded MT Bold" panose="020F0704030504030204" pitchFamily="34" charset="0"/>
              </a:rPr>
              <a:t>Sambit</a:t>
            </a:r>
            <a:endParaRPr lang="en-IN" sz="2000" dirty="0">
              <a:solidFill>
                <a:schemeClr val="bg1"/>
              </a:solidFill>
              <a:latin typeface="Arial Rounded MT Bold" panose="020F0704030504030204" pitchFamily="34" charset="0"/>
            </a:endParaRPr>
          </a:p>
          <a:p>
            <a:pPr algn="ctr"/>
            <a:endParaRPr lang="en-IN" sz="2000" dirty="0">
              <a:solidFill>
                <a:schemeClr val="bg1"/>
              </a:solidFill>
              <a:latin typeface="Arial Rounded MT Bold" panose="020F0704030504030204" pitchFamily="34" charset="0"/>
            </a:endParaRPr>
          </a:p>
          <a:p>
            <a:pPr algn="ctr"/>
            <a:r>
              <a:rPr lang="en-IN" sz="2000" dirty="0">
                <a:solidFill>
                  <a:schemeClr val="bg1"/>
                </a:solidFill>
                <a:latin typeface="Arial Rounded MT Bold" panose="020F0704030504030204" pitchFamily="34" charset="0"/>
              </a:rPr>
              <a:t>Report &amp; Review – </a:t>
            </a:r>
            <a:r>
              <a:rPr lang="en-IN" sz="2000" dirty="0" err="1">
                <a:solidFill>
                  <a:schemeClr val="bg1"/>
                </a:solidFill>
                <a:latin typeface="Arial Rounded MT Bold" panose="020F0704030504030204" pitchFamily="34" charset="0"/>
              </a:rPr>
              <a:t>Debatanya</a:t>
            </a:r>
            <a:endParaRPr lang="en-IN" sz="2000" dirty="0">
              <a:solidFill>
                <a:schemeClr val="bg1"/>
              </a:solidFill>
              <a:latin typeface="Arial Rounded MT Bold" panose="020F0704030504030204" pitchFamily="34" charset="0"/>
            </a:endParaRPr>
          </a:p>
          <a:p>
            <a:pPr algn="ctr"/>
            <a:endParaRPr lang="en-IN" sz="2000" dirty="0">
              <a:solidFill>
                <a:schemeClr val="bg1"/>
              </a:solidFill>
              <a:latin typeface="Arial Rounded MT Bold" panose="020F0704030504030204" pitchFamily="34" charset="0"/>
            </a:endParaRPr>
          </a:p>
          <a:p>
            <a:pPr algn="ctr"/>
            <a:r>
              <a:rPr lang="en-IN" sz="2000" dirty="0">
                <a:solidFill>
                  <a:schemeClr val="bg1"/>
                </a:solidFill>
                <a:latin typeface="Arial Rounded MT Bold" panose="020F0704030504030204" pitchFamily="34" charset="0"/>
              </a:rPr>
              <a:t>Presentation &amp; Graphics - Satyabrat</a:t>
            </a:r>
          </a:p>
          <a:p>
            <a:pPr algn="ctr"/>
            <a:endParaRPr lang="en-IN" sz="2000" dirty="0" smtClean="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20142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fill="hold" nodeType="withEffect">
                                  <p:stCondLst>
                                    <p:cond delay="0"/>
                                  </p:stCondLst>
                                  <p:childTnLst>
                                    <p:anim calcmode="lin" valueType="num">
                                      <p:cBhvr>
                                        <p:cTn id="6" dur="10000"/>
                                        <p:tgtEl>
                                          <p:spTgt spid="16">
                                            <p:txEl>
                                              <p:pRg st="0" end="0"/>
                                            </p:txEl>
                                          </p:spTgt>
                                        </p:tgtEl>
                                        <p:attrNameLst>
                                          <p:attrName>ppt_x</p:attrName>
                                        </p:attrNameLst>
                                      </p:cBhvr>
                                      <p:tavLst>
                                        <p:tav tm="0">
                                          <p:val>
                                            <p:strVal val="ppt_x"/>
                                          </p:val>
                                        </p:tav>
                                        <p:tav tm="100000">
                                          <p:val>
                                            <p:strVal val="ppt_x"/>
                                          </p:val>
                                        </p:tav>
                                      </p:tavLst>
                                    </p:anim>
                                    <p:anim calcmode="lin" valueType="num">
                                      <p:cBhvr>
                                        <p:cTn id="7" dur="10000"/>
                                        <p:tgtEl>
                                          <p:spTgt spid="16">
                                            <p:txEl>
                                              <p:pRg st="0" end="0"/>
                                            </p:txEl>
                                          </p:spTgt>
                                        </p:tgtEl>
                                        <p:attrNameLst>
                                          <p:attrName>ppt_y</p:attrName>
                                        </p:attrNameLst>
                                      </p:cBhvr>
                                      <p:tavLst>
                                        <p:tav tm="0">
                                          <p:val>
                                            <p:strVal val="ppt_y-1"/>
                                          </p:val>
                                        </p:tav>
                                        <p:tav tm="100000">
                                          <p:val>
                                            <p:strVal val="ppt_y+1"/>
                                          </p:val>
                                        </p:tav>
                                      </p:tavLst>
                                    </p:anim>
                                    <p:set>
                                      <p:cBhvr>
                                        <p:cTn id="8" dur="1" fill="hold">
                                          <p:stCondLst>
                                            <p:cond delay="9999"/>
                                          </p:stCondLst>
                                        </p:cTn>
                                        <p:tgtEl>
                                          <p:spTgt spid="16">
                                            <p:txEl>
                                              <p:pRg st="0" end="0"/>
                                            </p:txEl>
                                          </p:spTgt>
                                        </p:tgtEl>
                                        <p:attrNameLst>
                                          <p:attrName>style.visibility</p:attrName>
                                        </p:attrNameLst>
                                      </p:cBhvr>
                                      <p:to>
                                        <p:strVal val="hidden"/>
                                      </p:to>
                                    </p:set>
                                  </p:childTnLst>
                                </p:cTn>
                              </p:par>
                              <p:par>
                                <p:cTn id="9" presetID="28" presetClass="exit" presetSubtype="0" fill="hold" nodeType="withEffect">
                                  <p:stCondLst>
                                    <p:cond delay="0"/>
                                  </p:stCondLst>
                                  <p:childTnLst>
                                    <p:anim calcmode="lin" valueType="num">
                                      <p:cBhvr>
                                        <p:cTn id="10" dur="10000"/>
                                        <p:tgtEl>
                                          <p:spTgt spid="16">
                                            <p:txEl>
                                              <p:pRg st="2" end="2"/>
                                            </p:txEl>
                                          </p:spTgt>
                                        </p:tgtEl>
                                        <p:attrNameLst>
                                          <p:attrName>ppt_x</p:attrName>
                                        </p:attrNameLst>
                                      </p:cBhvr>
                                      <p:tavLst>
                                        <p:tav tm="0">
                                          <p:val>
                                            <p:strVal val="ppt_x"/>
                                          </p:val>
                                        </p:tav>
                                        <p:tav tm="100000">
                                          <p:val>
                                            <p:strVal val="ppt_x"/>
                                          </p:val>
                                        </p:tav>
                                      </p:tavLst>
                                    </p:anim>
                                    <p:anim calcmode="lin" valueType="num">
                                      <p:cBhvr>
                                        <p:cTn id="11" dur="10000"/>
                                        <p:tgtEl>
                                          <p:spTgt spid="16">
                                            <p:txEl>
                                              <p:pRg st="2" end="2"/>
                                            </p:txEl>
                                          </p:spTgt>
                                        </p:tgtEl>
                                        <p:attrNameLst>
                                          <p:attrName>ppt_y</p:attrName>
                                        </p:attrNameLst>
                                      </p:cBhvr>
                                      <p:tavLst>
                                        <p:tav tm="0">
                                          <p:val>
                                            <p:strVal val="ppt_y-1"/>
                                          </p:val>
                                        </p:tav>
                                        <p:tav tm="100000">
                                          <p:val>
                                            <p:strVal val="ppt_y+1"/>
                                          </p:val>
                                        </p:tav>
                                      </p:tavLst>
                                    </p:anim>
                                    <p:set>
                                      <p:cBhvr>
                                        <p:cTn id="12" dur="1" fill="hold">
                                          <p:stCondLst>
                                            <p:cond delay="9999"/>
                                          </p:stCondLst>
                                        </p:cTn>
                                        <p:tgtEl>
                                          <p:spTgt spid="16">
                                            <p:txEl>
                                              <p:pRg st="2" end="2"/>
                                            </p:txEl>
                                          </p:spTgt>
                                        </p:tgtEl>
                                        <p:attrNameLst>
                                          <p:attrName>style.visibility</p:attrName>
                                        </p:attrNameLst>
                                      </p:cBhvr>
                                      <p:to>
                                        <p:strVal val="hidden"/>
                                      </p:to>
                                    </p:set>
                                  </p:childTnLst>
                                </p:cTn>
                              </p:par>
                              <p:par>
                                <p:cTn id="13" presetID="28" presetClass="exit" presetSubtype="0" fill="hold" nodeType="withEffect">
                                  <p:stCondLst>
                                    <p:cond delay="0"/>
                                  </p:stCondLst>
                                  <p:childTnLst>
                                    <p:anim calcmode="lin" valueType="num">
                                      <p:cBhvr>
                                        <p:cTn id="14" dur="10000"/>
                                        <p:tgtEl>
                                          <p:spTgt spid="16">
                                            <p:txEl>
                                              <p:pRg st="4" end="4"/>
                                            </p:txEl>
                                          </p:spTgt>
                                        </p:tgtEl>
                                        <p:attrNameLst>
                                          <p:attrName>ppt_x</p:attrName>
                                        </p:attrNameLst>
                                      </p:cBhvr>
                                      <p:tavLst>
                                        <p:tav tm="0">
                                          <p:val>
                                            <p:strVal val="ppt_x"/>
                                          </p:val>
                                        </p:tav>
                                        <p:tav tm="100000">
                                          <p:val>
                                            <p:strVal val="ppt_x"/>
                                          </p:val>
                                        </p:tav>
                                      </p:tavLst>
                                    </p:anim>
                                    <p:anim calcmode="lin" valueType="num">
                                      <p:cBhvr>
                                        <p:cTn id="15" dur="10000"/>
                                        <p:tgtEl>
                                          <p:spTgt spid="16">
                                            <p:txEl>
                                              <p:pRg st="4" end="4"/>
                                            </p:txEl>
                                          </p:spTgt>
                                        </p:tgtEl>
                                        <p:attrNameLst>
                                          <p:attrName>ppt_y</p:attrName>
                                        </p:attrNameLst>
                                      </p:cBhvr>
                                      <p:tavLst>
                                        <p:tav tm="0">
                                          <p:val>
                                            <p:strVal val="ppt_y-1"/>
                                          </p:val>
                                        </p:tav>
                                        <p:tav tm="100000">
                                          <p:val>
                                            <p:strVal val="ppt_y+1"/>
                                          </p:val>
                                        </p:tav>
                                      </p:tavLst>
                                    </p:anim>
                                    <p:set>
                                      <p:cBhvr>
                                        <p:cTn id="16" dur="1" fill="hold">
                                          <p:stCondLst>
                                            <p:cond delay="9999"/>
                                          </p:stCondLst>
                                        </p:cTn>
                                        <p:tgtEl>
                                          <p:spTgt spid="16">
                                            <p:txEl>
                                              <p:pRg st="4" end="4"/>
                                            </p:txEl>
                                          </p:spTgt>
                                        </p:tgtEl>
                                        <p:attrNameLst>
                                          <p:attrName>style.visibility</p:attrName>
                                        </p:attrNameLst>
                                      </p:cBhvr>
                                      <p:to>
                                        <p:strVal val="hidden"/>
                                      </p:to>
                                    </p:set>
                                  </p:childTnLst>
                                </p:cTn>
                              </p:par>
                              <p:par>
                                <p:cTn id="17" presetID="28" presetClass="exit" presetSubtype="0" fill="hold" nodeType="withEffect">
                                  <p:stCondLst>
                                    <p:cond delay="0"/>
                                  </p:stCondLst>
                                  <p:childTnLst>
                                    <p:anim calcmode="lin" valueType="num">
                                      <p:cBhvr>
                                        <p:cTn id="18" dur="10000"/>
                                        <p:tgtEl>
                                          <p:spTgt spid="16">
                                            <p:txEl>
                                              <p:pRg st="6" end="6"/>
                                            </p:txEl>
                                          </p:spTgt>
                                        </p:tgtEl>
                                        <p:attrNameLst>
                                          <p:attrName>ppt_x</p:attrName>
                                        </p:attrNameLst>
                                      </p:cBhvr>
                                      <p:tavLst>
                                        <p:tav tm="0">
                                          <p:val>
                                            <p:strVal val="ppt_x"/>
                                          </p:val>
                                        </p:tav>
                                        <p:tav tm="100000">
                                          <p:val>
                                            <p:strVal val="ppt_x"/>
                                          </p:val>
                                        </p:tav>
                                      </p:tavLst>
                                    </p:anim>
                                    <p:anim calcmode="lin" valueType="num">
                                      <p:cBhvr>
                                        <p:cTn id="19" dur="10000"/>
                                        <p:tgtEl>
                                          <p:spTgt spid="16">
                                            <p:txEl>
                                              <p:pRg st="6" end="6"/>
                                            </p:txEl>
                                          </p:spTgt>
                                        </p:tgtEl>
                                        <p:attrNameLst>
                                          <p:attrName>ppt_y</p:attrName>
                                        </p:attrNameLst>
                                      </p:cBhvr>
                                      <p:tavLst>
                                        <p:tav tm="0">
                                          <p:val>
                                            <p:strVal val="ppt_y-1"/>
                                          </p:val>
                                        </p:tav>
                                        <p:tav tm="100000">
                                          <p:val>
                                            <p:strVal val="ppt_y+1"/>
                                          </p:val>
                                        </p:tav>
                                      </p:tavLst>
                                    </p:anim>
                                    <p:set>
                                      <p:cBhvr>
                                        <p:cTn id="20" dur="1" fill="hold">
                                          <p:stCondLst>
                                            <p:cond delay="9999"/>
                                          </p:stCondLst>
                                        </p:cTn>
                                        <p:tgtEl>
                                          <p:spTgt spid="16">
                                            <p:txEl>
                                              <p:pRg st="6" end="6"/>
                                            </p:txEl>
                                          </p:spTgt>
                                        </p:tgtEl>
                                        <p:attrNameLst>
                                          <p:attrName>style.visibility</p:attrName>
                                        </p:attrNameLst>
                                      </p:cBhvr>
                                      <p:to>
                                        <p:strVal val="hidden"/>
                                      </p:to>
                                    </p:set>
                                  </p:childTnLst>
                                </p:cTn>
                              </p:par>
                              <p:par>
                                <p:cTn id="21" presetID="28" presetClass="exit" presetSubtype="0" fill="hold" nodeType="withEffect">
                                  <p:stCondLst>
                                    <p:cond delay="0"/>
                                  </p:stCondLst>
                                  <p:childTnLst>
                                    <p:anim calcmode="lin" valueType="num">
                                      <p:cBhvr>
                                        <p:cTn id="22" dur="10000"/>
                                        <p:tgtEl>
                                          <p:spTgt spid="16">
                                            <p:txEl>
                                              <p:pRg st="8" end="8"/>
                                            </p:txEl>
                                          </p:spTgt>
                                        </p:tgtEl>
                                        <p:attrNameLst>
                                          <p:attrName>ppt_x</p:attrName>
                                        </p:attrNameLst>
                                      </p:cBhvr>
                                      <p:tavLst>
                                        <p:tav tm="0">
                                          <p:val>
                                            <p:strVal val="ppt_x"/>
                                          </p:val>
                                        </p:tav>
                                        <p:tav tm="100000">
                                          <p:val>
                                            <p:strVal val="ppt_x"/>
                                          </p:val>
                                        </p:tav>
                                      </p:tavLst>
                                    </p:anim>
                                    <p:anim calcmode="lin" valueType="num">
                                      <p:cBhvr>
                                        <p:cTn id="23" dur="10000"/>
                                        <p:tgtEl>
                                          <p:spTgt spid="16">
                                            <p:txEl>
                                              <p:pRg st="8" end="8"/>
                                            </p:txEl>
                                          </p:spTgt>
                                        </p:tgtEl>
                                        <p:attrNameLst>
                                          <p:attrName>ppt_y</p:attrName>
                                        </p:attrNameLst>
                                      </p:cBhvr>
                                      <p:tavLst>
                                        <p:tav tm="0">
                                          <p:val>
                                            <p:strVal val="ppt_y-1"/>
                                          </p:val>
                                        </p:tav>
                                        <p:tav tm="100000">
                                          <p:val>
                                            <p:strVal val="ppt_y+1"/>
                                          </p:val>
                                        </p:tav>
                                      </p:tavLst>
                                    </p:anim>
                                    <p:set>
                                      <p:cBhvr>
                                        <p:cTn id="24" dur="1" fill="hold">
                                          <p:stCondLst>
                                            <p:cond delay="9999"/>
                                          </p:stCondLst>
                                        </p:cTn>
                                        <p:tgtEl>
                                          <p:spTgt spid="16">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70">
            <a:extLst>
              <a:ext uri="{FF2B5EF4-FFF2-40B4-BE49-F238E27FC236}">
                <a16:creationId xmlns:a16="http://schemas.microsoft.com/office/drawing/2014/main" id="{2C7F6899-AA89-4ACF-BBC6-9182A564A0B3}"/>
              </a:ext>
            </a:extLst>
          </p:cNvPr>
          <p:cNvSpPr/>
          <p:nvPr/>
        </p:nvSpPr>
        <p:spPr>
          <a:xfrm>
            <a:off x="205437" y="245049"/>
            <a:ext cx="503526" cy="503526"/>
          </a:xfrm>
          <a:custGeom>
            <a:avLst/>
            <a:gdLst>
              <a:gd name="connsiteX0" fmla="*/ 0 w 854357"/>
              <a:gd name="connsiteY0" fmla="*/ 0 h 854357"/>
              <a:gd name="connsiteX1" fmla="*/ 854357 w 854357"/>
              <a:gd name="connsiteY1" fmla="*/ 0 h 854357"/>
              <a:gd name="connsiteX2" fmla="*/ 854357 w 854357"/>
              <a:gd name="connsiteY2" fmla="*/ 854357 h 854357"/>
              <a:gd name="connsiteX3" fmla="*/ 0 w 854357"/>
              <a:gd name="connsiteY3" fmla="*/ 854357 h 854357"/>
              <a:gd name="connsiteX4" fmla="*/ 0 w 854357"/>
              <a:gd name="connsiteY4" fmla="*/ 0 h 854357"/>
              <a:gd name="connsiteX0" fmla="*/ 854357 w 945797"/>
              <a:gd name="connsiteY0" fmla="*/ 854357 h 945797"/>
              <a:gd name="connsiteX1" fmla="*/ 0 w 945797"/>
              <a:gd name="connsiteY1" fmla="*/ 854357 h 945797"/>
              <a:gd name="connsiteX2" fmla="*/ 0 w 945797"/>
              <a:gd name="connsiteY2" fmla="*/ 0 h 945797"/>
              <a:gd name="connsiteX3" fmla="*/ 854357 w 945797"/>
              <a:gd name="connsiteY3" fmla="*/ 0 h 945797"/>
              <a:gd name="connsiteX4" fmla="*/ 945797 w 945797"/>
              <a:gd name="connsiteY4" fmla="*/ 945797 h 945797"/>
              <a:gd name="connsiteX0" fmla="*/ 854357 w 854357"/>
              <a:gd name="connsiteY0" fmla="*/ 854357 h 854357"/>
              <a:gd name="connsiteX1" fmla="*/ 0 w 854357"/>
              <a:gd name="connsiteY1" fmla="*/ 854357 h 854357"/>
              <a:gd name="connsiteX2" fmla="*/ 0 w 854357"/>
              <a:gd name="connsiteY2" fmla="*/ 0 h 854357"/>
              <a:gd name="connsiteX3" fmla="*/ 854357 w 854357"/>
              <a:gd name="connsiteY3" fmla="*/ 0 h 854357"/>
              <a:gd name="connsiteX0" fmla="*/ 0 w 854357"/>
              <a:gd name="connsiteY0" fmla="*/ 854357 h 854357"/>
              <a:gd name="connsiteX1" fmla="*/ 0 w 854357"/>
              <a:gd name="connsiteY1" fmla="*/ 0 h 854357"/>
              <a:gd name="connsiteX2" fmla="*/ 854357 w 854357"/>
              <a:gd name="connsiteY2" fmla="*/ 0 h 854357"/>
            </a:gdLst>
            <a:ahLst/>
            <a:cxnLst>
              <a:cxn ang="0">
                <a:pos x="connsiteX0" y="connsiteY0"/>
              </a:cxn>
              <a:cxn ang="0">
                <a:pos x="connsiteX1" y="connsiteY1"/>
              </a:cxn>
              <a:cxn ang="0">
                <a:pos x="connsiteX2" y="connsiteY2"/>
              </a:cxn>
            </a:cxnLst>
            <a:rect l="l" t="t" r="r" b="b"/>
            <a:pathLst>
              <a:path w="854357" h="854357">
                <a:moveTo>
                  <a:pt x="0" y="854357"/>
                </a:moveTo>
                <a:lnTo>
                  <a:pt x="0" y="0"/>
                </a:lnTo>
                <a:lnTo>
                  <a:pt x="854357" y="0"/>
                </a:lnTo>
              </a:path>
            </a:pathLst>
          </a:custGeom>
          <a:noFill/>
          <a:ln w="127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70">
            <a:extLst>
              <a:ext uri="{FF2B5EF4-FFF2-40B4-BE49-F238E27FC236}">
                <a16:creationId xmlns:a16="http://schemas.microsoft.com/office/drawing/2014/main" id="{68FA4209-A2EF-480B-BBDC-DE5322790CE7}"/>
              </a:ext>
            </a:extLst>
          </p:cNvPr>
          <p:cNvSpPr/>
          <p:nvPr/>
        </p:nvSpPr>
        <p:spPr>
          <a:xfrm rot="10800000" flipV="1">
            <a:off x="11483037" y="245049"/>
            <a:ext cx="503526" cy="503526"/>
          </a:xfrm>
          <a:custGeom>
            <a:avLst/>
            <a:gdLst>
              <a:gd name="connsiteX0" fmla="*/ 0 w 854357"/>
              <a:gd name="connsiteY0" fmla="*/ 0 h 854357"/>
              <a:gd name="connsiteX1" fmla="*/ 854357 w 854357"/>
              <a:gd name="connsiteY1" fmla="*/ 0 h 854357"/>
              <a:gd name="connsiteX2" fmla="*/ 854357 w 854357"/>
              <a:gd name="connsiteY2" fmla="*/ 854357 h 854357"/>
              <a:gd name="connsiteX3" fmla="*/ 0 w 854357"/>
              <a:gd name="connsiteY3" fmla="*/ 854357 h 854357"/>
              <a:gd name="connsiteX4" fmla="*/ 0 w 854357"/>
              <a:gd name="connsiteY4" fmla="*/ 0 h 854357"/>
              <a:gd name="connsiteX0" fmla="*/ 854357 w 945797"/>
              <a:gd name="connsiteY0" fmla="*/ 854357 h 945797"/>
              <a:gd name="connsiteX1" fmla="*/ 0 w 945797"/>
              <a:gd name="connsiteY1" fmla="*/ 854357 h 945797"/>
              <a:gd name="connsiteX2" fmla="*/ 0 w 945797"/>
              <a:gd name="connsiteY2" fmla="*/ 0 h 945797"/>
              <a:gd name="connsiteX3" fmla="*/ 854357 w 945797"/>
              <a:gd name="connsiteY3" fmla="*/ 0 h 945797"/>
              <a:gd name="connsiteX4" fmla="*/ 945797 w 945797"/>
              <a:gd name="connsiteY4" fmla="*/ 945797 h 945797"/>
              <a:gd name="connsiteX0" fmla="*/ 854357 w 854357"/>
              <a:gd name="connsiteY0" fmla="*/ 854357 h 854357"/>
              <a:gd name="connsiteX1" fmla="*/ 0 w 854357"/>
              <a:gd name="connsiteY1" fmla="*/ 854357 h 854357"/>
              <a:gd name="connsiteX2" fmla="*/ 0 w 854357"/>
              <a:gd name="connsiteY2" fmla="*/ 0 h 854357"/>
              <a:gd name="connsiteX3" fmla="*/ 854357 w 854357"/>
              <a:gd name="connsiteY3" fmla="*/ 0 h 854357"/>
              <a:gd name="connsiteX0" fmla="*/ 0 w 854357"/>
              <a:gd name="connsiteY0" fmla="*/ 854357 h 854357"/>
              <a:gd name="connsiteX1" fmla="*/ 0 w 854357"/>
              <a:gd name="connsiteY1" fmla="*/ 0 h 854357"/>
              <a:gd name="connsiteX2" fmla="*/ 854357 w 854357"/>
              <a:gd name="connsiteY2" fmla="*/ 0 h 854357"/>
            </a:gdLst>
            <a:ahLst/>
            <a:cxnLst>
              <a:cxn ang="0">
                <a:pos x="connsiteX0" y="connsiteY0"/>
              </a:cxn>
              <a:cxn ang="0">
                <a:pos x="connsiteX1" y="connsiteY1"/>
              </a:cxn>
              <a:cxn ang="0">
                <a:pos x="connsiteX2" y="connsiteY2"/>
              </a:cxn>
            </a:cxnLst>
            <a:rect l="l" t="t" r="r" b="b"/>
            <a:pathLst>
              <a:path w="854357" h="854357">
                <a:moveTo>
                  <a:pt x="0" y="854357"/>
                </a:moveTo>
                <a:lnTo>
                  <a:pt x="0" y="0"/>
                </a:lnTo>
                <a:lnTo>
                  <a:pt x="854357" y="0"/>
                </a:lnTo>
              </a:path>
            </a:pathLst>
          </a:custGeom>
          <a:noFill/>
          <a:ln w="127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FE3DD1-8761-4FA2-A00F-4C407ED92CBC}"/>
              </a:ext>
            </a:extLst>
          </p:cNvPr>
          <p:cNvSpPr txBox="1"/>
          <p:nvPr/>
        </p:nvSpPr>
        <p:spPr>
          <a:xfrm>
            <a:off x="708963" y="250833"/>
            <a:ext cx="10774074" cy="677108"/>
          </a:xfrm>
          <a:prstGeom prst="rect">
            <a:avLst/>
          </a:prstGeom>
          <a:noFill/>
        </p:spPr>
        <p:txBody>
          <a:bodyPr wrap="square" lIns="0" tIns="0" rIns="0" bIns="0" rtlCol="0" anchor="t">
            <a:spAutoFit/>
          </a:bodyPr>
          <a:lstStyle/>
          <a:p>
            <a:pPr algn="ctr"/>
            <a:endParaRPr lang="en-US" sz="4400" dirty="0"/>
          </a:p>
        </p:txBody>
      </p:sp>
      <p:sp>
        <p:nvSpPr>
          <p:cNvPr id="161" name="Rectangle 70">
            <a:extLst>
              <a:ext uri="{FF2B5EF4-FFF2-40B4-BE49-F238E27FC236}">
                <a16:creationId xmlns:a16="http://schemas.microsoft.com/office/drawing/2014/main" id="{1E36F3F1-2CB3-4880-9643-454B2DFBE8CE}"/>
              </a:ext>
            </a:extLst>
          </p:cNvPr>
          <p:cNvSpPr/>
          <p:nvPr/>
        </p:nvSpPr>
        <p:spPr>
          <a:xfrm flipV="1">
            <a:off x="205437" y="6109425"/>
            <a:ext cx="503526" cy="503526"/>
          </a:xfrm>
          <a:custGeom>
            <a:avLst/>
            <a:gdLst>
              <a:gd name="connsiteX0" fmla="*/ 0 w 854357"/>
              <a:gd name="connsiteY0" fmla="*/ 0 h 854357"/>
              <a:gd name="connsiteX1" fmla="*/ 854357 w 854357"/>
              <a:gd name="connsiteY1" fmla="*/ 0 h 854357"/>
              <a:gd name="connsiteX2" fmla="*/ 854357 w 854357"/>
              <a:gd name="connsiteY2" fmla="*/ 854357 h 854357"/>
              <a:gd name="connsiteX3" fmla="*/ 0 w 854357"/>
              <a:gd name="connsiteY3" fmla="*/ 854357 h 854357"/>
              <a:gd name="connsiteX4" fmla="*/ 0 w 854357"/>
              <a:gd name="connsiteY4" fmla="*/ 0 h 854357"/>
              <a:gd name="connsiteX0" fmla="*/ 854357 w 945797"/>
              <a:gd name="connsiteY0" fmla="*/ 854357 h 945797"/>
              <a:gd name="connsiteX1" fmla="*/ 0 w 945797"/>
              <a:gd name="connsiteY1" fmla="*/ 854357 h 945797"/>
              <a:gd name="connsiteX2" fmla="*/ 0 w 945797"/>
              <a:gd name="connsiteY2" fmla="*/ 0 h 945797"/>
              <a:gd name="connsiteX3" fmla="*/ 854357 w 945797"/>
              <a:gd name="connsiteY3" fmla="*/ 0 h 945797"/>
              <a:gd name="connsiteX4" fmla="*/ 945797 w 945797"/>
              <a:gd name="connsiteY4" fmla="*/ 945797 h 945797"/>
              <a:gd name="connsiteX0" fmla="*/ 854357 w 854357"/>
              <a:gd name="connsiteY0" fmla="*/ 854357 h 854357"/>
              <a:gd name="connsiteX1" fmla="*/ 0 w 854357"/>
              <a:gd name="connsiteY1" fmla="*/ 854357 h 854357"/>
              <a:gd name="connsiteX2" fmla="*/ 0 w 854357"/>
              <a:gd name="connsiteY2" fmla="*/ 0 h 854357"/>
              <a:gd name="connsiteX3" fmla="*/ 854357 w 854357"/>
              <a:gd name="connsiteY3" fmla="*/ 0 h 854357"/>
              <a:gd name="connsiteX0" fmla="*/ 0 w 854357"/>
              <a:gd name="connsiteY0" fmla="*/ 854357 h 854357"/>
              <a:gd name="connsiteX1" fmla="*/ 0 w 854357"/>
              <a:gd name="connsiteY1" fmla="*/ 0 h 854357"/>
              <a:gd name="connsiteX2" fmla="*/ 854357 w 854357"/>
              <a:gd name="connsiteY2" fmla="*/ 0 h 854357"/>
            </a:gdLst>
            <a:ahLst/>
            <a:cxnLst>
              <a:cxn ang="0">
                <a:pos x="connsiteX0" y="connsiteY0"/>
              </a:cxn>
              <a:cxn ang="0">
                <a:pos x="connsiteX1" y="connsiteY1"/>
              </a:cxn>
              <a:cxn ang="0">
                <a:pos x="connsiteX2" y="connsiteY2"/>
              </a:cxn>
            </a:cxnLst>
            <a:rect l="l" t="t" r="r" b="b"/>
            <a:pathLst>
              <a:path w="854357" h="854357">
                <a:moveTo>
                  <a:pt x="0" y="854357"/>
                </a:moveTo>
                <a:lnTo>
                  <a:pt x="0" y="0"/>
                </a:lnTo>
                <a:lnTo>
                  <a:pt x="854357" y="0"/>
                </a:lnTo>
              </a:path>
            </a:pathLst>
          </a:custGeom>
          <a:noFill/>
          <a:ln w="127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9DF87BB9-475A-458D-A914-D2896A78D82B}"/>
              </a:ext>
            </a:extLst>
          </p:cNvPr>
          <p:cNvGrpSpPr/>
          <p:nvPr/>
        </p:nvGrpSpPr>
        <p:grpSpPr>
          <a:xfrm>
            <a:off x="325117" y="1145255"/>
            <a:ext cx="6041874" cy="4911803"/>
            <a:chOff x="5687959" y="1145255"/>
            <a:chExt cx="6041874" cy="4911803"/>
          </a:xfrm>
          <a:solidFill>
            <a:srgbClr val="BFBFBF"/>
          </a:solidFill>
        </p:grpSpPr>
        <p:sp>
          <p:nvSpPr>
            <p:cNvPr id="141" name="Freeform 343">
              <a:extLst>
                <a:ext uri="{FF2B5EF4-FFF2-40B4-BE49-F238E27FC236}">
                  <a16:creationId xmlns:a16="http://schemas.microsoft.com/office/drawing/2014/main" id="{7EB63B2C-561A-4A7B-A684-8D95B6C3D7A1}"/>
                </a:ext>
              </a:extLst>
            </p:cNvPr>
            <p:cNvSpPr>
              <a:spLocks/>
            </p:cNvSpPr>
            <p:nvPr/>
          </p:nvSpPr>
          <p:spPr bwMode="auto">
            <a:xfrm>
              <a:off x="6119523" y="1852662"/>
              <a:ext cx="1112274" cy="631772"/>
            </a:xfrm>
            <a:custGeom>
              <a:avLst/>
              <a:gdLst>
                <a:gd name="T0" fmla="*/ 46 w 513"/>
                <a:gd name="T1" fmla="*/ 7 h 290"/>
                <a:gd name="T2" fmla="*/ 86 w 513"/>
                <a:gd name="T3" fmla="*/ 11 h 290"/>
                <a:gd name="T4" fmla="*/ 165 w 513"/>
                <a:gd name="T5" fmla="*/ 62 h 290"/>
                <a:gd name="T6" fmla="*/ 199 w 513"/>
                <a:gd name="T7" fmla="*/ 68 h 290"/>
                <a:gd name="T8" fmla="*/ 258 w 513"/>
                <a:gd name="T9" fmla="*/ 64 h 290"/>
                <a:gd name="T10" fmla="*/ 285 w 513"/>
                <a:gd name="T11" fmla="*/ 87 h 290"/>
                <a:gd name="T12" fmla="*/ 305 w 513"/>
                <a:gd name="T13" fmla="*/ 122 h 290"/>
                <a:gd name="T14" fmla="*/ 325 w 513"/>
                <a:gd name="T15" fmla="*/ 146 h 290"/>
                <a:gd name="T16" fmla="*/ 370 w 513"/>
                <a:gd name="T17" fmla="*/ 161 h 290"/>
                <a:gd name="T18" fmla="*/ 385 w 513"/>
                <a:gd name="T19" fmla="*/ 159 h 290"/>
                <a:gd name="T20" fmla="*/ 394 w 513"/>
                <a:gd name="T21" fmla="*/ 143 h 290"/>
                <a:gd name="T22" fmla="*/ 419 w 513"/>
                <a:gd name="T23" fmla="*/ 127 h 290"/>
                <a:gd name="T24" fmla="*/ 433 w 513"/>
                <a:gd name="T25" fmla="*/ 118 h 290"/>
                <a:gd name="T26" fmla="*/ 423 w 513"/>
                <a:gd name="T27" fmla="*/ 139 h 290"/>
                <a:gd name="T28" fmla="*/ 441 w 513"/>
                <a:gd name="T29" fmla="*/ 144 h 290"/>
                <a:gd name="T30" fmla="*/ 460 w 513"/>
                <a:gd name="T31" fmla="*/ 148 h 290"/>
                <a:gd name="T32" fmla="*/ 463 w 513"/>
                <a:gd name="T33" fmla="*/ 138 h 290"/>
                <a:gd name="T34" fmla="*/ 484 w 513"/>
                <a:gd name="T35" fmla="*/ 157 h 290"/>
                <a:gd name="T36" fmla="*/ 505 w 513"/>
                <a:gd name="T37" fmla="*/ 162 h 290"/>
                <a:gd name="T38" fmla="*/ 505 w 513"/>
                <a:gd name="T39" fmla="*/ 168 h 290"/>
                <a:gd name="T40" fmla="*/ 496 w 513"/>
                <a:gd name="T41" fmla="*/ 177 h 290"/>
                <a:gd name="T42" fmla="*/ 479 w 513"/>
                <a:gd name="T43" fmla="*/ 185 h 290"/>
                <a:gd name="T44" fmla="*/ 468 w 513"/>
                <a:gd name="T45" fmla="*/ 181 h 290"/>
                <a:gd name="T46" fmla="*/ 439 w 513"/>
                <a:gd name="T47" fmla="*/ 179 h 290"/>
                <a:gd name="T48" fmla="*/ 444 w 513"/>
                <a:gd name="T49" fmla="*/ 165 h 290"/>
                <a:gd name="T50" fmla="*/ 416 w 513"/>
                <a:gd name="T51" fmla="*/ 169 h 290"/>
                <a:gd name="T52" fmla="*/ 410 w 513"/>
                <a:gd name="T53" fmla="*/ 184 h 290"/>
                <a:gd name="T54" fmla="*/ 401 w 513"/>
                <a:gd name="T55" fmla="*/ 189 h 290"/>
                <a:gd name="T56" fmla="*/ 400 w 513"/>
                <a:gd name="T57" fmla="*/ 194 h 290"/>
                <a:gd name="T58" fmla="*/ 394 w 513"/>
                <a:gd name="T59" fmla="*/ 198 h 290"/>
                <a:gd name="T60" fmla="*/ 372 w 513"/>
                <a:gd name="T61" fmla="*/ 205 h 290"/>
                <a:gd name="T62" fmla="*/ 363 w 513"/>
                <a:gd name="T63" fmla="*/ 213 h 290"/>
                <a:gd name="T64" fmla="*/ 377 w 513"/>
                <a:gd name="T65" fmla="*/ 226 h 290"/>
                <a:gd name="T66" fmla="*/ 387 w 513"/>
                <a:gd name="T67" fmla="*/ 237 h 290"/>
                <a:gd name="T68" fmla="*/ 399 w 513"/>
                <a:gd name="T69" fmla="*/ 253 h 290"/>
                <a:gd name="T70" fmla="*/ 391 w 513"/>
                <a:gd name="T71" fmla="*/ 285 h 290"/>
                <a:gd name="T72" fmla="*/ 372 w 513"/>
                <a:gd name="T73" fmla="*/ 286 h 290"/>
                <a:gd name="T74" fmla="*/ 357 w 513"/>
                <a:gd name="T75" fmla="*/ 283 h 290"/>
                <a:gd name="T76" fmla="*/ 349 w 513"/>
                <a:gd name="T77" fmla="*/ 259 h 290"/>
                <a:gd name="T78" fmla="*/ 321 w 513"/>
                <a:gd name="T79" fmla="*/ 252 h 290"/>
                <a:gd name="T80" fmla="*/ 286 w 513"/>
                <a:gd name="T81" fmla="*/ 231 h 290"/>
                <a:gd name="T82" fmla="*/ 251 w 513"/>
                <a:gd name="T83" fmla="*/ 212 h 290"/>
                <a:gd name="T84" fmla="*/ 199 w 513"/>
                <a:gd name="T85" fmla="*/ 161 h 290"/>
                <a:gd name="T86" fmla="*/ 180 w 513"/>
                <a:gd name="T87" fmla="*/ 147 h 290"/>
                <a:gd name="T88" fmla="*/ 158 w 513"/>
                <a:gd name="T89" fmla="*/ 149 h 290"/>
                <a:gd name="T90" fmla="*/ 142 w 513"/>
                <a:gd name="T91" fmla="*/ 130 h 290"/>
                <a:gd name="T92" fmla="*/ 124 w 513"/>
                <a:gd name="T93" fmla="*/ 112 h 290"/>
                <a:gd name="T94" fmla="*/ 99 w 513"/>
                <a:gd name="T95" fmla="*/ 103 h 290"/>
                <a:gd name="T96" fmla="*/ 82 w 513"/>
                <a:gd name="T97" fmla="*/ 99 h 290"/>
                <a:gd name="T98" fmla="*/ 82 w 513"/>
                <a:gd name="T99" fmla="*/ 107 h 290"/>
                <a:gd name="T100" fmla="*/ 58 w 513"/>
                <a:gd name="T101" fmla="*/ 119 h 290"/>
                <a:gd name="T102" fmla="*/ 58 w 513"/>
                <a:gd name="T103" fmla="*/ 147 h 290"/>
                <a:gd name="T104" fmla="*/ 26 w 513"/>
                <a:gd name="T105" fmla="*/ 139 h 290"/>
                <a:gd name="T106" fmla="*/ 9 w 513"/>
                <a:gd name="T107" fmla="*/ 6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290">
                  <a:moveTo>
                    <a:pt x="0" y="20"/>
                  </a:moveTo>
                  <a:cubicBezTo>
                    <a:pt x="16" y="15"/>
                    <a:pt x="31" y="11"/>
                    <a:pt x="46" y="7"/>
                  </a:cubicBezTo>
                  <a:cubicBezTo>
                    <a:pt x="52" y="5"/>
                    <a:pt x="57" y="3"/>
                    <a:pt x="63" y="1"/>
                  </a:cubicBezTo>
                  <a:cubicBezTo>
                    <a:pt x="70" y="0"/>
                    <a:pt x="80" y="8"/>
                    <a:pt x="86" y="11"/>
                  </a:cubicBezTo>
                  <a:cubicBezTo>
                    <a:pt x="102" y="19"/>
                    <a:pt x="118" y="28"/>
                    <a:pt x="135" y="36"/>
                  </a:cubicBezTo>
                  <a:cubicBezTo>
                    <a:pt x="146" y="41"/>
                    <a:pt x="156" y="53"/>
                    <a:pt x="165" y="62"/>
                  </a:cubicBezTo>
                  <a:cubicBezTo>
                    <a:pt x="169" y="65"/>
                    <a:pt x="173" y="69"/>
                    <a:pt x="178" y="71"/>
                  </a:cubicBezTo>
                  <a:cubicBezTo>
                    <a:pt x="184" y="73"/>
                    <a:pt x="193" y="69"/>
                    <a:pt x="199" y="68"/>
                  </a:cubicBezTo>
                  <a:cubicBezTo>
                    <a:pt x="214" y="65"/>
                    <a:pt x="231" y="73"/>
                    <a:pt x="246" y="69"/>
                  </a:cubicBezTo>
                  <a:cubicBezTo>
                    <a:pt x="250" y="68"/>
                    <a:pt x="254" y="62"/>
                    <a:pt x="258" y="64"/>
                  </a:cubicBezTo>
                  <a:cubicBezTo>
                    <a:pt x="264" y="67"/>
                    <a:pt x="267" y="73"/>
                    <a:pt x="273" y="76"/>
                  </a:cubicBezTo>
                  <a:cubicBezTo>
                    <a:pt x="279" y="79"/>
                    <a:pt x="281" y="83"/>
                    <a:pt x="285" y="87"/>
                  </a:cubicBezTo>
                  <a:cubicBezTo>
                    <a:pt x="289" y="92"/>
                    <a:pt x="291" y="90"/>
                    <a:pt x="297" y="90"/>
                  </a:cubicBezTo>
                  <a:cubicBezTo>
                    <a:pt x="298" y="98"/>
                    <a:pt x="296" y="116"/>
                    <a:pt x="305" y="122"/>
                  </a:cubicBezTo>
                  <a:cubicBezTo>
                    <a:pt x="309" y="125"/>
                    <a:pt x="314" y="121"/>
                    <a:pt x="317" y="127"/>
                  </a:cubicBezTo>
                  <a:cubicBezTo>
                    <a:pt x="321" y="133"/>
                    <a:pt x="322" y="140"/>
                    <a:pt x="325" y="146"/>
                  </a:cubicBezTo>
                  <a:cubicBezTo>
                    <a:pt x="331" y="159"/>
                    <a:pt x="350" y="150"/>
                    <a:pt x="360" y="150"/>
                  </a:cubicBezTo>
                  <a:cubicBezTo>
                    <a:pt x="366" y="151"/>
                    <a:pt x="371" y="156"/>
                    <a:pt x="370" y="161"/>
                  </a:cubicBezTo>
                  <a:cubicBezTo>
                    <a:pt x="369" y="170"/>
                    <a:pt x="382" y="169"/>
                    <a:pt x="387" y="171"/>
                  </a:cubicBezTo>
                  <a:cubicBezTo>
                    <a:pt x="387" y="167"/>
                    <a:pt x="381" y="162"/>
                    <a:pt x="385" y="159"/>
                  </a:cubicBezTo>
                  <a:cubicBezTo>
                    <a:pt x="388" y="156"/>
                    <a:pt x="388" y="153"/>
                    <a:pt x="392" y="151"/>
                  </a:cubicBezTo>
                  <a:cubicBezTo>
                    <a:pt x="396" y="149"/>
                    <a:pt x="392" y="146"/>
                    <a:pt x="394" y="143"/>
                  </a:cubicBezTo>
                  <a:cubicBezTo>
                    <a:pt x="397" y="140"/>
                    <a:pt x="403" y="137"/>
                    <a:pt x="407" y="134"/>
                  </a:cubicBezTo>
                  <a:cubicBezTo>
                    <a:pt x="411" y="132"/>
                    <a:pt x="416" y="132"/>
                    <a:pt x="419" y="127"/>
                  </a:cubicBezTo>
                  <a:cubicBezTo>
                    <a:pt x="420" y="125"/>
                    <a:pt x="422" y="121"/>
                    <a:pt x="425" y="120"/>
                  </a:cubicBezTo>
                  <a:cubicBezTo>
                    <a:pt x="429" y="119"/>
                    <a:pt x="429" y="122"/>
                    <a:pt x="433" y="118"/>
                  </a:cubicBezTo>
                  <a:cubicBezTo>
                    <a:pt x="437" y="113"/>
                    <a:pt x="442" y="113"/>
                    <a:pt x="447" y="116"/>
                  </a:cubicBezTo>
                  <a:cubicBezTo>
                    <a:pt x="441" y="122"/>
                    <a:pt x="424" y="130"/>
                    <a:pt x="423" y="139"/>
                  </a:cubicBezTo>
                  <a:cubicBezTo>
                    <a:pt x="426" y="139"/>
                    <a:pt x="428" y="143"/>
                    <a:pt x="432" y="143"/>
                  </a:cubicBezTo>
                  <a:cubicBezTo>
                    <a:pt x="436" y="143"/>
                    <a:pt x="438" y="139"/>
                    <a:pt x="441" y="144"/>
                  </a:cubicBezTo>
                  <a:cubicBezTo>
                    <a:pt x="444" y="154"/>
                    <a:pt x="455" y="147"/>
                    <a:pt x="460" y="153"/>
                  </a:cubicBezTo>
                  <a:cubicBezTo>
                    <a:pt x="461" y="151"/>
                    <a:pt x="461" y="149"/>
                    <a:pt x="460" y="148"/>
                  </a:cubicBezTo>
                  <a:cubicBezTo>
                    <a:pt x="462" y="148"/>
                    <a:pt x="463" y="147"/>
                    <a:pt x="464" y="146"/>
                  </a:cubicBezTo>
                  <a:cubicBezTo>
                    <a:pt x="465" y="144"/>
                    <a:pt x="464" y="140"/>
                    <a:pt x="463" y="138"/>
                  </a:cubicBezTo>
                  <a:cubicBezTo>
                    <a:pt x="466" y="143"/>
                    <a:pt x="470" y="143"/>
                    <a:pt x="474" y="148"/>
                  </a:cubicBezTo>
                  <a:cubicBezTo>
                    <a:pt x="478" y="152"/>
                    <a:pt x="483" y="150"/>
                    <a:pt x="484" y="157"/>
                  </a:cubicBezTo>
                  <a:cubicBezTo>
                    <a:pt x="491" y="153"/>
                    <a:pt x="494" y="161"/>
                    <a:pt x="500" y="162"/>
                  </a:cubicBezTo>
                  <a:cubicBezTo>
                    <a:pt x="501" y="162"/>
                    <a:pt x="504" y="160"/>
                    <a:pt x="505" y="162"/>
                  </a:cubicBezTo>
                  <a:cubicBezTo>
                    <a:pt x="505" y="163"/>
                    <a:pt x="509" y="162"/>
                    <a:pt x="510" y="163"/>
                  </a:cubicBezTo>
                  <a:cubicBezTo>
                    <a:pt x="513" y="164"/>
                    <a:pt x="506" y="167"/>
                    <a:pt x="505" y="168"/>
                  </a:cubicBezTo>
                  <a:cubicBezTo>
                    <a:pt x="500" y="172"/>
                    <a:pt x="501" y="174"/>
                    <a:pt x="494" y="171"/>
                  </a:cubicBezTo>
                  <a:cubicBezTo>
                    <a:pt x="494" y="173"/>
                    <a:pt x="495" y="175"/>
                    <a:pt x="496" y="177"/>
                  </a:cubicBezTo>
                  <a:cubicBezTo>
                    <a:pt x="494" y="177"/>
                    <a:pt x="477" y="178"/>
                    <a:pt x="486" y="183"/>
                  </a:cubicBezTo>
                  <a:cubicBezTo>
                    <a:pt x="484" y="183"/>
                    <a:pt x="481" y="184"/>
                    <a:pt x="479" y="185"/>
                  </a:cubicBezTo>
                  <a:cubicBezTo>
                    <a:pt x="477" y="186"/>
                    <a:pt x="477" y="183"/>
                    <a:pt x="474" y="184"/>
                  </a:cubicBezTo>
                  <a:cubicBezTo>
                    <a:pt x="472" y="185"/>
                    <a:pt x="470" y="182"/>
                    <a:pt x="468" y="181"/>
                  </a:cubicBezTo>
                  <a:cubicBezTo>
                    <a:pt x="464" y="180"/>
                    <a:pt x="460" y="181"/>
                    <a:pt x="456" y="183"/>
                  </a:cubicBezTo>
                  <a:cubicBezTo>
                    <a:pt x="448" y="186"/>
                    <a:pt x="447" y="181"/>
                    <a:pt x="439" y="179"/>
                  </a:cubicBezTo>
                  <a:cubicBezTo>
                    <a:pt x="432" y="177"/>
                    <a:pt x="448" y="169"/>
                    <a:pt x="447" y="166"/>
                  </a:cubicBezTo>
                  <a:cubicBezTo>
                    <a:pt x="446" y="165"/>
                    <a:pt x="444" y="166"/>
                    <a:pt x="444" y="165"/>
                  </a:cubicBezTo>
                  <a:cubicBezTo>
                    <a:pt x="442" y="161"/>
                    <a:pt x="438" y="158"/>
                    <a:pt x="435" y="156"/>
                  </a:cubicBezTo>
                  <a:cubicBezTo>
                    <a:pt x="433" y="159"/>
                    <a:pt x="421" y="172"/>
                    <a:pt x="416" y="169"/>
                  </a:cubicBezTo>
                  <a:cubicBezTo>
                    <a:pt x="413" y="166"/>
                    <a:pt x="406" y="162"/>
                    <a:pt x="405" y="169"/>
                  </a:cubicBezTo>
                  <a:cubicBezTo>
                    <a:pt x="404" y="172"/>
                    <a:pt x="407" y="182"/>
                    <a:pt x="410" y="184"/>
                  </a:cubicBezTo>
                  <a:cubicBezTo>
                    <a:pt x="404" y="187"/>
                    <a:pt x="396" y="180"/>
                    <a:pt x="390" y="186"/>
                  </a:cubicBezTo>
                  <a:cubicBezTo>
                    <a:pt x="394" y="189"/>
                    <a:pt x="399" y="185"/>
                    <a:pt x="401" y="189"/>
                  </a:cubicBezTo>
                  <a:cubicBezTo>
                    <a:pt x="399" y="189"/>
                    <a:pt x="398" y="189"/>
                    <a:pt x="396" y="189"/>
                  </a:cubicBezTo>
                  <a:cubicBezTo>
                    <a:pt x="397" y="191"/>
                    <a:pt x="398" y="193"/>
                    <a:pt x="400" y="194"/>
                  </a:cubicBezTo>
                  <a:cubicBezTo>
                    <a:pt x="397" y="191"/>
                    <a:pt x="396" y="192"/>
                    <a:pt x="398" y="195"/>
                  </a:cubicBezTo>
                  <a:cubicBezTo>
                    <a:pt x="397" y="195"/>
                    <a:pt x="394" y="195"/>
                    <a:pt x="394" y="198"/>
                  </a:cubicBezTo>
                  <a:cubicBezTo>
                    <a:pt x="395" y="202"/>
                    <a:pt x="396" y="207"/>
                    <a:pt x="389" y="207"/>
                  </a:cubicBezTo>
                  <a:cubicBezTo>
                    <a:pt x="383" y="207"/>
                    <a:pt x="378" y="204"/>
                    <a:pt x="372" y="205"/>
                  </a:cubicBezTo>
                  <a:cubicBezTo>
                    <a:pt x="369" y="205"/>
                    <a:pt x="367" y="206"/>
                    <a:pt x="365" y="208"/>
                  </a:cubicBezTo>
                  <a:cubicBezTo>
                    <a:pt x="362" y="210"/>
                    <a:pt x="364" y="210"/>
                    <a:pt x="363" y="213"/>
                  </a:cubicBezTo>
                  <a:cubicBezTo>
                    <a:pt x="363" y="218"/>
                    <a:pt x="365" y="219"/>
                    <a:pt x="369" y="221"/>
                  </a:cubicBezTo>
                  <a:cubicBezTo>
                    <a:pt x="374" y="222"/>
                    <a:pt x="373" y="225"/>
                    <a:pt x="377" y="226"/>
                  </a:cubicBezTo>
                  <a:cubicBezTo>
                    <a:pt x="380" y="227"/>
                    <a:pt x="387" y="226"/>
                    <a:pt x="389" y="230"/>
                  </a:cubicBezTo>
                  <a:cubicBezTo>
                    <a:pt x="390" y="232"/>
                    <a:pt x="387" y="234"/>
                    <a:pt x="387" y="237"/>
                  </a:cubicBezTo>
                  <a:cubicBezTo>
                    <a:pt x="387" y="240"/>
                    <a:pt x="389" y="242"/>
                    <a:pt x="390" y="245"/>
                  </a:cubicBezTo>
                  <a:cubicBezTo>
                    <a:pt x="393" y="248"/>
                    <a:pt x="397" y="250"/>
                    <a:pt x="399" y="253"/>
                  </a:cubicBezTo>
                  <a:cubicBezTo>
                    <a:pt x="402" y="259"/>
                    <a:pt x="396" y="264"/>
                    <a:pt x="394" y="268"/>
                  </a:cubicBezTo>
                  <a:cubicBezTo>
                    <a:pt x="392" y="275"/>
                    <a:pt x="390" y="278"/>
                    <a:pt x="391" y="285"/>
                  </a:cubicBezTo>
                  <a:cubicBezTo>
                    <a:pt x="392" y="290"/>
                    <a:pt x="387" y="287"/>
                    <a:pt x="384" y="286"/>
                  </a:cubicBezTo>
                  <a:cubicBezTo>
                    <a:pt x="379" y="285"/>
                    <a:pt x="378" y="289"/>
                    <a:pt x="372" y="286"/>
                  </a:cubicBezTo>
                  <a:cubicBezTo>
                    <a:pt x="370" y="284"/>
                    <a:pt x="368" y="283"/>
                    <a:pt x="365" y="282"/>
                  </a:cubicBezTo>
                  <a:cubicBezTo>
                    <a:pt x="362" y="281"/>
                    <a:pt x="360" y="283"/>
                    <a:pt x="357" y="283"/>
                  </a:cubicBezTo>
                  <a:cubicBezTo>
                    <a:pt x="352" y="282"/>
                    <a:pt x="352" y="277"/>
                    <a:pt x="351" y="272"/>
                  </a:cubicBezTo>
                  <a:cubicBezTo>
                    <a:pt x="350" y="267"/>
                    <a:pt x="355" y="261"/>
                    <a:pt x="349" y="259"/>
                  </a:cubicBezTo>
                  <a:cubicBezTo>
                    <a:pt x="345" y="258"/>
                    <a:pt x="342" y="258"/>
                    <a:pt x="338" y="255"/>
                  </a:cubicBezTo>
                  <a:cubicBezTo>
                    <a:pt x="332" y="251"/>
                    <a:pt x="328" y="253"/>
                    <a:pt x="321" y="252"/>
                  </a:cubicBezTo>
                  <a:cubicBezTo>
                    <a:pt x="314" y="250"/>
                    <a:pt x="308" y="244"/>
                    <a:pt x="303" y="241"/>
                  </a:cubicBezTo>
                  <a:cubicBezTo>
                    <a:pt x="297" y="237"/>
                    <a:pt x="291" y="235"/>
                    <a:pt x="286" y="231"/>
                  </a:cubicBezTo>
                  <a:cubicBezTo>
                    <a:pt x="281" y="228"/>
                    <a:pt x="275" y="228"/>
                    <a:pt x="270" y="225"/>
                  </a:cubicBezTo>
                  <a:cubicBezTo>
                    <a:pt x="264" y="220"/>
                    <a:pt x="258" y="216"/>
                    <a:pt x="251" y="212"/>
                  </a:cubicBezTo>
                  <a:cubicBezTo>
                    <a:pt x="242" y="206"/>
                    <a:pt x="221" y="199"/>
                    <a:pt x="217" y="188"/>
                  </a:cubicBezTo>
                  <a:cubicBezTo>
                    <a:pt x="212" y="177"/>
                    <a:pt x="204" y="171"/>
                    <a:pt x="199" y="161"/>
                  </a:cubicBezTo>
                  <a:cubicBezTo>
                    <a:pt x="196" y="155"/>
                    <a:pt x="192" y="151"/>
                    <a:pt x="187" y="149"/>
                  </a:cubicBezTo>
                  <a:cubicBezTo>
                    <a:pt x="185" y="148"/>
                    <a:pt x="182" y="146"/>
                    <a:pt x="180" y="147"/>
                  </a:cubicBezTo>
                  <a:cubicBezTo>
                    <a:pt x="178" y="148"/>
                    <a:pt x="180" y="151"/>
                    <a:pt x="177" y="151"/>
                  </a:cubicBezTo>
                  <a:cubicBezTo>
                    <a:pt x="171" y="152"/>
                    <a:pt x="165" y="148"/>
                    <a:pt x="158" y="149"/>
                  </a:cubicBezTo>
                  <a:cubicBezTo>
                    <a:pt x="153" y="149"/>
                    <a:pt x="149" y="147"/>
                    <a:pt x="145" y="145"/>
                  </a:cubicBezTo>
                  <a:cubicBezTo>
                    <a:pt x="141" y="143"/>
                    <a:pt x="137" y="129"/>
                    <a:pt x="142" y="130"/>
                  </a:cubicBezTo>
                  <a:cubicBezTo>
                    <a:pt x="140" y="125"/>
                    <a:pt x="134" y="127"/>
                    <a:pt x="134" y="121"/>
                  </a:cubicBezTo>
                  <a:cubicBezTo>
                    <a:pt x="133" y="114"/>
                    <a:pt x="130" y="112"/>
                    <a:pt x="124" y="112"/>
                  </a:cubicBezTo>
                  <a:cubicBezTo>
                    <a:pt x="121" y="112"/>
                    <a:pt x="112" y="113"/>
                    <a:pt x="111" y="110"/>
                  </a:cubicBezTo>
                  <a:cubicBezTo>
                    <a:pt x="109" y="104"/>
                    <a:pt x="103" y="106"/>
                    <a:pt x="99" y="103"/>
                  </a:cubicBezTo>
                  <a:cubicBezTo>
                    <a:pt x="97" y="102"/>
                    <a:pt x="92" y="96"/>
                    <a:pt x="90" y="98"/>
                  </a:cubicBezTo>
                  <a:cubicBezTo>
                    <a:pt x="86" y="100"/>
                    <a:pt x="87" y="100"/>
                    <a:pt x="82" y="99"/>
                  </a:cubicBezTo>
                  <a:cubicBezTo>
                    <a:pt x="75" y="98"/>
                    <a:pt x="89" y="111"/>
                    <a:pt x="91" y="113"/>
                  </a:cubicBezTo>
                  <a:cubicBezTo>
                    <a:pt x="87" y="112"/>
                    <a:pt x="87" y="107"/>
                    <a:pt x="82" y="107"/>
                  </a:cubicBezTo>
                  <a:cubicBezTo>
                    <a:pt x="80" y="107"/>
                    <a:pt x="72" y="104"/>
                    <a:pt x="74" y="109"/>
                  </a:cubicBezTo>
                  <a:cubicBezTo>
                    <a:pt x="76" y="120"/>
                    <a:pt x="63" y="114"/>
                    <a:pt x="58" y="119"/>
                  </a:cubicBezTo>
                  <a:cubicBezTo>
                    <a:pt x="51" y="127"/>
                    <a:pt x="51" y="129"/>
                    <a:pt x="55" y="138"/>
                  </a:cubicBezTo>
                  <a:cubicBezTo>
                    <a:pt x="56" y="141"/>
                    <a:pt x="60" y="144"/>
                    <a:pt x="58" y="147"/>
                  </a:cubicBezTo>
                  <a:cubicBezTo>
                    <a:pt x="57" y="149"/>
                    <a:pt x="49" y="147"/>
                    <a:pt x="47" y="147"/>
                  </a:cubicBezTo>
                  <a:cubicBezTo>
                    <a:pt x="38" y="147"/>
                    <a:pt x="27" y="149"/>
                    <a:pt x="26" y="139"/>
                  </a:cubicBezTo>
                  <a:cubicBezTo>
                    <a:pt x="24" y="125"/>
                    <a:pt x="20" y="112"/>
                    <a:pt x="17" y="98"/>
                  </a:cubicBezTo>
                  <a:cubicBezTo>
                    <a:pt x="14" y="86"/>
                    <a:pt x="11" y="73"/>
                    <a:pt x="9" y="60"/>
                  </a:cubicBezTo>
                  <a:cubicBezTo>
                    <a:pt x="6" y="47"/>
                    <a:pt x="5" y="33"/>
                    <a:pt x="0" y="2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4">
              <a:extLst>
                <a:ext uri="{FF2B5EF4-FFF2-40B4-BE49-F238E27FC236}">
                  <a16:creationId xmlns:a16="http://schemas.microsoft.com/office/drawing/2014/main" id="{F95591F5-ADA2-4100-8020-D3ADAA58C54B}"/>
                </a:ext>
              </a:extLst>
            </p:cNvPr>
            <p:cNvSpPr>
              <a:spLocks/>
            </p:cNvSpPr>
            <p:nvPr/>
          </p:nvSpPr>
          <p:spPr bwMode="auto">
            <a:xfrm>
              <a:off x="6119523" y="1852662"/>
              <a:ext cx="1112274" cy="631772"/>
            </a:xfrm>
            <a:custGeom>
              <a:avLst/>
              <a:gdLst>
                <a:gd name="T0" fmla="*/ 46 w 513"/>
                <a:gd name="T1" fmla="*/ 7 h 290"/>
                <a:gd name="T2" fmla="*/ 86 w 513"/>
                <a:gd name="T3" fmla="*/ 11 h 290"/>
                <a:gd name="T4" fmla="*/ 165 w 513"/>
                <a:gd name="T5" fmla="*/ 62 h 290"/>
                <a:gd name="T6" fmla="*/ 199 w 513"/>
                <a:gd name="T7" fmla="*/ 68 h 290"/>
                <a:gd name="T8" fmla="*/ 258 w 513"/>
                <a:gd name="T9" fmla="*/ 64 h 290"/>
                <a:gd name="T10" fmla="*/ 285 w 513"/>
                <a:gd name="T11" fmla="*/ 87 h 290"/>
                <a:gd name="T12" fmla="*/ 305 w 513"/>
                <a:gd name="T13" fmla="*/ 122 h 290"/>
                <a:gd name="T14" fmla="*/ 325 w 513"/>
                <a:gd name="T15" fmla="*/ 146 h 290"/>
                <a:gd name="T16" fmla="*/ 370 w 513"/>
                <a:gd name="T17" fmla="*/ 161 h 290"/>
                <a:gd name="T18" fmla="*/ 385 w 513"/>
                <a:gd name="T19" fmla="*/ 159 h 290"/>
                <a:gd name="T20" fmla="*/ 394 w 513"/>
                <a:gd name="T21" fmla="*/ 143 h 290"/>
                <a:gd name="T22" fmla="*/ 419 w 513"/>
                <a:gd name="T23" fmla="*/ 127 h 290"/>
                <a:gd name="T24" fmla="*/ 433 w 513"/>
                <a:gd name="T25" fmla="*/ 118 h 290"/>
                <a:gd name="T26" fmla="*/ 423 w 513"/>
                <a:gd name="T27" fmla="*/ 139 h 290"/>
                <a:gd name="T28" fmla="*/ 441 w 513"/>
                <a:gd name="T29" fmla="*/ 144 h 290"/>
                <a:gd name="T30" fmla="*/ 460 w 513"/>
                <a:gd name="T31" fmla="*/ 148 h 290"/>
                <a:gd name="T32" fmla="*/ 463 w 513"/>
                <a:gd name="T33" fmla="*/ 138 h 290"/>
                <a:gd name="T34" fmla="*/ 484 w 513"/>
                <a:gd name="T35" fmla="*/ 157 h 290"/>
                <a:gd name="T36" fmla="*/ 505 w 513"/>
                <a:gd name="T37" fmla="*/ 162 h 290"/>
                <a:gd name="T38" fmla="*/ 505 w 513"/>
                <a:gd name="T39" fmla="*/ 168 h 290"/>
                <a:gd name="T40" fmla="*/ 496 w 513"/>
                <a:gd name="T41" fmla="*/ 177 h 290"/>
                <a:gd name="T42" fmla="*/ 479 w 513"/>
                <a:gd name="T43" fmla="*/ 185 h 290"/>
                <a:gd name="T44" fmla="*/ 468 w 513"/>
                <a:gd name="T45" fmla="*/ 181 h 290"/>
                <a:gd name="T46" fmla="*/ 439 w 513"/>
                <a:gd name="T47" fmla="*/ 179 h 290"/>
                <a:gd name="T48" fmla="*/ 444 w 513"/>
                <a:gd name="T49" fmla="*/ 165 h 290"/>
                <a:gd name="T50" fmla="*/ 416 w 513"/>
                <a:gd name="T51" fmla="*/ 169 h 290"/>
                <a:gd name="T52" fmla="*/ 410 w 513"/>
                <a:gd name="T53" fmla="*/ 184 h 290"/>
                <a:gd name="T54" fmla="*/ 401 w 513"/>
                <a:gd name="T55" fmla="*/ 189 h 290"/>
                <a:gd name="T56" fmla="*/ 400 w 513"/>
                <a:gd name="T57" fmla="*/ 194 h 290"/>
                <a:gd name="T58" fmla="*/ 394 w 513"/>
                <a:gd name="T59" fmla="*/ 198 h 290"/>
                <a:gd name="T60" fmla="*/ 372 w 513"/>
                <a:gd name="T61" fmla="*/ 205 h 290"/>
                <a:gd name="T62" fmla="*/ 363 w 513"/>
                <a:gd name="T63" fmla="*/ 213 h 290"/>
                <a:gd name="T64" fmla="*/ 377 w 513"/>
                <a:gd name="T65" fmla="*/ 226 h 290"/>
                <a:gd name="T66" fmla="*/ 387 w 513"/>
                <a:gd name="T67" fmla="*/ 237 h 290"/>
                <a:gd name="T68" fmla="*/ 399 w 513"/>
                <a:gd name="T69" fmla="*/ 253 h 290"/>
                <a:gd name="T70" fmla="*/ 391 w 513"/>
                <a:gd name="T71" fmla="*/ 285 h 290"/>
                <a:gd name="T72" fmla="*/ 372 w 513"/>
                <a:gd name="T73" fmla="*/ 286 h 290"/>
                <a:gd name="T74" fmla="*/ 357 w 513"/>
                <a:gd name="T75" fmla="*/ 283 h 290"/>
                <a:gd name="T76" fmla="*/ 349 w 513"/>
                <a:gd name="T77" fmla="*/ 259 h 290"/>
                <a:gd name="T78" fmla="*/ 321 w 513"/>
                <a:gd name="T79" fmla="*/ 252 h 290"/>
                <a:gd name="T80" fmla="*/ 286 w 513"/>
                <a:gd name="T81" fmla="*/ 231 h 290"/>
                <a:gd name="T82" fmla="*/ 251 w 513"/>
                <a:gd name="T83" fmla="*/ 212 h 290"/>
                <a:gd name="T84" fmla="*/ 199 w 513"/>
                <a:gd name="T85" fmla="*/ 161 h 290"/>
                <a:gd name="T86" fmla="*/ 180 w 513"/>
                <a:gd name="T87" fmla="*/ 147 h 290"/>
                <a:gd name="T88" fmla="*/ 158 w 513"/>
                <a:gd name="T89" fmla="*/ 149 h 290"/>
                <a:gd name="T90" fmla="*/ 142 w 513"/>
                <a:gd name="T91" fmla="*/ 130 h 290"/>
                <a:gd name="T92" fmla="*/ 124 w 513"/>
                <a:gd name="T93" fmla="*/ 112 h 290"/>
                <a:gd name="T94" fmla="*/ 99 w 513"/>
                <a:gd name="T95" fmla="*/ 103 h 290"/>
                <a:gd name="T96" fmla="*/ 82 w 513"/>
                <a:gd name="T97" fmla="*/ 99 h 290"/>
                <a:gd name="T98" fmla="*/ 82 w 513"/>
                <a:gd name="T99" fmla="*/ 107 h 290"/>
                <a:gd name="T100" fmla="*/ 58 w 513"/>
                <a:gd name="T101" fmla="*/ 119 h 290"/>
                <a:gd name="T102" fmla="*/ 58 w 513"/>
                <a:gd name="T103" fmla="*/ 147 h 290"/>
                <a:gd name="T104" fmla="*/ 26 w 513"/>
                <a:gd name="T105" fmla="*/ 139 h 290"/>
                <a:gd name="T106" fmla="*/ 9 w 513"/>
                <a:gd name="T107" fmla="*/ 6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290">
                  <a:moveTo>
                    <a:pt x="0" y="20"/>
                  </a:moveTo>
                  <a:cubicBezTo>
                    <a:pt x="16" y="15"/>
                    <a:pt x="31" y="11"/>
                    <a:pt x="46" y="7"/>
                  </a:cubicBezTo>
                  <a:cubicBezTo>
                    <a:pt x="52" y="5"/>
                    <a:pt x="57" y="3"/>
                    <a:pt x="63" y="1"/>
                  </a:cubicBezTo>
                  <a:cubicBezTo>
                    <a:pt x="70" y="0"/>
                    <a:pt x="80" y="8"/>
                    <a:pt x="86" y="11"/>
                  </a:cubicBezTo>
                  <a:cubicBezTo>
                    <a:pt x="102" y="19"/>
                    <a:pt x="118" y="28"/>
                    <a:pt x="135" y="36"/>
                  </a:cubicBezTo>
                  <a:cubicBezTo>
                    <a:pt x="146" y="41"/>
                    <a:pt x="156" y="53"/>
                    <a:pt x="165" y="62"/>
                  </a:cubicBezTo>
                  <a:cubicBezTo>
                    <a:pt x="169" y="65"/>
                    <a:pt x="173" y="69"/>
                    <a:pt x="178" y="71"/>
                  </a:cubicBezTo>
                  <a:cubicBezTo>
                    <a:pt x="184" y="73"/>
                    <a:pt x="193" y="69"/>
                    <a:pt x="199" y="68"/>
                  </a:cubicBezTo>
                  <a:cubicBezTo>
                    <a:pt x="214" y="65"/>
                    <a:pt x="231" y="73"/>
                    <a:pt x="246" y="69"/>
                  </a:cubicBezTo>
                  <a:cubicBezTo>
                    <a:pt x="250" y="68"/>
                    <a:pt x="254" y="62"/>
                    <a:pt x="258" y="64"/>
                  </a:cubicBezTo>
                  <a:cubicBezTo>
                    <a:pt x="264" y="67"/>
                    <a:pt x="267" y="73"/>
                    <a:pt x="273" y="76"/>
                  </a:cubicBezTo>
                  <a:cubicBezTo>
                    <a:pt x="279" y="79"/>
                    <a:pt x="281" y="83"/>
                    <a:pt x="285" y="87"/>
                  </a:cubicBezTo>
                  <a:cubicBezTo>
                    <a:pt x="289" y="92"/>
                    <a:pt x="291" y="90"/>
                    <a:pt x="297" y="90"/>
                  </a:cubicBezTo>
                  <a:cubicBezTo>
                    <a:pt x="298" y="98"/>
                    <a:pt x="296" y="116"/>
                    <a:pt x="305" y="122"/>
                  </a:cubicBezTo>
                  <a:cubicBezTo>
                    <a:pt x="309" y="125"/>
                    <a:pt x="314" y="121"/>
                    <a:pt x="317" y="127"/>
                  </a:cubicBezTo>
                  <a:cubicBezTo>
                    <a:pt x="321" y="133"/>
                    <a:pt x="322" y="140"/>
                    <a:pt x="325" y="146"/>
                  </a:cubicBezTo>
                  <a:cubicBezTo>
                    <a:pt x="331" y="159"/>
                    <a:pt x="350" y="150"/>
                    <a:pt x="360" y="150"/>
                  </a:cubicBezTo>
                  <a:cubicBezTo>
                    <a:pt x="366" y="151"/>
                    <a:pt x="371" y="156"/>
                    <a:pt x="370" y="161"/>
                  </a:cubicBezTo>
                  <a:cubicBezTo>
                    <a:pt x="369" y="170"/>
                    <a:pt x="382" y="169"/>
                    <a:pt x="387" y="171"/>
                  </a:cubicBezTo>
                  <a:cubicBezTo>
                    <a:pt x="387" y="167"/>
                    <a:pt x="381" y="162"/>
                    <a:pt x="385" y="159"/>
                  </a:cubicBezTo>
                  <a:cubicBezTo>
                    <a:pt x="388" y="156"/>
                    <a:pt x="388" y="153"/>
                    <a:pt x="392" y="151"/>
                  </a:cubicBezTo>
                  <a:cubicBezTo>
                    <a:pt x="396" y="149"/>
                    <a:pt x="392" y="146"/>
                    <a:pt x="394" y="143"/>
                  </a:cubicBezTo>
                  <a:cubicBezTo>
                    <a:pt x="397" y="140"/>
                    <a:pt x="403" y="137"/>
                    <a:pt x="407" y="134"/>
                  </a:cubicBezTo>
                  <a:cubicBezTo>
                    <a:pt x="411" y="132"/>
                    <a:pt x="416" y="132"/>
                    <a:pt x="419" y="127"/>
                  </a:cubicBezTo>
                  <a:cubicBezTo>
                    <a:pt x="420" y="125"/>
                    <a:pt x="422" y="121"/>
                    <a:pt x="425" y="120"/>
                  </a:cubicBezTo>
                  <a:cubicBezTo>
                    <a:pt x="429" y="119"/>
                    <a:pt x="429" y="122"/>
                    <a:pt x="433" y="118"/>
                  </a:cubicBezTo>
                  <a:cubicBezTo>
                    <a:pt x="437" y="113"/>
                    <a:pt x="442" y="113"/>
                    <a:pt x="447" y="116"/>
                  </a:cubicBezTo>
                  <a:cubicBezTo>
                    <a:pt x="441" y="122"/>
                    <a:pt x="424" y="130"/>
                    <a:pt x="423" y="139"/>
                  </a:cubicBezTo>
                  <a:cubicBezTo>
                    <a:pt x="426" y="139"/>
                    <a:pt x="428" y="143"/>
                    <a:pt x="432" y="143"/>
                  </a:cubicBezTo>
                  <a:cubicBezTo>
                    <a:pt x="436" y="143"/>
                    <a:pt x="438" y="139"/>
                    <a:pt x="441" y="144"/>
                  </a:cubicBezTo>
                  <a:cubicBezTo>
                    <a:pt x="444" y="154"/>
                    <a:pt x="455" y="147"/>
                    <a:pt x="460" y="153"/>
                  </a:cubicBezTo>
                  <a:cubicBezTo>
                    <a:pt x="461" y="151"/>
                    <a:pt x="461" y="149"/>
                    <a:pt x="460" y="148"/>
                  </a:cubicBezTo>
                  <a:cubicBezTo>
                    <a:pt x="462" y="148"/>
                    <a:pt x="463" y="147"/>
                    <a:pt x="464" y="146"/>
                  </a:cubicBezTo>
                  <a:cubicBezTo>
                    <a:pt x="465" y="144"/>
                    <a:pt x="464" y="140"/>
                    <a:pt x="463" y="138"/>
                  </a:cubicBezTo>
                  <a:cubicBezTo>
                    <a:pt x="466" y="143"/>
                    <a:pt x="470" y="143"/>
                    <a:pt x="474" y="148"/>
                  </a:cubicBezTo>
                  <a:cubicBezTo>
                    <a:pt x="478" y="152"/>
                    <a:pt x="483" y="150"/>
                    <a:pt x="484" y="157"/>
                  </a:cubicBezTo>
                  <a:cubicBezTo>
                    <a:pt x="491" y="153"/>
                    <a:pt x="494" y="161"/>
                    <a:pt x="500" y="162"/>
                  </a:cubicBezTo>
                  <a:cubicBezTo>
                    <a:pt x="501" y="162"/>
                    <a:pt x="504" y="160"/>
                    <a:pt x="505" y="162"/>
                  </a:cubicBezTo>
                  <a:cubicBezTo>
                    <a:pt x="505" y="163"/>
                    <a:pt x="509" y="162"/>
                    <a:pt x="510" y="163"/>
                  </a:cubicBezTo>
                  <a:cubicBezTo>
                    <a:pt x="513" y="164"/>
                    <a:pt x="506" y="167"/>
                    <a:pt x="505" y="168"/>
                  </a:cubicBezTo>
                  <a:cubicBezTo>
                    <a:pt x="500" y="172"/>
                    <a:pt x="501" y="174"/>
                    <a:pt x="494" y="171"/>
                  </a:cubicBezTo>
                  <a:cubicBezTo>
                    <a:pt x="494" y="173"/>
                    <a:pt x="495" y="175"/>
                    <a:pt x="496" y="177"/>
                  </a:cubicBezTo>
                  <a:cubicBezTo>
                    <a:pt x="494" y="177"/>
                    <a:pt x="477" y="178"/>
                    <a:pt x="486" y="183"/>
                  </a:cubicBezTo>
                  <a:cubicBezTo>
                    <a:pt x="484" y="183"/>
                    <a:pt x="481" y="184"/>
                    <a:pt x="479" y="185"/>
                  </a:cubicBezTo>
                  <a:cubicBezTo>
                    <a:pt x="477" y="186"/>
                    <a:pt x="477" y="183"/>
                    <a:pt x="474" y="184"/>
                  </a:cubicBezTo>
                  <a:cubicBezTo>
                    <a:pt x="472" y="185"/>
                    <a:pt x="470" y="182"/>
                    <a:pt x="468" y="181"/>
                  </a:cubicBezTo>
                  <a:cubicBezTo>
                    <a:pt x="464" y="180"/>
                    <a:pt x="460" y="181"/>
                    <a:pt x="456" y="183"/>
                  </a:cubicBezTo>
                  <a:cubicBezTo>
                    <a:pt x="448" y="186"/>
                    <a:pt x="447" y="181"/>
                    <a:pt x="439" y="179"/>
                  </a:cubicBezTo>
                  <a:cubicBezTo>
                    <a:pt x="432" y="177"/>
                    <a:pt x="448" y="169"/>
                    <a:pt x="447" y="166"/>
                  </a:cubicBezTo>
                  <a:cubicBezTo>
                    <a:pt x="446" y="165"/>
                    <a:pt x="444" y="166"/>
                    <a:pt x="444" y="165"/>
                  </a:cubicBezTo>
                  <a:cubicBezTo>
                    <a:pt x="442" y="161"/>
                    <a:pt x="438" y="158"/>
                    <a:pt x="435" y="156"/>
                  </a:cubicBezTo>
                  <a:cubicBezTo>
                    <a:pt x="433" y="159"/>
                    <a:pt x="421" y="172"/>
                    <a:pt x="416" y="169"/>
                  </a:cubicBezTo>
                  <a:cubicBezTo>
                    <a:pt x="413" y="166"/>
                    <a:pt x="406" y="162"/>
                    <a:pt x="405" y="169"/>
                  </a:cubicBezTo>
                  <a:cubicBezTo>
                    <a:pt x="404" y="172"/>
                    <a:pt x="407" y="182"/>
                    <a:pt x="410" y="184"/>
                  </a:cubicBezTo>
                  <a:cubicBezTo>
                    <a:pt x="404" y="187"/>
                    <a:pt x="396" y="180"/>
                    <a:pt x="390" y="186"/>
                  </a:cubicBezTo>
                  <a:cubicBezTo>
                    <a:pt x="394" y="189"/>
                    <a:pt x="399" y="185"/>
                    <a:pt x="401" y="189"/>
                  </a:cubicBezTo>
                  <a:cubicBezTo>
                    <a:pt x="399" y="189"/>
                    <a:pt x="398" y="189"/>
                    <a:pt x="396" y="189"/>
                  </a:cubicBezTo>
                  <a:cubicBezTo>
                    <a:pt x="397" y="191"/>
                    <a:pt x="398" y="193"/>
                    <a:pt x="400" y="194"/>
                  </a:cubicBezTo>
                  <a:cubicBezTo>
                    <a:pt x="397" y="191"/>
                    <a:pt x="396" y="192"/>
                    <a:pt x="398" y="195"/>
                  </a:cubicBezTo>
                  <a:cubicBezTo>
                    <a:pt x="397" y="195"/>
                    <a:pt x="394" y="195"/>
                    <a:pt x="394" y="198"/>
                  </a:cubicBezTo>
                  <a:cubicBezTo>
                    <a:pt x="395" y="202"/>
                    <a:pt x="396" y="207"/>
                    <a:pt x="389" y="207"/>
                  </a:cubicBezTo>
                  <a:cubicBezTo>
                    <a:pt x="383" y="207"/>
                    <a:pt x="378" y="204"/>
                    <a:pt x="372" y="205"/>
                  </a:cubicBezTo>
                  <a:cubicBezTo>
                    <a:pt x="369" y="205"/>
                    <a:pt x="367" y="206"/>
                    <a:pt x="365" y="208"/>
                  </a:cubicBezTo>
                  <a:cubicBezTo>
                    <a:pt x="362" y="210"/>
                    <a:pt x="364" y="210"/>
                    <a:pt x="363" y="213"/>
                  </a:cubicBezTo>
                  <a:cubicBezTo>
                    <a:pt x="363" y="218"/>
                    <a:pt x="365" y="219"/>
                    <a:pt x="369" y="221"/>
                  </a:cubicBezTo>
                  <a:cubicBezTo>
                    <a:pt x="374" y="222"/>
                    <a:pt x="373" y="225"/>
                    <a:pt x="377" y="226"/>
                  </a:cubicBezTo>
                  <a:cubicBezTo>
                    <a:pt x="380" y="227"/>
                    <a:pt x="387" y="226"/>
                    <a:pt x="389" y="230"/>
                  </a:cubicBezTo>
                  <a:cubicBezTo>
                    <a:pt x="390" y="232"/>
                    <a:pt x="387" y="234"/>
                    <a:pt x="387" y="237"/>
                  </a:cubicBezTo>
                  <a:cubicBezTo>
                    <a:pt x="387" y="240"/>
                    <a:pt x="389" y="242"/>
                    <a:pt x="390" y="245"/>
                  </a:cubicBezTo>
                  <a:cubicBezTo>
                    <a:pt x="393" y="248"/>
                    <a:pt x="397" y="250"/>
                    <a:pt x="399" y="253"/>
                  </a:cubicBezTo>
                  <a:cubicBezTo>
                    <a:pt x="402" y="259"/>
                    <a:pt x="396" y="264"/>
                    <a:pt x="394" y="268"/>
                  </a:cubicBezTo>
                  <a:cubicBezTo>
                    <a:pt x="392" y="275"/>
                    <a:pt x="390" y="278"/>
                    <a:pt x="391" y="285"/>
                  </a:cubicBezTo>
                  <a:cubicBezTo>
                    <a:pt x="392" y="290"/>
                    <a:pt x="387" y="287"/>
                    <a:pt x="384" y="286"/>
                  </a:cubicBezTo>
                  <a:cubicBezTo>
                    <a:pt x="379" y="285"/>
                    <a:pt x="378" y="289"/>
                    <a:pt x="372" y="286"/>
                  </a:cubicBezTo>
                  <a:cubicBezTo>
                    <a:pt x="370" y="284"/>
                    <a:pt x="368" y="283"/>
                    <a:pt x="365" y="282"/>
                  </a:cubicBezTo>
                  <a:cubicBezTo>
                    <a:pt x="362" y="281"/>
                    <a:pt x="360" y="283"/>
                    <a:pt x="357" y="283"/>
                  </a:cubicBezTo>
                  <a:cubicBezTo>
                    <a:pt x="352" y="282"/>
                    <a:pt x="352" y="277"/>
                    <a:pt x="351" y="272"/>
                  </a:cubicBezTo>
                  <a:cubicBezTo>
                    <a:pt x="350" y="267"/>
                    <a:pt x="355" y="261"/>
                    <a:pt x="349" y="259"/>
                  </a:cubicBezTo>
                  <a:cubicBezTo>
                    <a:pt x="345" y="258"/>
                    <a:pt x="342" y="258"/>
                    <a:pt x="338" y="255"/>
                  </a:cubicBezTo>
                  <a:cubicBezTo>
                    <a:pt x="332" y="251"/>
                    <a:pt x="328" y="253"/>
                    <a:pt x="321" y="252"/>
                  </a:cubicBezTo>
                  <a:cubicBezTo>
                    <a:pt x="314" y="250"/>
                    <a:pt x="308" y="244"/>
                    <a:pt x="303" y="241"/>
                  </a:cubicBezTo>
                  <a:cubicBezTo>
                    <a:pt x="297" y="237"/>
                    <a:pt x="291" y="235"/>
                    <a:pt x="286" y="231"/>
                  </a:cubicBezTo>
                  <a:cubicBezTo>
                    <a:pt x="281" y="228"/>
                    <a:pt x="275" y="228"/>
                    <a:pt x="270" y="225"/>
                  </a:cubicBezTo>
                  <a:cubicBezTo>
                    <a:pt x="264" y="220"/>
                    <a:pt x="258" y="216"/>
                    <a:pt x="251" y="212"/>
                  </a:cubicBezTo>
                  <a:cubicBezTo>
                    <a:pt x="242" y="206"/>
                    <a:pt x="221" y="199"/>
                    <a:pt x="217" y="188"/>
                  </a:cubicBezTo>
                  <a:cubicBezTo>
                    <a:pt x="212" y="177"/>
                    <a:pt x="204" y="171"/>
                    <a:pt x="199" y="161"/>
                  </a:cubicBezTo>
                  <a:cubicBezTo>
                    <a:pt x="196" y="155"/>
                    <a:pt x="192" y="151"/>
                    <a:pt x="187" y="149"/>
                  </a:cubicBezTo>
                  <a:cubicBezTo>
                    <a:pt x="185" y="148"/>
                    <a:pt x="182" y="146"/>
                    <a:pt x="180" y="147"/>
                  </a:cubicBezTo>
                  <a:cubicBezTo>
                    <a:pt x="178" y="148"/>
                    <a:pt x="180" y="151"/>
                    <a:pt x="177" y="151"/>
                  </a:cubicBezTo>
                  <a:cubicBezTo>
                    <a:pt x="171" y="152"/>
                    <a:pt x="165" y="148"/>
                    <a:pt x="158" y="149"/>
                  </a:cubicBezTo>
                  <a:cubicBezTo>
                    <a:pt x="153" y="149"/>
                    <a:pt x="149" y="147"/>
                    <a:pt x="145" y="145"/>
                  </a:cubicBezTo>
                  <a:cubicBezTo>
                    <a:pt x="141" y="143"/>
                    <a:pt x="137" y="129"/>
                    <a:pt x="142" y="130"/>
                  </a:cubicBezTo>
                  <a:cubicBezTo>
                    <a:pt x="140" y="125"/>
                    <a:pt x="134" y="127"/>
                    <a:pt x="134" y="121"/>
                  </a:cubicBezTo>
                  <a:cubicBezTo>
                    <a:pt x="133" y="114"/>
                    <a:pt x="130" y="112"/>
                    <a:pt x="124" y="112"/>
                  </a:cubicBezTo>
                  <a:cubicBezTo>
                    <a:pt x="121" y="112"/>
                    <a:pt x="112" y="113"/>
                    <a:pt x="111" y="110"/>
                  </a:cubicBezTo>
                  <a:cubicBezTo>
                    <a:pt x="109" y="104"/>
                    <a:pt x="103" y="106"/>
                    <a:pt x="99" y="103"/>
                  </a:cubicBezTo>
                  <a:cubicBezTo>
                    <a:pt x="97" y="102"/>
                    <a:pt x="92" y="96"/>
                    <a:pt x="90" y="98"/>
                  </a:cubicBezTo>
                  <a:cubicBezTo>
                    <a:pt x="86" y="100"/>
                    <a:pt x="87" y="100"/>
                    <a:pt x="82" y="99"/>
                  </a:cubicBezTo>
                  <a:cubicBezTo>
                    <a:pt x="75" y="98"/>
                    <a:pt x="89" y="111"/>
                    <a:pt x="91" y="113"/>
                  </a:cubicBezTo>
                  <a:cubicBezTo>
                    <a:pt x="87" y="112"/>
                    <a:pt x="87" y="107"/>
                    <a:pt x="82" y="107"/>
                  </a:cubicBezTo>
                  <a:cubicBezTo>
                    <a:pt x="80" y="107"/>
                    <a:pt x="72" y="104"/>
                    <a:pt x="74" y="109"/>
                  </a:cubicBezTo>
                  <a:cubicBezTo>
                    <a:pt x="76" y="120"/>
                    <a:pt x="63" y="114"/>
                    <a:pt x="58" y="119"/>
                  </a:cubicBezTo>
                  <a:cubicBezTo>
                    <a:pt x="51" y="127"/>
                    <a:pt x="51" y="129"/>
                    <a:pt x="55" y="138"/>
                  </a:cubicBezTo>
                  <a:cubicBezTo>
                    <a:pt x="56" y="141"/>
                    <a:pt x="60" y="144"/>
                    <a:pt x="58" y="147"/>
                  </a:cubicBezTo>
                  <a:cubicBezTo>
                    <a:pt x="57" y="149"/>
                    <a:pt x="49" y="147"/>
                    <a:pt x="47" y="147"/>
                  </a:cubicBezTo>
                  <a:cubicBezTo>
                    <a:pt x="38" y="147"/>
                    <a:pt x="27" y="149"/>
                    <a:pt x="26" y="139"/>
                  </a:cubicBezTo>
                  <a:cubicBezTo>
                    <a:pt x="24" y="125"/>
                    <a:pt x="20" y="112"/>
                    <a:pt x="17" y="98"/>
                  </a:cubicBezTo>
                  <a:cubicBezTo>
                    <a:pt x="14" y="86"/>
                    <a:pt x="11" y="73"/>
                    <a:pt x="9" y="60"/>
                  </a:cubicBezTo>
                  <a:cubicBezTo>
                    <a:pt x="6" y="47"/>
                    <a:pt x="5" y="33"/>
                    <a:pt x="0" y="2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3" name="Freeform 345">
              <a:extLst>
                <a:ext uri="{FF2B5EF4-FFF2-40B4-BE49-F238E27FC236}">
                  <a16:creationId xmlns:a16="http://schemas.microsoft.com/office/drawing/2014/main" id="{E60294FC-D194-43E3-A5D1-CB120F33A1FD}"/>
                </a:ext>
              </a:extLst>
            </p:cNvPr>
            <p:cNvSpPr>
              <a:spLocks/>
            </p:cNvSpPr>
            <p:nvPr/>
          </p:nvSpPr>
          <p:spPr bwMode="auto">
            <a:xfrm>
              <a:off x="6626720" y="2479984"/>
              <a:ext cx="992148" cy="1005496"/>
            </a:xfrm>
            <a:custGeom>
              <a:avLst/>
              <a:gdLst>
                <a:gd name="T0" fmla="*/ 78 w 457"/>
                <a:gd name="T1" fmla="*/ 265 h 464"/>
                <a:gd name="T2" fmla="*/ 124 w 457"/>
                <a:gd name="T3" fmla="*/ 263 h 464"/>
                <a:gd name="T4" fmla="*/ 157 w 457"/>
                <a:gd name="T5" fmla="*/ 244 h 464"/>
                <a:gd name="T6" fmla="*/ 169 w 457"/>
                <a:gd name="T7" fmla="*/ 203 h 464"/>
                <a:gd name="T8" fmla="*/ 188 w 457"/>
                <a:gd name="T9" fmla="*/ 195 h 464"/>
                <a:gd name="T10" fmla="*/ 221 w 457"/>
                <a:gd name="T11" fmla="*/ 190 h 464"/>
                <a:gd name="T12" fmla="*/ 235 w 457"/>
                <a:gd name="T13" fmla="*/ 157 h 464"/>
                <a:gd name="T14" fmla="*/ 251 w 457"/>
                <a:gd name="T15" fmla="*/ 138 h 464"/>
                <a:gd name="T16" fmla="*/ 247 w 457"/>
                <a:gd name="T17" fmla="*/ 109 h 464"/>
                <a:gd name="T18" fmla="*/ 267 w 457"/>
                <a:gd name="T19" fmla="*/ 91 h 464"/>
                <a:gd name="T20" fmla="*/ 279 w 457"/>
                <a:gd name="T21" fmla="*/ 74 h 464"/>
                <a:gd name="T22" fmla="*/ 279 w 457"/>
                <a:gd name="T23" fmla="*/ 62 h 464"/>
                <a:gd name="T24" fmla="*/ 264 w 457"/>
                <a:gd name="T25" fmla="*/ 40 h 464"/>
                <a:gd name="T26" fmla="*/ 292 w 457"/>
                <a:gd name="T27" fmla="*/ 13 h 464"/>
                <a:gd name="T28" fmla="*/ 340 w 457"/>
                <a:gd name="T29" fmla="*/ 10 h 464"/>
                <a:gd name="T30" fmla="*/ 391 w 457"/>
                <a:gd name="T31" fmla="*/ 18 h 464"/>
                <a:gd name="T32" fmla="*/ 408 w 457"/>
                <a:gd name="T33" fmla="*/ 46 h 464"/>
                <a:gd name="T34" fmla="*/ 439 w 457"/>
                <a:gd name="T35" fmla="*/ 73 h 464"/>
                <a:gd name="T36" fmla="*/ 410 w 457"/>
                <a:gd name="T37" fmla="*/ 89 h 464"/>
                <a:gd name="T38" fmla="*/ 354 w 457"/>
                <a:gd name="T39" fmla="*/ 100 h 464"/>
                <a:gd name="T40" fmla="*/ 364 w 457"/>
                <a:gd name="T41" fmla="*/ 124 h 464"/>
                <a:gd name="T42" fmla="*/ 377 w 457"/>
                <a:gd name="T43" fmla="*/ 148 h 464"/>
                <a:gd name="T44" fmla="*/ 410 w 457"/>
                <a:gd name="T45" fmla="*/ 168 h 464"/>
                <a:gd name="T46" fmla="*/ 398 w 457"/>
                <a:gd name="T47" fmla="*/ 210 h 464"/>
                <a:gd name="T48" fmla="*/ 369 w 457"/>
                <a:gd name="T49" fmla="*/ 249 h 464"/>
                <a:gd name="T50" fmla="*/ 344 w 457"/>
                <a:gd name="T51" fmla="*/ 291 h 464"/>
                <a:gd name="T52" fmla="*/ 314 w 457"/>
                <a:gd name="T53" fmla="*/ 323 h 464"/>
                <a:gd name="T54" fmla="*/ 281 w 457"/>
                <a:gd name="T55" fmla="*/ 326 h 464"/>
                <a:gd name="T56" fmla="*/ 291 w 457"/>
                <a:gd name="T57" fmla="*/ 378 h 464"/>
                <a:gd name="T58" fmla="*/ 311 w 457"/>
                <a:gd name="T59" fmla="*/ 409 h 464"/>
                <a:gd name="T60" fmla="*/ 326 w 457"/>
                <a:gd name="T61" fmla="*/ 441 h 464"/>
                <a:gd name="T62" fmla="*/ 298 w 457"/>
                <a:gd name="T63" fmla="*/ 445 h 464"/>
                <a:gd name="T64" fmla="*/ 256 w 457"/>
                <a:gd name="T65" fmla="*/ 445 h 464"/>
                <a:gd name="T66" fmla="*/ 240 w 457"/>
                <a:gd name="T67" fmla="*/ 464 h 464"/>
                <a:gd name="T68" fmla="*/ 231 w 457"/>
                <a:gd name="T69" fmla="*/ 459 h 464"/>
                <a:gd name="T70" fmla="*/ 221 w 457"/>
                <a:gd name="T71" fmla="*/ 454 h 464"/>
                <a:gd name="T72" fmla="*/ 193 w 457"/>
                <a:gd name="T73" fmla="*/ 423 h 464"/>
                <a:gd name="T74" fmla="*/ 184 w 457"/>
                <a:gd name="T75" fmla="*/ 407 h 464"/>
                <a:gd name="T76" fmla="*/ 133 w 457"/>
                <a:gd name="T77" fmla="*/ 415 h 464"/>
                <a:gd name="T78" fmla="*/ 113 w 457"/>
                <a:gd name="T79" fmla="*/ 409 h 464"/>
                <a:gd name="T80" fmla="*/ 59 w 457"/>
                <a:gd name="T81" fmla="*/ 414 h 464"/>
                <a:gd name="T82" fmla="*/ 56 w 457"/>
                <a:gd name="T83" fmla="*/ 374 h 464"/>
                <a:gd name="T84" fmla="*/ 72 w 457"/>
                <a:gd name="T85" fmla="*/ 344 h 464"/>
                <a:gd name="T86" fmla="*/ 55 w 457"/>
                <a:gd name="T87" fmla="*/ 306 h 464"/>
                <a:gd name="T88" fmla="*/ 0 w 457"/>
                <a:gd name="T89" fmla="*/ 253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7" h="464">
                  <a:moveTo>
                    <a:pt x="0" y="253"/>
                  </a:moveTo>
                  <a:cubicBezTo>
                    <a:pt x="12" y="256"/>
                    <a:pt x="24" y="262"/>
                    <a:pt x="37" y="266"/>
                  </a:cubicBezTo>
                  <a:cubicBezTo>
                    <a:pt x="51" y="270"/>
                    <a:pt x="63" y="265"/>
                    <a:pt x="78" y="265"/>
                  </a:cubicBezTo>
                  <a:cubicBezTo>
                    <a:pt x="83" y="265"/>
                    <a:pt x="88" y="267"/>
                    <a:pt x="93" y="268"/>
                  </a:cubicBezTo>
                  <a:cubicBezTo>
                    <a:pt x="98" y="269"/>
                    <a:pt x="102" y="265"/>
                    <a:pt x="106" y="263"/>
                  </a:cubicBezTo>
                  <a:cubicBezTo>
                    <a:pt x="112" y="261"/>
                    <a:pt x="118" y="264"/>
                    <a:pt x="124" y="263"/>
                  </a:cubicBezTo>
                  <a:cubicBezTo>
                    <a:pt x="129" y="263"/>
                    <a:pt x="134" y="260"/>
                    <a:pt x="139" y="259"/>
                  </a:cubicBezTo>
                  <a:cubicBezTo>
                    <a:pt x="145" y="258"/>
                    <a:pt x="156" y="257"/>
                    <a:pt x="159" y="252"/>
                  </a:cubicBezTo>
                  <a:cubicBezTo>
                    <a:pt x="162" y="248"/>
                    <a:pt x="156" y="247"/>
                    <a:pt x="157" y="244"/>
                  </a:cubicBezTo>
                  <a:cubicBezTo>
                    <a:pt x="158" y="236"/>
                    <a:pt x="155" y="230"/>
                    <a:pt x="156" y="223"/>
                  </a:cubicBezTo>
                  <a:cubicBezTo>
                    <a:pt x="156" y="215"/>
                    <a:pt x="158" y="217"/>
                    <a:pt x="162" y="212"/>
                  </a:cubicBezTo>
                  <a:cubicBezTo>
                    <a:pt x="165" y="210"/>
                    <a:pt x="166" y="205"/>
                    <a:pt x="169" y="203"/>
                  </a:cubicBezTo>
                  <a:cubicBezTo>
                    <a:pt x="173" y="201"/>
                    <a:pt x="174" y="205"/>
                    <a:pt x="178" y="206"/>
                  </a:cubicBezTo>
                  <a:cubicBezTo>
                    <a:pt x="184" y="206"/>
                    <a:pt x="190" y="204"/>
                    <a:pt x="195" y="202"/>
                  </a:cubicBezTo>
                  <a:cubicBezTo>
                    <a:pt x="193" y="199"/>
                    <a:pt x="189" y="199"/>
                    <a:pt x="188" y="195"/>
                  </a:cubicBezTo>
                  <a:cubicBezTo>
                    <a:pt x="193" y="195"/>
                    <a:pt x="199" y="192"/>
                    <a:pt x="201" y="188"/>
                  </a:cubicBezTo>
                  <a:cubicBezTo>
                    <a:pt x="205" y="183"/>
                    <a:pt x="213" y="191"/>
                    <a:pt x="213" y="185"/>
                  </a:cubicBezTo>
                  <a:cubicBezTo>
                    <a:pt x="217" y="187"/>
                    <a:pt x="219" y="186"/>
                    <a:pt x="221" y="190"/>
                  </a:cubicBezTo>
                  <a:cubicBezTo>
                    <a:pt x="224" y="193"/>
                    <a:pt x="227" y="192"/>
                    <a:pt x="230" y="190"/>
                  </a:cubicBezTo>
                  <a:cubicBezTo>
                    <a:pt x="237" y="184"/>
                    <a:pt x="235" y="174"/>
                    <a:pt x="232" y="167"/>
                  </a:cubicBezTo>
                  <a:cubicBezTo>
                    <a:pt x="230" y="162"/>
                    <a:pt x="234" y="161"/>
                    <a:pt x="235" y="157"/>
                  </a:cubicBezTo>
                  <a:cubicBezTo>
                    <a:pt x="236" y="154"/>
                    <a:pt x="236" y="149"/>
                    <a:pt x="235" y="146"/>
                  </a:cubicBezTo>
                  <a:cubicBezTo>
                    <a:pt x="233" y="142"/>
                    <a:pt x="237" y="141"/>
                    <a:pt x="240" y="141"/>
                  </a:cubicBezTo>
                  <a:cubicBezTo>
                    <a:pt x="244" y="140"/>
                    <a:pt x="247" y="141"/>
                    <a:pt x="251" y="138"/>
                  </a:cubicBezTo>
                  <a:cubicBezTo>
                    <a:pt x="256" y="134"/>
                    <a:pt x="255" y="134"/>
                    <a:pt x="253" y="129"/>
                  </a:cubicBezTo>
                  <a:cubicBezTo>
                    <a:pt x="252" y="125"/>
                    <a:pt x="249" y="120"/>
                    <a:pt x="246" y="118"/>
                  </a:cubicBezTo>
                  <a:cubicBezTo>
                    <a:pt x="238" y="113"/>
                    <a:pt x="237" y="107"/>
                    <a:pt x="247" y="109"/>
                  </a:cubicBezTo>
                  <a:cubicBezTo>
                    <a:pt x="255" y="111"/>
                    <a:pt x="272" y="114"/>
                    <a:pt x="274" y="104"/>
                  </a:cubicBezTo>
                  <a:cubicBezTo>
                    <a:pt x="274" y="101"/>
                    <a:pt x="274" y="98"/>
                    <a:pt x="272" y="96"/>
                  </a:cubicBezTo>
                  <a:cubicBezTo>
                    <a:pt x="271" y="95"/>
                    <a:pt x="266" y="93"/>
                    <a:pt x="267" y="91"/>
                  </a:cubicBezTo>
                  <a:cubicBezTo>
                    <a:pt x="268" y="90"/>
                    <a:pt x="269" y="90"/>
                    <a:pt x="270" y="90"/>
                  </a:cubicBezTo>
                  <a:cubicBezTo>
                    <a:pt x="269" y="87"/>
                    <a:pt x="271" y="85"/>
                    <a:pt x="273" y="83"/>
                  </a:cubicBezTo>
                  <a:cubicBezTo>
                    <a:pt x="274" y="81"/>
                    <a:pt x="279" y="77"/>
                    <a:pt x="279" y="74"/>
                  </a:cubicBezTo>
                  <a:cubicBezTo>
                    <a:pt x="279" y="72"/>
                    <a:pt x="280" y="70"/>
                    <a:pt x="281" y="69"/>
                  </a:cubicBezTo>
                  <a:cubicBezTo>
                    <a:pt x="283" y="67"/>
                    <a:pt x="279" y="66"/>
                    <a:pt x="278" y="65"/>
                  </a:cubicBezTo>
                  <a:cubicBezTo>
                    <a:pt x="278" y="64"/>
                    <a:pt x="278" y="63"/>
                    <a:pt x="279" y="62"/>
                  </a:cubicBezTo>
                  <a:cubicBezTo>
                    <a:pt x="281" y="61"/>
                    <a:pt x="278" y="57"/>
                    <a:pt x="278" y="56"/>
                  </a:cubicBezTo>
                  <a:cubicBezTo>
                    <a:pt x="277" y="54"/>
                    <a:pt x="273" y="49"/>
                    <a:pt x="272" y="47"/>
                  </a:cubicBezTo>
                  <a:cubicBezTo>
                    <a:pt x="270" y="44"/>
                    <a:pt x="266" y="42"/>
                    <a:pt x="264" y="40"/>
                  </a:cubicBezTo>
                  <a:cubicBezTo>
                    <a:pt x="260" y="37"/>
                    <a:pt x="271" y="24"/>
                    <a:pt x="274" y="26"/>
                  </a:cubicBezTo>
                  <a:cubicBezTo>
                    <a:pt x="279" y="27"/>
                    <a:pt x="279" y="22"/>
                    <a:pt x="282" y="19"/>
                  </a:cubicBezTo>
                  <a:cubicBezTo>
                    <a:pt x="285" y="16"/>
                    <a:pt x="288" y="14"/>
                    <a:pt x="292" y="13"/>
                  </a:cubicBezTo>
                  <a:cubicBezTo>
                    <a:pt x="301" y="11"/>
                    <a:pt x="309" y="11"/>
                    <a:pt x="318" y="10"/>
                  </a:cubicBezTo>
                  <a:cubicBezTo>
                    <a:pt x="322" y="10"/>
                    <a:pt x="329" y="8"/>
                    <a:pt x="333" y="10"/>
                  </a:cubicBezTo>
                  <a:cubicBezTo>
                    <a:pt x="337" y="12"/>
                    <a:pt x="337" y="13"/>
                    <a:pt x="340" y="10"/>
                  </a:cubicBezTo>
                  <a:cubicBezTo>
                    <a:pt x="345" y="6"/>
                    <a:pt x="358" y="0"/>
                    <a:pt x="361" y="9"/>
                  </a:cubicBezTo>
                  <a:cubicBezTo>
                    <a:pt x="365" y="2"/>
                    <a:pt x="374" y="8"/>
                    <a:pt x="377" y="12"/>
                  </a:cubicBezTo>
                  <a:cubicBezTo>
                    <a:pt x="380" y="16"/>
                    <a:pt x="387" y="14"/>
                    <a:pt x="391" y="18"/>
                  </a:cubicBezTo>
                  <a:cubicBezTo>
                    <a:pt x="394" y="21"/>
                    <a:pt x="396" y="24"/>
                    <a:pt x="397" y="28"/>
                  </a:cubicBezTo>
                  <a:cubicBezTo>
                    <a:pt x="398" y="30"/>
                    <a:pt x="398" y="35"/>
                    <a:pt x="399" y="38"/>
                  </a:cubicBezTo>
                  <a:cubicBezTo>
                    <a:pt x="400" y="40"/>
                    <a:pt x="406" y="44"/>
                    <a:pt x="408" y="46"/>
                  </a:cubicBezTo>
                  <a:cubicBezTo>
                    <a:pt x="411" y="49"/>
                    <a:pt x="415" y="44"/>
                    <a:pt x="418" y="44"/>
                  </a:cubicBezTo>
                  <a:cubicBezTo>
                    <a:pt x="418" y="56"/>
                    <a:pt x="448" y="61"/>
                    <a:pt x="457" y="58"/>
                  </a:cubicBezTo>
                  <a:cubicBezTo>
                    <a:pt x="454" y="60"/>
                    <a:pt x="437" y="68"/>
                    <a:pt x="439" y="73"/>
                  </a:cubicBezTo>
                  <a:cubicBezTo>
                    <a:pt x="439" y="75"/>
                    <a:pt x="437" y="79"/>
                    <a:pt x="435" y="77"/>
                  </a:cubicBezTo>
                  <a:cubicBezTo>
                    <a:pt x="432" y="75"/>
                    <a:pt x="432" y="80"/>
                    <a:pt x="431" y="82"/>
                  </a:cubicBezTo>
                  <a:cubicBezTo>
                    <a:pt x="430" y="84"/>
                    <a:pt x="413" y="87"/>
                    <a:pt x="410" y="89"/>
                  </a:cubicBezTo>
                  <a:cubicBezTo>
                    <a:pt x="400" y="94"/>
                    <a:pt x="394" y="90"/>
                    <a:pt x="383" y="88"/>
                  </a:cubicBezTo>
                  <a:cubicBezTo>
                    <a:pt x="375" y="86"/>
                    <a:pt x="364" y="80"/>
                    <a:pt x="356" y="85"/>
                  </a:cubicBezTo>
                  <a:cubicBezTo>
                    <a:pt x="350" y="89"/>
                    <a:pt x="347" y="97"/>
                    <a:pt x="354" y="100"/>
                  </a:cubicBezTo>
                  <a:cubicBezTo>
                    <a:pt x="360" y="102"/>
                    <a:pt x="352" y="107"/>
                    <a:pt x="357" y="108"/>
                  </a:cubicBezTo>
                  <a:cubicBezTo>
                    <a:pt x="359" y="109"/>
                    <a:pt x="370" y="109"/>
                    <a:pt x="366" y="113"/>
                  </a:cubicBezTo>
                  <a:cubicBezTo>
                    <a:pt x="362" y="117"/>
                    <a:pt x="356" y="119"/>
                    <a:pt x="364" y="124"/>
                  </a:cubicBezTo>
                  <a:cubicBezTo>
                    <a:pt x="370" y="129"/>
                    <a:pt x="363" y="135"/>
                    <a:pt x="367" y="139"/>
                  </a:cubicBezTo>
                  <a:cubicBezTo>
                    <a:pt x="369" y="141"/>
                    <a:pt x="372" y="143"/>
                    <a:pt x="374" y="145"/>
                  </a:cubicBezTo>
                  <a:cubicBezTo>
                    <a:pt x="376" y="145"/>
                    <a:pt x="376" y="147"/>
                    <a:pt x="377" y="148"/>
                  </a:cubicBezTo>
                  <a:cubicBezTo>
                    <a:pt x="377" y="152"/>
                    <a:pt x="378" y="151"/>
                    <a:pt x="382" y="152"/>
                  </a:cubicBezTo>
                  <a:cubicBezTo>
                    <a:pt x="389" y="154"/>
                    <a:pt x="387" y="162"/>
                    <a:pt x="395" y="163"/>
                  </a:cubicBezTo>
                  <a:cubicBezTo>
                    <a:pt x="399" y="164"/>
                    <a:pt x="406" y="164"/>
                    <a:pt x="410" y="168"/>
                  </a:cubicBezTo>
                  <a:cubicBezTo>
                    <a:pt x="413" y="173"/>
                    <a:pt x="401" y="177"/>
                    <a:pt x="399" y="178"/>
                  </a:cubicBezTo>
                  <a:cubicBezTo>
                    <a:pt x="392" y="181"/>
                    <a:pt x="386" y="186"/>
                    <a:pt x="392" y="193"/>
                  </a:cubicBezTo>
                  <a:cubicBezTo>
                    <a:pt x="395" y="198"/>
                    <a:pt x="389" y="210"/>
                    <a:pt x="398" y="210"/>
                  </a:cubicBezTo>
                  <a:cubicBezTo>
                    <a:pt x="397" y="213"/>
                    <a:pt x="389" y="215"/>
                    <a:pt x="388" y="219"/>
                  </a:cubicBezTo>
                  <a:cubicBezTo>
                    <a:pt x="387" y="225"/>
                    <a:pt x="376" y="232"/>
                    <a:pt x="381" y="237"/>
                  </a:cubicBezTo>
                  <a:cubicBezTo>
                    <a:pt x="388" y="244"/>
                    <a:pt x="372" y="247"/>
                    <a:pt x="369" y="249"/>
                  </a:cubicBezTo>
                  <a:cubicBezTo>
                    <a:pt x="366" y="251"/>
                    <a:pt x="367" y="256"/>
                    <a:pt x="366" y="260"/>
                  </a:cubicBezTo>
                  <a:cubicBezTo>
                    <a:pt x="365" y="265"/>
                    <a:pt x="364" y="271"/>
                    <a:pt x="361" y="276"/>
                  </a:cubicBezTo>
                  <a:cubicBezTo>
                    <a:pt x="358" y="284"/>
                    <a:pt x="350" y="285"/>
                    <a:pt x="344" y="291"/>
                  </a:cubicBezTo>
                  <a:cubicBezTo>
                    <a:pt x="342" y="293"/>
                    <a:pt x="342" y="296"/>
                    <a:pt x="341" y="299"/>
                  </a:cubicBezTo>
                  <a:cubicBezTo>
                    <a:pt x="341" y="305"/>
                    <a:pt x="336" y="308"/>
                    <a:pt x="334" y="313"/>
                  </a:cubicBezTo>
                  <a:cubicBezTo>
                    <a:pt x="330" y="323"/>
                    <a:pt x="324" y="320"/>
                    <a:pt x="314" y="323"/>
                  </a:cubicBezTo>
                  <a:cubicBezTo>
                    <a:pt x="311" y="324"/>
                    <a:pt x="307" y="327"/>
                    <a:pt x="304" y="327"/>
                  </a:cubicBezTo>
                  <a:cubicBezTo>
                    <a:pt x="299" y="327"/>
                    <a:pt x="297" y="321"/>
                    <a:pt x="295" y="318"/>
                  </a:cubicBezTo>
                  <a:cubicBezTo>
                    <a:pt x="290" y="311"/>
                    <a:pt x="283" y="322"/>
                    <a:pt x="281" y="326"/>
                  </a:cubicBezTo>
                  <a:cubicBezTo>
                    <a:pt x="278" y="334"/>
                    <a:pt x="272" y="341"/>
                    <a:pt x="269" y="348"/>
                  </a:cubicBezTo>
                  <a:cubicBezTo>
                    <a:pt x="265" y="358"/>
                    <a:pt x="270" y="363"/>
                    <a:pt x="279" y="365"/>
                  </a:cubicBezTo>
                  <a:cubicBezTo>
                    <a:pt x="288" y="367"/>
                    <a:pt x="292" y="368"/>
                    <a:pt x="291" y="378"/>
                  </a:cubicBezTo>
                  <a:cubicBezTo>
                    <a:pt x="290" y="384"/>
                    <a:pt x="289" y="397"/>
                    <a:pt x="299" y="397"/>
                  </a:cubicBezTo>
                  <a:cubicBezTo>
                    <a:pt x="302" y="397"/>
                    <a:pt x="306" y="395"/>
                    <a:pt x="308" y="397"/>
                  </a:cubicBezTo>
                  <a:cubicBezTo>
                    <a:pt x="311" y="400"/>
                    <a:pt x="309" y="406"/>
                    <a:pt x="311" y="409"/>
                  </a:cubicBezTo>
                  <a:cubicBezTo>
                    <a:pt x="316" y="416"/>
                    <a:pt x="321" y="421"/>
                    <a:pt x="323" y="429"/>
                  </a:cubicBezTo>
                  <a:cubicBezTo>
                    <a:pt x="324" y="432"/>
                    <a:pt x="326" y="431"/>
                    <a:pt x="322" y="433"/>
                  </a:cubicBezTo>
                  <a:cubicBezTo>
                    <a:pt x="320" y="435"/>
                    <a:pt x="324" y="441"/>
                    <a:pt x="326" y="441"/>
                  </a:cubicBezTo>
                  <a:cubicBezTo>
                    <a:pt x="321" y="446"/>
                    <a:pt x="315" y="451"/>
                    <a:pt x="310" y="443"/>
                  </a:cubicBezTo>
                  <a:cubicBezTo>
                    <a:pt x="308" y="439"/>
                    <a:pt x="305" y="442"/>
                    <a:pt x="302" y="443"/>
                  </a:cubicBezTo>
                  <a:cubicBezTo>
                    <a:pt x="301" y="444"/>
                    <a:pt x="300" y="444"/>
                    <a:pt x="298" y="445"/>
                  </a:cubicBezTo>
                  <a:cubicBezTo>
                    <a:pt x="296" y="446"/>
                    <a:pt x="297" y="448"/>
                    <a:pt x="295" y="449"/>
                  </a:cubicBezTo>
                  <a:cubicBezTo>
                    <a:pt x="287" y="453"/>
                    <a:pt x="279" y="445"/>
                    <a:pt x="271" y="446"/>
                  </a:cubicBezTo>
                  <a:cubicBezTo>
                    <a:pt x="266" y="446"/>
                    <a:pt x="260" y="447"/>
                    <a:pt x="256" y="445"/>
                  </a:cubicBezTo>
                  <a:cubicBezTo>
                    <a:pt x="257" y="448"/>
                    <a:pt x="259" y="457"/>
                    <a:pt x="254" y="457"/>
                  </a:cubicBezTo>
                  <a:cubicBezTo>
                    <a:pt x="249" y="457"/>
                    <a:pt x="241" y="457"/>
                    <a:pt x="242" y="464"/>
                  </a:cubicBezTo>
                  <a:cubicBezTo>
                    <a:pt x="241" y="460"/>
                    <a:pt x="241" y="460"/>
                    <a:pt x="240" y="464"/>
                  </a:cubicBezTo>
                  <a:cubicBezTo>
                    <a:pt x="238" y="462"/>
                    <a:pt x="237" y="460"/>
                    <a:pt x="236" y="458"/>
                  </a:cubicBezTo>
                  <a:cubicBezTo>
                    <a:pt x="237" y="460"/>
                    <a:pt x="237" y="462"/>
                    <a:pt x="236" y="464"/>
                  </a:cubicBezTo>
                  <a:cubicBezTo>
                    <a:pt x="234" y="462"/>
                    <a:pt x="233" y="461"/>
                    <a:pt x="231" y="459"/>
                  </a:cubicBezTo>
                  <a:cubicBezTo>
                    <a:pt x="232" y="464"/>
                    <a:pt x="228" y="461"/>
                    <a:pt x="225" y="463"/>
                  </a:cubicBezTo>
                  <a:cubicBezTo>
                    <a:pt x="225" y="461"/>
                    <a:pt x="225" y="460"/>
                    <a:pt x="225" y="458"/>
                  </a:cubicBezTo>
                  <a:cubicBezTo>
                    <a:pt x="221" y="461"/>
                    <a:pt x="217" y="456"/>
                    <a:pt x="221" y="454"/>
                  </a:cubicBezTo>
                  <a:cubicBezTo>
                    <a:pt x="216" y="454"/>
                    <a:pt x="210" y="448"/>
                    <a:pt x="215" y="444"/>
                  </a:cubicBezTo>
                  <a:cubicBezTo>
                    <a:pt x="209" y="441"/>
                    <a:pt x="212" y="431"/>
                    <a:pt x="208" y="429"/>
                  </a:cubicBezTo>
                  <a:cubicBezTo>
                    <a:pt x="205" y="428"/>
                    <a:pt x="192" y="427"/>
                    <a:pt x="193" y="423"/>
                  </a:cubicBezTo>
                  <a:cubicBezTo>
                    <a:pt x="193" y="415"/>
                    <a:pt x="191" y="413"/>
                    <a:pt x="187" y="406"/>
                  </a:cubicBezTo>
                  <a:cubicBezTo>
                    <a:pt x="184" y="401"/>
                    <a:pt x="175" y="396"/>
                    <a:pt x="173" y="405"/>
                  </a:cubicBezTo>
                  <a:cubicBezTo>
                    <a:pt x="178" y="405"/>
                    <a:pt x="182" y="400"/>
                    <a:pt x="184" y="407"/>
                  </a:cubicBezTo>
                  <a:cubicBezTo>
                    <a:pt x="179" y="403"/>
                    <a:pt x="173" y="406"/>
                    <a:pt x="168" y="407"/>
                  </a:cubicBezTo>
                  <a:cubicBezTo>
                    <a:pt x="162" y="409"/>
                    <a:pt x="157" y="407"/>
                    <a:pt x="151" y="409"/>
                  </a:cubicBezTo>
                  <a:cubicBezTo>
                    <a:pt x="148" y="410"/>
                    <a:pt x="128" y="409"/>
                    <a:pt x="133" y="415"/>
                  </a:cubicBezTo>
                  <a:cubicBezTo>
                    <a:pt x="131" y="416"/>
                    <a:pt x="129" y="415"/>
                    <a:pt x="129" y="412"/>
                  </a:cubicBezTo>
                  <a:cubicBezTo>
                    <a:pt x="121" y="416"/>
                    <a:pt x="115" y="404"/>
                    <a:pt x="111" y="406"/>
                  </a:cubicBezTo>
                  <a:cubicBezTo>
                    <a:pt x="111" y="407"/>
                    <a:pt x="112" y="408"/>
                    <a:pt x="113" y="409"/>
                  </a:cubicBezTo>
                  <a:cubicBezTo>
                    <a:pt x="109" y="410"/>
                    <a:pt x="92" y="405"/>
                    <a:pt x="97" y="414"/>
                  </a:cubicBezTo>
                  <a:cubicBezTo>
                    <a:pt x="92" y="412"/>
                    <a:pt x="61" y="410"/>
                    <a:pt x="64" y="418"/>
                  </a:cubicBezTo>
                  <a:cubicBezTo>
                    <a:pt x="62" y="418"/>
                    <a:pt x="60" y="415"/>
                    <a:pt x="59" y="414"/>
                  </a:cubicBezTo>
                  <a:cubicBezTo>
                    <a:pt x="56" y="412"/>
                    <a:pt x="56" y="416"/>
                    <a:pt x="54" y="417"/>
                  </a:cubicBezTo>
                  <a:cubicBezTo>
                    <a:pt x="47" y="421"/>
                    <a:pt x="41" y="416"/>
                    <a:pt x="42" y="410"/>
                  </a:cubicBezTo>
                  <a:cubicBezTo>
                    <a:pt x="42" y="401"/>
                    <a:pt x="40" y="370"/>
                    <a:pt x="56" y="374"/>
                  </a:cubicBezTo>
                  <a:cubicBezTo>
                    <a:pt x="52" y="361"/>
                    <a:pt x="81" y="368"/>
                    <a:pt x="83" y="361"/>
                  </a:cubicBezTo>
                  <a:cubicBezTo>
                    <a:pt x="83" y="358"/>
                    <a:pt x="84" y="346"/>
                    <a:pt x="83" y="345"/>
                  </a:cubicBezTo>
                  <a:cubicBezTo>
                    <a:pt x="80" y="343"/>
                    <a:pt x="76" y="345"/>
                    <a:pt x="72" y="344"/>
                  </a:cubicBezTo>
                  <a:cubicBezTo>
                    <a:pt x="67" y="344"/>
                    <a:pt x="68" y="336"/>
                    <a:pt x="68" y="332"/>
                  </a:cubicBezTo>
                  <a:cubicBezTo>
                    <a:pt x="67" y="325"/>
                    <a:pt x="65" y="317"/>
                    <a:pt x="63" y="311"/>
                  </a:cubicBezTo>
                  <a:cubicBezTo>
                    <a:pt x="62" y="308"/>
                    <a:pt x="57" y="307"/>
                    <a:pt x="55" y="306"/>
                  </a:cubicBezTo>
                  <a:cubicBezTo>
                    <a:pt x="50" y="303"/>
                    <a:pt x="46" y="302"/>
                    <a:pt x="41" y="299"/>
                  </a:cubicBezTo>
                  <a:cubicBezTo>
                    <a:pt x="31" y="295"/>
                    <a:pt x="27" y="288"/>
                    <a:pt x="22" y="279"/>
                  </a:cubicBezTo>
                  <a:cubicBezTo>
                    <a:pt x="16" y="269"/>
                    <a:pt x="8" y="261"/>
                    <a:pt x="0" y="25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6">
              <a:extLst>
                <a:ext uri="{FF2B5EF4-FFF2-40B4-BE49-F238E27FC236}">
                  <a16:creationId xmlns:a16="http://schemas.microsoft.com/office/drawing/2014/main" id="{7F95020F-544C-4AAA-8934-A08E5467597E}"/>
                </a:ext>
              </a:extLst>
            </p:cNvPr>
            <p:cNvSpPr>
              <a:spLocks/>
            </p:cNvSpPr>
            <p:nvPr/>
          </p:nvSpPr>
          <p:spPr bwMode="auto">
            <a:xfrm>
              <a:off x="6626720" y="2479984"/>
              <a:ext cx="992148" cy="1005496"/>
            </a:xfrm>
            <a:custGeom>
              <a:avLst/>
              <a:gdLst>
                <a:gd name="T0" fmla="*/ 78 w 457"/>
                <a:gd name="T1" fmla="*/ 265 h 464"/>
                <a:gd name="T2" fmla="*/ 124 w 457"/>
                <a:gd name="T3" fmla="*/ 263 h 464"/>
                <a:gd name="T4" fmla="*/ 157 w 457"/>
                <a:gd name="T5" fmla="*/ 244 h 464"/>
                <a:gd name="T6" fmla="*/ 169 w 457"/>
                <a:gd name="T7" fmla="*/ 203 h 464"/>
                <a:gd name="T8" fmla="*/ 188 w 457"/>
                <a:gd name="T9" fmla="*/ 195 h 464"/>
                <a:gd name="T10" fmla="*/ 221 w 457"/>
                <a:gd name="T11" fmla="*/ 190 h 464"/>
                <a:gd name="T12" fmla="*/ 235 w 457"/>
                <a:gd name="T13" fmla="*/ 157 h 464"/>
                <a:gd name="T14" fmla="*/ 251 w 457"/>
                <a:gd name="T15" fmla="*/ 138 h 464"/>
                <a:gd name="T16" fmla="*/ 247 w 457"/>
                <a:gd name="T17" fmla="*/ 109 h 464"/>
                <a:gd name="T18" fmla="*/ 267 w 457"/>
                <a:gd name="T19" fmla="*/ 91 h 464"/>
                <a:gd name="T20" fmla="*/ 279 w 457"/>
                <a:gd name="T21" fmla="*/ 74 h 464"/>
                <a:gd name="T22" fmla="*/ 279 w 457"/>
                <a:gd name="T23" fmla="*/ 62 h 464"/>
                <a:gd name="T24" fmla="*/ 264 w 457"/>
                <a:gd name="T25" fmla="*/ 40 h 464"/>
                <a:gd name="T26" fmla="*/ 292 w 457"/>
                <a:gd name="T27" fmla="*/ 13 h 464"/>
                <a:gd name="T28" fmla="*/ 340 w 457"/>
                <a:gd name="T29" fmla="*/ 10 h 464"/>
                <a:gd name="T30" fmla="*/ 391 w 457"/>
                <a:gd name="T31" fmla="*/ 18 h 464"/>
                <a:gd name="T32" fmla="*/ 408 w 457"/>
                <a:gd name="T33" fmla="*/ 46 h 464"/>
                <a:gd name="T34" fmla="*/ 439 w 457"/>
                <a:gd name="T35" fmla="*/ 73 h 464"/>
                <a:gd name="T36" fmla="*/ 410 w 457"/>
                <a:gd name="T37" fmla="*/ 89 h 464"/>
                <a:gd name="T38" fmla="*/ 354 w 457"/>
                <a:gd name="T39" fmla="*/ 100 h 464"/>
                <a:gd name="T40" fmla="*/ 364 w 457"/>
                <a:gd name="T41" fmla="*/ 124 h 464"/>
                <a:gd name="T42" fmla="*/ 377 w 457"/>
                <a:gd name="T43" fmla="*/ 148 h 464"/>
                <a:gd name="T44" fmla="*/ 410 w 457"/>
                <a:gd name="T45" fmla="*/ 168 h 464"/>
                <a:gd name="T46" fmla="*/ 398 w 457"/>
                <a:gd name="T47" fmla="*/ 210 h 464"/>
                <a:gd name="T48" fmla="*/ 369 w 457"/>
                <a:gd name="T49" fmla="*/ 249 h 464"/>
                <a:gd name="T50" fmla="*/ 344 w 457"/>
                <a:gd name="T51" fmla="*/ 291 h 464"/>
                <a:gd name="T52" fmla="*/ 314 w 457"/>
                <a:gd name="T53" fmla="*/ 323 h 464"/>
                <a:gd name="T54" fmla="*/ 281 w 457"/>
                <a:gd name="T55" fmla="*/ 326 h 464"/>
                <a:gd name="T56" fmla="*/ 291 w 457"/>
                <a:gd name="T57" fmla="*/ 378 h 464"/>
                <a:gd name="T58" fmla="*/ 311 w 457"/>
                <a:gd name="T59" fmla="*/ 409 h 464"/>
                <a:gd name="T60" fmla="*/ 326 w 457"/>
                <a:gd name="T61" fmla="*/ 441 h 464"/>
                <a:gd name="T62" fmla="*/ 298 w 457"/>
                <a:gd name="T63" fmla="*/ 445 h 464"/>
                <a:gd name="T64" fmla="*/ 256 w 457"/>
                <a:gd name="T65" fmla="*/ 445 h 464"/>
                <a:gd name="T66" fmla="*/ 240 w 457"/>
                <a:gd name="T67" fmla="*/ 464 h 464"/>
                <a:gd name="T68" fmla="*/ 231 w 457"/>
                <a:gd name="T69" fmla="*/ 459 h 464"/>
                <a:gd name="T70" fmla="*/ 221 w 457"/>
                <a:gd name="T71" fmla="*/ 454 h 464"/>
                <a:gd name="T72" fmla="*/ 193 w 457"/>
                <a:gd name="T73" fmla="*/ 423 h 464"/>
                <a:gd name="T74" fmla="*/ 184 w 457"/>
                <a:gd name="T75" fmla="*/ 407 h 464"/>
                <a:gd name="T76" fmla="*/ 133 w 457"/>
                <a:gd name="T77" fmla="*/ 415 h 464"/>
                <a:gd name="T78" fmla="*/ 113 w 457"/>
                <a:gd name="T79" fmla="*/ 409 h 464"/>
                <a:gd name="T80" fmla="*/ 59 w 457"/>
                <a:gd name="T81" fmla="*/ 414 h 464"/>
                <a:gd name="T82" fmla="*/ 56 w 457"/>
                <a:gd name="T83" fmla="*/ 374 h 464"/>
                <a:gd name="T84" fmla="*/ 72 w 457"/>
                <a:gd name="T85" fmla="*/ 344 h 464"/>
                <a:gd name="T86" fmla="*/ 55 w 457"/>
                <a:gd name="T87" fmla="*/ 306 h 464"/>
                <a:gd name="T88" fmla="*/ 0 w 457"/>
                <a:gd name="T89" fmla="*/ 253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7" h="464">
                  <a:moveTo>
                    <a:pt x="0" y="253"/>
                  </a:moveTo>
                  <a:cubicBezTo>
                    <a:pt x="12" y="256"/>
                    <a:pt x="24" y="262"/>
                    <a:pt x="37" y="266"/>
                  </a:cubicBezTo>
                  <a:cubicBezTo>
                    <a:pt x="51" y="270"/>
                    <a:pt x="63" y="265"/>
                    <a:pt x="78" y="265"/>
                  </a:cubicBezTo>
                  <a:cubicBezTo>
                    <a:pt x="83" y="265"/>
                    <a:pt x="88" y="267"/>
                    <a:pt x="93" y="268"/>
                  </a:cubicBezTo>
                  <a:cubicBezTo>
                    <a:pt x="98" y="269"/>
                    <a:pt x="102" y="265"/>
                    <a:pt x="106" y="263"/>
                  </a:cubicBezTo>
                  <a:cubicBezTo>
                    <a:pt x="112" y="261"/>
                    <a:pt x="118" y="264"/>
                    <a:pt x="124" y="263"/>
                  </a:cubicBezTo>
                  <a:cubicBezTo>
                    <a:pt x="129" y="263"/>
                    <a:pt x="134" y="260"/>
                    <a:pt x="139" y="259"/>
                  </a:cubicBezTo>
                  <a:cubicBezTo>
                    <a:pt x="145" y="258"/>
                    <a:pt x="156" y="257"/>
                    <a:pt x="159" y="252"/>
                  </a:cubicBezTo>
                  <a:cubicBezTo>
                    <a:pt x="162" y="248"/>
                    <a:pt x="156" y="247"/>
                    <a:pt x="157" y="244"/>
                  </a:cubicBezTo>
                  <a:cubicBezTo>
                    <a:pt x="158" y="236"/>
                    <a:pt x="155" y="230"/>
                    <a:pt x="156" y="223"/>
                  </a:cubicBezTo>
                  <a:cubicBezTo>
                    <a:pt x="156" y="215"/>
                    <a:pt x="158" y="217"/>
                    <a:pt x="162" y="212"/>
                  </a:cubicBezTo>
                  <a:cubicBezTo>
                    <a:pt x="165" y="210"/>
                    <a:pt x="166" y="205"/>
                    <a:pt x="169" y="203"/>
                  </a:cubicBezTo>
                  <a:cubicBezTo>
                    <a:pt x="173" y="201"/>
                    <a:pt x="174" y="205"/>
                    <a:pt x="178" y="206"/>
                  </a:cubicBezTo>
                  <a:cubicBezTo>
                    <a:pt x="184" y="206"/>
                    <a:pt x="190" y="204"/>
                    <a:pt x="195" y="202"/>
                  </a:cubicBezTo>
                  <a:cubicBezTo>
                    <a:pt x="193" y="199"/>
                    <a:pt x="189" y="199"/>
                    <a:pt x="188" y="195"/>
                  </a:cubicBezTo>
                  <a:cubicBezTo>
                    <a:pt x="193" y="195"/>
                    <a:pt x="199" y="192"/>
                    <a:pt x="201" y="188"/>
                  </a:cubicBezTo>
                  <a:cubicBezTo>
                    <a:pt x="205" y="183"/>
                    <a:pt x="213" y="191"/>
                    <a:pt x="213" y="185"/>
                  </a:cubicBezTo>
                  <a:cubicBezTo>
                    <a:pt x="217" y="187"/>
                    <a:pt x="219" y="186"/>
                    <a:pt x="221" y="190"/>
                  </a:cubicBezTo>
                  <a:cubicBezTo>
                    <a:pt x="224" y="193"/>
                    <a:pt x="227" y="192"/>
                    <a:pt x="230" y="190"/>
                  </a:cubicBezTo>
                  <a:cubicBezTo>
                    <a:pt x="237" y="184"/>
                    <a:pt x="235" y="174"/>
                    <a:pt x="232" y="167"/>
                  </a:cubicBezTo>
                  <a:cubicBezTo>
                    <a:pt x="230" y="162"/>
                    <a:pt x="234" y="161"/>
                    <a:pt x="235" y="157"/>
                  </a:cubicBezTo>
                  <a:cubicBezTo>
                    <a:pt x="236" y="154"/>
                    <a:pt x="236" y="149"/>
                    <a:pt x="235" y="146"/>
                  </a:cubicBezTo>
                  <a:cubicBezTo>
                    <a:pt x="233" y="142"/>
                    <a:pt x="237" y="141"/>
                    <a:pt x="240" y="141"/>
                  </a:cubicBezTo>
                  <a:cubicBezTo>
                    <a:pt x="244" y="140"/>
                    <a:pt x="247" y="141"/>
                    <a:pt x="251" y="138"/>
                  </a:cubicBezTo>
                  <a:cubicBezTo>
                    <a:pt x="256" y="134"/>
                    <a:pt x="255" y="134"/>
                    <a:pt x="253" y="129"/>
                  </a:cubicBezTo>
                  <a:cubicBezTo>
                    <a:pt x="252" y="125"/>
                    <a:pt x="249" y="120"/>
                    <a:pt x="246" y="118"/>
                  </a:cubicBezTo>
                  <a:cubicBezTo>
                    <a:pt x="238" y="113"/>
                    <a:pt x="237" y="107"/>
                    <a:pt x="247" y="109"/>
                  </a:cubicBezTo>
                  <a:cubicBezTo>
                    <a:pt x="255" y="111"/>
                    <a:pt x="272" y="114"/>
                    <a:pt x="274" y="104"/>
                  </a:cubicBezTo>
                  <a:cubicBezTo>
                    <a:pt x="274" y="101"/>
                    <a:pt x="274" y="98"/>
                    <a:pt x="272" y="96"/>
                  </a:cubicBezTo>
                  <a:cubicBezTo>
                    <a:pt x="271" y="95"/>
                    <a:pt x="266" y="93"/>
                    <a:pt x="267" y="91"/>
                  </a:cubicBezTo>
                  <a:cubicBezTo>
                    <a:pt x="268" y="90"/>
                    <a:pt x="269" y="90"/>
                    <a:pt x="270" y="90"/>
                  </a:cubicBezTo>
                  <a:cubicBezTo>
                    <a:pt x="269" y="87"/>
                    <a:pt x="271" y="85"/>
                    <a:pt x="273" y="83"/>
                  </a:cubicBezTo>
                  <a:cubicBezTo>
                    <a:pt x="274" y="81"/>
                    <a:pt x="279" y="77"/>
                    <a:pt x="279" y="74"/>
                  </a:cubicBezTo>
                  <a:cubicBezTo>
                    <a:pt x="279" y="72"/>
                    <a:pt x="280" y="70"/>
                    <a:pt x="281" y="69"/>
                  </a:cubicBezTo>
                  <a:cubicBezTo>
                    <a:pt x="283" y="67"/>
                    <a:pt x="279" y="66"/>
                    <a:pt x="278" y="65"/>
                  </a:cubicBezTo>
                  <a:cubicBezTo>
                    <a:pt x="278" y="64"/>
                    <a:pt x="278" y="63"/>
                    <a:pt x="279" y="62"/>
                  </a:cubicBezTo>
                  <a:cubicBezTo>
                    <a:pt x="281" y="61"/>
                    <a:pt x="278" y="57"/>
                    <a:pt x="278" y="56"/>
                  </a:cubicBezTo>
                  <a:cubicBezTo>
                    <a:pt x="277" y="54"/>
                    <a:pt x="273" y="49"/>
                    <a:pt x="272" y="47"/>
                  </a:cubicBezTo>
                  <a:cubicBezTo>
                    <a:pt x="270" y="44"/>
                    <a:pt x="266" y="42"/>
                    <a:pt x="264" y="40"/>
                  </a:cubicBezTo>
                  <a:cubicBezTo>
                    <a:pt x="260" y="37"/>
                    <a:pt x="271" y="24"/>
                    <a:pt x="274" y="26"/>
                  </a:cubicBezTo>
                  <a:cubicBezTo>
                    <a:pt x="279" y="27"/>
                    <a:pt x="279" y="22"/>
                    <a:pt x="282" y="19"/>
                  </a:cubicBezTo>
                  <a:cubicBezTo>
                    <a:pt x="285" y="16"/>
                    <a:pt x="288" y="14"/>
                    <a:pt x="292" y="13"/>
                  </a:cubicBezTo>
                  <a:cubicBezTo>
                    <a:pt x="301" y="11"/>
                    <a:pt x="309" y="11"/>
                    <a:pt x="318" y="10"/>
                  </a:cubicBezTo>
                  <a:cubicBezTo>
                    <a:pt x="322" y="10"/>
                    <a:pt x="329" y="8"/>
                    <a:pt x="333" y="10"/>
                  </a:cubicBezTo>
                  <a:cubicBezTo>
                    <a:pt x="337" y="12"/>
                    <a:pt x="337" y="13"/>
                    <a:pt x="340" y="10"/>
                  </a:cubicBezTo>
                  <a:cubicBezTo>
                    <a:pt x="345" y="6"/>
                    <a:pt x="358" y="0"/>
                    <a:pt x="361" y="9"/>
                  </a:cubicBezTo>
                  <a:cubicBezTo>
                    <a:pt x="365" y="2"/>
                    <a:pt x="374" y="8"/>
                    <a:pt x="377" y="12"/>
                  </a:cubicBezTo>
                  <a:cubicBezTo>
                    <a:pt x="380" y="16"/>
                    <a:pt x="387" y="14"/>
                    <a:pt x="391" y="18"/>
                  </a:cubicBezTo>
                  <a:cubicBezTo>
                    <a:pt x="394" y="21"/>
                    <a:pt x="396" y="24"/>
                    <a:pt x="397" y="28"/>
                  </a:cubicBezTo>
                  <a:cubicBezTo>
                    <a:pt x="398" y="30"/>
                    <a:pt x="398" y="35"/>
                    <a:pt x="399" y="38"/>
                  </a:cubicBezTo>
                  <a:cubicBezTo>
                    <a:pt x="400" y="40"/>
                    <a:pt x="406" y="44"/>
                    <a:pt x="408" y="46"/>
                  </a:cubicBezTo>
                  <a:cubicBezTo>
                    <a:pt x="411" y="49"/>
                    <a:pt x="415" y="44"/>
                    <a:pt x="418" y="44"/>
                  </a:cubicBezTo>
                  <a:cubicBezTo>
                    <a:pt x="418" y="56"/>
                    <a:pt x="448" y="61"/>
                    <a:pt x="457" y="58"/>
                  </a:cubicBezTo>
                  <a:cubicBezTo>
                    <a:pt x="454" y="60"/>
                    <a:pt x="437" y="68"/>
                    <a:pt x="439" y="73"/>
                  </a:cubicBezTo>
                  <a:cubicBezTo>
                    <a:pt x="439" y="75"/>
                    <a:pt x="437" y="79"/>
                    <a:pt x="435" y="77"/>
                  </a:cubicBezTo>
                  <a:cubicBezTo>
                    <a:pt x="432" y="75"/>
                    <a:pt x="432" y="80"/>
                    <a:pt x="431" y="82"/>
                  </a:cubicBezTo>
                  <a:cubicBezTo>
                    <a:pt x="430" y="84"/>
                    <a:pt x="413" y="87"/>
                    <a:pt x="410" y="89"/>
                  </a:cubicBezTo>
                  <a:cubicBezTo>
                    <a:pt x="400" y="94"/>
                    <a:pt x="394" y="90"/>
                    <a:pt x="383" y="88"/>
                  </a:cubicBezTo>
                  <a:cubicBezTo>
                    <a:pt x="375" y="86"/>
                    <a:pt x="364" y="80"/>
                    <a:pt x="356" y="85"/>
                  </a:cubicBezTo>
                  <a:cubicBezTo>
                    <a:pt x="350" y="89"/>
                    <a:pt x="347" y="97"/>
                    <a:pt x="354" y="100"/>
                  </a:cubicBezTo>
                  <a:cubicBezTo>
                    <a:pt x="360" y="102"/>
                    <a:pt x="352" y="107"/>
                    <a:pt x="357" y="108"/>
                  </a:cubicBezTo>
                  <a:cubicBezTo>
                    <a:pt x="359" y="109"/>
                    <a:pt x="370" y="109"/>
                    <a:pt x="366" y="113"/>
                  </a:cubicBezTo>
                  <a:cubicBezTo>
                    <a:pt x="362" y="117"/>
                    <a:pt x="356" y="119"/>
                    <a:pt x="364" y="124"/>
                  </a:cubicBezTo>
                  <a:cubicBezTo>
                    <a:pt x="370" y="129"/>
                    <a:pt x="363" y="135"/>
                    <a:pt x="367" y="139"/>
                  </a:cubicBezTo>
                  <a:cubicBezTo>
                    <a:pt x="369" y="141"/>
                    <a:pt x="372" y="143"/>
                    <a:pt x="374" y="145"/>
                  </a:cubicBezTo>
                  <a:cubicBezTo>
                    <a:pt x="376" y="145"/>
                    <a:pt x="376" y="147"/>
                    <a:pt x="377" y="148"/>
                  </a:cubicBezTo>
                  <a:cubicBezTo>
                    <a:pt x="377" y="152"/>
                    <a:pt x="378" y="151"/>
                    <a:pt x="382" y="152"/>
                  </a:cubicBezTo>
                  <a:cubicBezTo>
                    <a:pt x="389" y="154"/>
                    <a:pt x="387" y="162"/>
                    <a:pt x="395" y="163"/>
                  </a:cubicBezTo>
                  <a:cubicBezTo>
                    <a:pt x="399" y="164"/>
                    <a:pt x="406" y="164"/>
                    <a:pt x="410" y="168"/>
                  </a:cubicBezTo>
                  <a:cubicBezTo>
                    <a:pt x="413" y="173"/>
                    <a:pt x="401" y="177"/>
                    <a:pt x="399" y="178"/>
                  </a:cubicBezTo>
                  <a:cubicBezTo>
                    <a:pt x="392" y="181"/>
                    <a:pt x="386" y="186"/>
                    <a:pt x="392" y="193"/>
                  </a:cubicBezTo>
                  <a:cubicBezTo>
                    <a:pt x="395" y="198"/>
                    <a:pt x="389" y="210"/>
                    <a:pt x="398" y="210"/>
                  </a:cubicBezTo>
                  <a:cubicBezTo>
                    <a:pt x="397" y="213"/>
                    <a:pt x="389" y="215"/>
                    <a:pt x="388" y="219"/>
                  </a:cubicBezTo>
                  <a:cubicBezTo>
                    <a:pt x="387" y="225"/>
                    <a:pt x="376" y="232"/>
                    <a:pt x="381" y="237"/>
                  </a:cubicBezTo>
                  <a:cubicBezTo>
                    <a:pt x="388" y="244"/>
                    <a:pt x="372" y="247"/>
                    <a:pt x="369" y="249"/>
                  </a:cubicBezTo>
                  <a:cubicBezTo>
                    <a:pt x="366" y="251"/>
                    <a:pt x="367" y="256"/>
                    <a:pt x="366" y="260"/>
                  </a:cubicBezTo>
                  <a:cubicBezTo>
                    <a:pt x="365" y="265"/>
                    <a:pt x="364" y="271"/>
                    <a:pt x="361" y="276"/>
                  </a:cubicBezTo>
                  <a:cubicBezTo>
                    <a:pt x="358" y="284"/>
                    <a:pt x="350" y="285"/>
                    <a:pt x="344" y="291"/>
                  </a:cubicBezTo>
                  <a:cubicBezTo>
                    <a:pt x="342" y="293"/>
                    <a:pt x="342" y="296"/>
                    <a:pt x="341" y="299"/>
                  </a:cubicBezTo>
                  <a:cubicBezTo>
                    <a:pt x="341" y="305"/>
                    <a:pt x="336" y="308"/>
                    <a:pt x="334" y="313"/>
                  </a:cubicBezTo>
                  <a:cubicBezTo>
                    <a:pt x="330" y="323"/>
                    <a:pt x="324" y="320"/>
                    <a:pt x="314" y="323"/>
                  </a:cubicBezTo>
                  <a:cubicBezTo>
                    <a:pt x="311" y="324"/>
                    <a:pt x="307" y="327"/>
                    <a:pt x="304" y="327"/>
                  </a:cubicBezTo>
                  <a:cubicBezTo>
                    <a:pt x="299" y="327"/>
                    <a:pt x="297" y="321"/>
                    <a:pt x="295" y="318"/>
                  </a:cubicBezTo>
                  <a:cubicBezTo>
                    <a:pt x="290" y="311"/>
                    <a:pt x="283" y="322"/>
                    <a:pt x="281" y="326"/>
                  </a:cubicBezTo>
                  <a:cubicBezTo>
                    <a:pt x="278" y="334"/>
                    <a:pt x="272" y="341"/>
                    <a:pt x="269" y="348"/>
                  </a:cubicBezTo>
                  <a:cubicBezTo>
                    <a:pt x="265" y="358"/>
                    <a:pt x="270" y="363"/>
                    <a:pt x="279" y="365"/>
                  </a:cubicBezTo>
                  <a:cubicBezTo>
                    <a:pt x="288" y="367"/>
                    <a:pt x="292" y="368"/>
                    <a:pt x="291" y="378"/>
                  </a:cubicBezTo>
                  <a:cubicBezTo>
                    <a:pt x="290" y="384"/>
                    <a:pt x="289" y="397"/>
                    <a:pt x="299" y="397"/>
                  </a:cubicBezTo>
                  <a:cubicBezTo>
                    <a:pt x="302" y="397"/>
                    <a:pt x="306" y="395"/>
                    <a:pt x="308" y="397"/>
                  </a:cubicBezTo>
                  <a:cubicBezTo>
                    <a:pt x="311" y="400"/>
                    <a:pt x="309" y="406"/>
                    <a:pt x="311" y="409"/>
                  </a:cubicBezTo>
                  <a:cubicBezTo>
                    <a:pt x="316" y="416"/>
                    <a:pt x="321" y="421"/>
                    <a:pt x="323" y="429"/>
                  </a:cubicBezTo>
                  <a:cubicBezTo>
                    <a:pt x="324" y="432"/>
                    <a:pt x="326" y="431"/>
                    <a:pt x="322" y="433"/>
                  </a:cubicBezTo>
                  <a:cubicBezTo>
                    <a:pt x="320" y="435"/>
                    <a:pt x="324" y="441"/>
                    <a:pt x="326" y="441"/>
                  </a:cubicBezTo>
                  <a:cubicBezTo>
                    <a:pt x="321" y="446"/>
                    <a:pt x="315" y="451"/>
                    <a:pt x="310" y="443"/>
                  </a:cubicBezTo>
                  <a:cubicBezTo>
                    <a:pt x="308" y="439"/>
                    <a:pt x="305" y="442"/>
                    <a:pt x="302" y="443"/>
                  </a:cubicBezTo>
                  <a:cubicBezTo>
                    <a:pt x="301" y="444"/>
                    <a:pt x="300" y="444"/>
                    <a:pt x="298" y="445"/>
                  </a:cubicBezTo>
                  <a:cubicBezTo>
                    <a:pt x="296" y="446"/>
                    <a:pt x="297" y="448"/>
                    <a:pt x="295" y="449"/>
                  </a:cubicBezTo>
                  <a:cubicBezTo>
                    <a:pt x="287" y="453"/>
                    <a:pt x="279" y="445"/>
                    <a:pt x="271" y="446"/>
                  </a:cubicBezTo>
                  <a:cubicBezTo>
                    <a:pt x="266" y="446"/>
                    <a:pt x="260" y="447"/>
                    <a:pt x="256" y="445"/>
                  </a:cubicBezTo>
                  <a:cubicBezTo>
                    <a:pt x="257" y="448"/>
                    <a:pt x="259" y="457"/>
                    <a:pt x="254" y="457"/>
                  </a:cubicBezTo>
                  <a:cubicBezTo>
                    <a:pt x="249" y="457"/>
                    <a:pt x="241" y="457"/>
                    <a:pt x="242" y="464"/>
                  </a:cubicBezTo>
                  <a:cubicBezTo>
                    <a:pt x="241" y="460"/>
                    <a:pt x="241" y="460"/>
                    <a:pt x="240" y="464"/>
                  </a:cubicBezTo>
                  <a:cubicBezTo>
                    <a:pt x="238" y="462"/>
                    <a:pt x="237" y="460"/>
                    <a:pt x="236" y="458"/>
                  </a:cubicBezTo>
                  <a:cubicBezTo>
                    <a:pt x="237" y="460"/>
                    <a:pt x="237" y="462"/>
                    <a:pt x="236" y="464"/>
                  </a:cubicBezTo>
                  <a:cubicBezTo>
                    <a:pt x="234" y="462"/>
                    <a:pt x="233" y="461"/>
                    <a:pt x="231" y="459"/>
                  </a:cubicBezTo>
                  <a:cubicBezTo>
                    <a:pt x="232" y="464"/>
                    <a:pt x="228" y="461"/>
                    <a:pt x="225" y="463"/>
                  </a:cubicBezTo>
                  <a:cubicBezTo>
                    <a:pt x="225" y="461"/>
                    <a:pt x="225" y="460"/>
                    <a:pt x="225" y="458"/>
                  </a:cubicBezTo>
                  <a:cubicBezTo>
                    <a:pt x="221" y="461"/>
                    <a:pt x="217" y="456"/>
                    <a:pt x="221" y="454"/>
                  </a:cubicBezTo>
                  <a:cubicBezTo>
                    <a:pt x="216" y="454"/>
                    <a:pt x="210" y="448"/>
                    <a:pt x="215" y="444"/>
                  </a:cubicBezTo>
                  <a:cubicBezTo>
                    <a:pt x="209" y="441"/>
                    <a:pt x="212" y="431"/>
                    <a:pt x="208" y="429"/>
                  </a:cubicBezTo>
                  <a:cubicBezTo>
                    <a:pt x="205" y="428"/>
                    <a:pt x="192" y="427"/>
                    <a:pt x="193" y="423"/>
                  </a:cubicBezTo>
                  <a:cubicBezTo>
                    <a:pt x="193" y="415"/>
                    <a:pt x="191" y="413"/>
                    <a:pt x="187" y="406"/>
                  </a:cubicBezTo>
                  <a:cubicBezTo>
                    <a:pt x="184" y="401"/>
                    <a:pt x="175" y="396"/>
                    <a:pt x="173" y="405"/>
                  </a:cubicBezTo>
                  <a:cubicBezTo>
                    <a:pt x="178" y="405"/>
                    <a:pt x="182" y="400"/>
                    <a:pt x="184" y="407"/>
                  </a:cubicBezTo>
                  <a:cubicBezTo>
                    <a:pt x="179" y="403"/>
                    <a:pt x="173" y="406"/>
                    <a:pt x="168" y="407"/>
                  </a:cubicBezTo>
                  <a:cubicBezTo>
                    <a:pt x="162" y="409"/>
                    <a:pt x="157" y="407"/>
                    <a:pt x="151" y="409"/>
                  </a:cubicBezTo>
                  <a:cubicBezTo>
                    <a:pt x="148" y="410"/>
                    <a:pt x="128" y="409"/>
                    <a:pt x="133" y="415"/>
                  </a:cubicBezTo>
                  <a:cubicBezTo>
                    <a:pt x="131" y="416"/>
                    <a:pt x="129" y="415"/>
                    <a:pt x="129" y="412"/>
                  </a:cubicBezTo>
                  <a:cubicBezTo>
                    <a:pt x="121" y="416"/>
                    <a:pt x="115" y="404"/>
                    <a:pt x="111" y="406"/>
                  </a:cubicBezTo>
                  <a:cubicBezTo>
                    <a:pt x="111" y="407"/>
                    <a:pt x="112" y="408"/>
                    <a:pt x="113" y="409"/>
                  </a:cubicBezTo>
                  <a:cubicBezTo>
                    <a:pt x="109" y="410"/>
                    <a:pt x="92" y="405"/>
                    <a:pt x="97" y="414"/>
                  </a:cubicBezTo>
                  <a:cubicBezTo>
                    <a:pt x="92" y="412"/>
                    <a:pt x="61" y="410"/>
                    <a:pt x="64" y="418"/>
                  </a:cubicBezTo>
                  <a:cubicBezTo>
                    <a:pt x="62" y="418"/>
                    <a:pt x="60" y="415"/>
                    <a:pt x="59" y="414"/>
                  </a:cubicBezTo>
                  <a:cubicBezTo>
                    <a:pt x="56" y="412"/>
                    <a:pt x="56" y="416"/>
                    <a:pt x="54" y="417"/>
                  </a:cubicBezTo>
                  <a:cubicBezTo>
                    <a:pt x="47" y="421"/>
                    <a:pt x="41" y="416"/>
                    <a:pt x="42" y="410"/>
                  </a:cubicBezTo>
                  <a:cubicBezTo>
                    <a:pt x="42" y="401"/>
                    <a:pt x="40" y="370"/>
                    <a:pt x="56" y="374"/>
                  </a:cubicBezTo>
                  <a:cubicBezTo>
                    <a:pt x="52" y="361"/>
                    <a:pt x="81" y="368"/>
                    <a:pt x="83" y="361"/>
                  </a:cubicBezTo>
                  <a:cubicBezTo>
                    <a:pt x="83" y="358"/>
                    <a:pt x="84" y="346"/>
                    <a:pt x="83" y="345"/>
                  </a:cubicBezTo>
                  <a:cubicBezTo>
                    <a:pt x="80" y="343"/>
                    <a:pt x="76" y="345"/>
                    <a:pt x="72" y="344"/>
                  </a:cubicBezTo>
                  <a:cubicBezTo>
                    <a:pt x="67" y="344"/>
                    <a:pt x="68" y="336"/>
                    <a:pt x="68" y="332"/>
                  </a:cubicBezTo>
                  <a:cubicBezTo>
                    <a:pt x="67" y="325"/>
                    <a:pt x="65" y="317"/>
                    <a:pt x="63" y="311"/>
                  </a:cubicBezTo>
                  <a:cubicBezTo>
                    <a:pt x="62" y="308"/>
                    <a:pt x="57" y="307"/>
                    <a:pt x="55" y="306"/>
                  </a:cubicBezTo>
                  <a:cubicBezTo>
                    <a:pt x="50" y="303"/>
                    <a:pt x="46" y="302"/>
                    <a:pt x="41" y="299"/>
                  </a:cubicBezTo>
                  <a:cubicBezTo>
                    <a:pt x="31" y="295"/>
                    <a:pt x="27" y="288"/>
                    <a:pt x="22" y="279"/>
                  </a:cubicBezTo>
                  <a:cubicBezTo>
                    <a:pt x="16" y="269"/>
                    <a:pt x="8" y="261"/>
                    <a:pt x="0" y="25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5" name="Freeform 347">
              <a:extLst>
                <a:ext uri="{FF2B5EF4-FFF2-40B4-BE49-F238E27FC236}">
                  <a16:creationId xmlns:a16="http://schemas.microsoft.com/office/drawing/2014/main" id="{B0867A42-48D3-4E90-B034-303EB4961EC4}"/>
                </a:ext>
              </a:extLst>
            </p:cNvPr>
            <p:cNvSpPr>
              <a:spLocks/>
            </p:cNvSpPr>
            <p:nvPr/>
          </p:nvSpPr>
          <p:spPr bwMode="auto">
            <a:xfrm>
              <a:off x="8993639" y="4842455"/>
              <a:ext cx="760795" cy="880921"/>
            </a:xfrm>
            <a:custGeom>
              <a:avLst/>
              <a:gdLst>
                <a:gd name="T0" fmla="*/ 76 w 350"/>
                <a:gd name="T1" fmla="*/ 19 h 408"/>
                <a:gd name="T2" fmla="*/ 52 w 350"/>
                <a:gd name="T3" fmla="*/ 18 h 408"/>
                <a:gd name="T4" fmla="*/ 19 w 350"/>
                <a:gd name="T5" fmla="*/ 4 h 408"/>
                <a:gd name="T6" fmla="*/ 63 w 350"/>
                <a:gd name="T7" fmla="*/ 68 h 408"/>
                <a:gd name="T8" fmla="*/ 87 w 350"/>
                <a:gd name="T9" fmla="*/ 98 h 408"/>
                <a:gd name="T10" fmla="*/ 107 w 350"/>
                <a:gd name="T11" fmla="*/ 123 h 408"/>
                <a:gd name="T12" fmla="*/ 126 w 350"/>
                <a:gd name="T13" fmla="*/ 138 h 408"/>
                <a:gd name="T14" fmla="*/ 133 w 350"/>
                <a:gd name="T15" fmla="*/ 166 h 408"/>
                <a:gd name="T16" fmla="*/ 147 w 350"/>
                <a:gd name="T17" fmla="*/ 192 h 408"/>
                <a:gd name="T18" fmla="*/ 178 w 350"/>
                <a:gd name="T19" fmla="*/ 235 h 408"/>
                <a:gd name="T20" fmla="*/ 182 w 350"/>
                <a:gd name="T21" fmla="*/ 246 h 408"/>
                <a:gd name="T22" fmla="*/ 196 w 350"/>
                <a:gd name="T23" fmla="*/ 285 h 408"/>
                <a:gd name="T24" fmla="*/ 217 w 350"/>
                <a:gd name="T25" fmla="*/ 313 h 408"/>
                <a:gd name="T26" fmla="*/ 240 w 350"/>
                <a:gd name="T27" fmla="*/ 341 h 408"/>
                <a:gd name="T28" fmla="*/ 272 w 350"/>
                <a:gd name="T29" fmla="*/ 368 h 408"/>
                <a:gd name="T30" fmla="*/ 286 w 350"/>
                <a:gd name="T31" fmla="*/ 386 h 408"/>
                <a:gd name="T32" fmla="*/ 293 w 350"/>
                <a:gd name="T33" fmla="*/ 394 h 408"/>
                <a:gd name="T34" fmla="*/ 300 w 350"/>
                <a:gd name="T35" fmla="*/ 390 h 408"/>
                <a:gd name="T36" fmla="*/ 322 w 350"/>
                <a:gd name="T37" fmla="*/ 387 h 408"/>
                <a:gd name="T38" fmla="*/ 339 w 350"/>
                <a:gd name="T39" fmla="*/ 387 h 408"/>
                <a:gd name="T40" fmla="*/ 343 w 350"/>
                <a:gd name="T41" fmla="*/ 351 h 408"/>
                <a:gd name="T42" fmla="*/ 345 w 350"/>
                <a:gd name="T43" fmla="*/ 330 h 408"/>
                <a:gd name="T44" fmla="*/ 347 w 350"/>
                <a:gd name="T45" fmla="*/ 313 h 408"/>
                <a:gd name="T46" fmla="*/ 343 w 350"/>
                <a:gd name="T47" fmla="*/ 300 h 408"/>
                <a:gd name="T48" fmla="*/ 316 w 350"/>
                <a:gd name="T49" fmla="*/ 280 h 408"/>
                <a:gd name="T50" fmla="*/ 305 w 350"/>
                <a:gd name="T51" fmla="*/ 291 h 408"/>
                <a:gd name="T52" fmla="*/ 314 w 350"/>
                <a:gd name="T53" fmla="*/ 271 h 408"/>
                <a:gd name="T54" fmla="*/ 304 w 350"/>
                <a:gd name="T55" fmla="*/ 258 h 408"/>
                <a:gd name="T56" fmla="*/ 283 w 350"/>
                <a:gd name="T57" fmla="*/ 234 h 408"/>
                <a:gd name="T58" fmla="*/ 269 w 350"/>
                <a:gd name="T59" fmla="*/ 214 h 408"/>
                <a:gd name="T60" fmla="*/ 268 w 350"/>
                <a:gd name="T61" fmla="*/ 211 h 408"/>
                <a:gd name="T62" fmla="*/ 267 w 350"/>
                <a:gd name="T63" fmla="*/ 207 h 408"/>
                <a:gd name="T64" fmla="*/ 283 w 350"/>
                <a:gd name="T65" fmla="*/ 198 h 408"/>
                <a:gd name="T66" fmla="*/ 261 w 350"/>
                <a:gd name="T67" fmla="*/ 185 h 408"/>
                <a:gd name="T68" fmla="*/ 251 w 350"/>
                <a:gd name="T69" fmla="*/ 173 h 408"/>
                <a:gd name="T70" fmla="*/ 235 w 350"/>
                <a:gd name="T71" fmla="*/ 165 h 408"/>
                <a:gd name="T72" fmla="*/ 220 w 350"/>
                <a:gd name="T73" fmla="*/ 142 h 408"/>
                <a:gd name="T74" fmla="*/ 204 w 350"/>
                <a:gd name="T75" fmla="*/ 127 h 408"/>
                <a:gd name="T76" fmla="*/ 194 w 350"/>
                <a:gd name="T77" fmla="*/ 135 h 408"/>
                <a:gd name="T78" fmla="*/ 180 w 350"/>
                <a:gd name="T79" fmla="*/ 122 h 408"/>
                <a:gd name="T80" fmla="*/ 169 w 350"/>
                <a:gd name="T81" fmla="*/ 111 h 408"/>
                <a:gd name="T82" fmla="*/ 162 w 350"/>
                <a:gd name="T83" fmla="*/ 96 h 408"/>
                <a:gd name="T84" fmla="*/ 134 w 350"/>
                <a:gd name="T85" fmla="*/ 72 h 408"/>
                <a:gd name="T86" fmla="*/ 123 w 350"/>
                <a:gd name="T87" fmla="*/ 63 h 408"/>
                <a:gd name="T88" fmla="*/ 108 w 350"/>
                <a:gd name="T89" fmla="*/ 43 h 408"/>
                <a:gd name="T90" fmla="*/ 85 w 350"/>
                <a:gd name="T91" fmla="*/ 1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0" h="408">
                  <a:moveTo>
                    <a:pt x="85" y="16"/>
                  </a:moveTo>
                  <a:cubicBezTo>
                    <a:pt x="83" y="18"/>
                    <a:pt x="79" y="20"/>
                    <a:pt x="76" y="19"/>
                  </a:cubicBezTo>
                  <a:cubicBezTo>
                    <a:pt x="73" y="18"/>
                    <a:pt x="72" y="16"/>
                    <a:pt x="69" y="16"/>
                  </a:cubicBezTo>
                  <a:cubicBezTo>
                    <a:pt x="63" y="15"/>
                    <a:pt x="58" y="18"/>
                    <a:pt x="52" y="18"/>
                  </a:cubicBezTo>
                  <a:cubicBezTo>
                    <a:pt x="45" y="17"/>
                    <a:pt x="41" y="15"/>
                    <a:pt x="36" y="10"/>
                  </a:cubicBezTo>
                  <a:cubicBezTo>
                    <a:pt x="33" y="6"/>
                    <a:pt x="24" y="0"/>
                    <a:pt x="19" y="4"/>
                  </a:cubicBezTo>
                  <a:cubicBezTo>
                    <a:pt x="0" y="17"/>
                    <a:pt x="46" y="54"/>
                    <a:pt x="53" y="64"/>
                  </a:cubicBezTo>
                  <a:cubicBezTo>
                    <a:pt x="56" y="67"/>
                    <a:pt x="59" y="68"/>
                    <a:pt x="63" y="68"/>
                  </a:cubicBezTo>
                  <a:cubicBezTo>
                    <a:pt x="70" y="70"/>
                    <a:pt x="73" y="77"/>
                    <a:pt x="76" y="83"/>
                  </a:cubicBezTo>
                  <a:cubicBezTo>
                    <a:pt x="78" y="86"/>
                    <a:pt x="83" y="96"/>
                    <a:pt x="87" y="98"/>
                  </a:cubicBezTo>
                  <a:cubicBezTo>
                    <a:pt x="95" y="101"/>
                    <a:pt x="92" y="108"/>
                    <a:pt x="94" y="115"/>
                  </a:cubicBezTo>
                  <a:cubicBezTo>
                    <a:pt x="96" y="121"/>
                    <a:pt x="102" y="119"/>
                    <a:pt x="107" y="123"/>
                  </a:cubicBezTo>
                  <a:cubicBezTo>
                    <a:pt x="110" y="125"/>
                    <a:pt x="113" y="127"/>
                    <a:pt x="116" y="129"/>
                  </a:cubicBezTo>
                  <a:cubicBezTo>
                    <a:pt x="119" y="132"/>
                    <a:pt x="123" y="134"/>
                    <a:pt x="126" y="138"/>
                  </a:cubicBezTo>
                  <a:cubicBezTo>
                    <a:pt x="130" y="142"/>
                    <a:pt x="126" y="143"/>
                    <a:pt x="128" y="148"/>
                  </a:cubicBezTo>
                  <a:cubicBezTo>
                    <a:pt x="129" y="154"/>
                    <a:pt x="132" y="160"/>
                    <a:pt x="133" y="166"/>
                  </a:cubicBezTo>
                  <a:cubicBezTo>
                    <a:pt x="135" y="172"/>
                    <a:pt x="140" y="179"/>
                    <a:pt x="139" y="186"/>
                  </a:cubicBezTo>
                  <a:cubicBezTo>
                    <a:pt x="139" y="193"/>
                    <a:pt x="144" y="188"/>
                    <a:pt x="147" y="192"/>
                  </a:cubicBezTo>
                  <a:cubicBezTo>
                    <a:pt x="152" y="197"/>
                    <a:pt x="158" y="196"/>
                    <a:pt x="159" y="204"/>
                  </a:cubicBezTo>
                  <a:cubicBezTo>
                    <a:pt x="161" y="216"/>
                    <a:pt x="176" y="223"/>
                    <a:pt x="178" y="235"/>
                  </a:cubicBezTo>
                  <a:cubicBezTo>
                    <a:pt x="179" y="236"/>
                    <a:pt x="176" y="237"/>
                    <a:pt x="177" y="238"/>
                  </a:cubicBezTo>
                  <a:cubicBezTo>
                    <a:pt x="179" y="241"/>
                    <a:pt x="181" y="243"/>
                    <a:pt x="182" y="246"/>
                  </a:cubicBezTo>
                  <a:cubicBezTo>
                    <a:pt x="185" y="252"/>
                    <a:pt x="192" y="261"/>
                    <a:pt x="192" y="268"/>
                  </a:cubicBezTo>
                  <a:cubicBezTo>
                    <a:pt x="192" y="274"/>
                    <a:pt x="192" y="279"/>
                    <a:pt x="196" y="285"/>
                  </a:cubicBezTo>
                  <a:cubicBezTo>
                    <a:pt x="199" y="289"/>
                    <a:pt x="204" y="292"/>
                    <a:pt x="207" y="297"/>
                  </a:cubicBezTo>
                  <a:cubicBezTo>
                    <a:pt x="210" y="303"/>
                    <a:pt x="212" y="308"/>
                    <a:pt x="217" y="313"/>
                  </a:cubicBezTo>
                  <a:cubicBezTo>
                    <a:pt x="222" y="317"/>
                    <a:pt x="228" y="320"/>
                    <a:pt x="232" y="327"/>
                  </a:cubicBezTo>
                  <a:cubicBezTo>
                    <a:pt x="235" y="333"/>
                    <a:pt x="234" y="336"/>
                    <a:pt x="240" y="341"/>
                  </a:cubicBezTo>
                  <a:cubicBezTo>
                    <a:pt x="246" y="346"/>
                    <a:pt x="251" y="351"/>
                    <a:pt x="256" y="357"/>
                  </a:cubicBezTo>
                  <a:cubicBezTo>
                    <a:pt x="261" y="361"/>
                    <a:pt x="266" y="365"/>
                    <a:pt x="272" y="368"/>
                  </a:cubicBezTo>
                  <a:cubicBezTo>
                    <a:pt x="277" y="371"/>
                    <a:pt x="278" y="373"/>
                    <a:pt x="281" y="378"/>
                  </a:cubicBezTo>
                  <a:cubicBezTo>
                    <a:pt x="282" y="381"/>
                    <a:pt x="284" y="384"/>
                    <a:pt x="286" y="386"/>
                  </a:cubicBezTo>
                  <a:cubicBezTo>
                    <a:pt x="288" y="388"/>
                    <a:pt x="290" y="390"/>
                    <a:pt x="292" y="391"/>
                  </a:cubicBezTo>
                  <a:cubicBezTo>
                    <a:pt x="293" y="392"/>
                    <a:pt x="291" y="393"/>
                    <a:pt x="293" y="394"/>
                  </a:cubicBezTo>
                  <a:cubicBezTo>
                    <a:pt x="294" y="395"/>
                    <a:pt x="304" y="408"/>
                    <a:pt x="304" y="401"/>
                  </a:cubicBezTo>
                  <a:cubicBezTo>
                    <a:pt x="304" y="397"/>
                    <a:pt x="300" y="394"/>
                    <a:pt x="300" y="390"/>
                  </a:cubicBezTo>
                  <a:cubicBezTo>
                    <a:pt x="299" y="385"/>
                    <a:pt x="308" y="392"/>
                    <a:pt x="309" y="393"/>
                  </a:cubicBezTo>
                  <a:cubicBezTo>
                    <a:pt x="316" y="399"/>
                    <a:pt x="323" y="399"/>
                    <a:pt x="322" y="387"/>
                  </a:cubicBezTo>
                  <a:cubicBezTo>
                    <a:pt x="326" y="391"/>
                    <a:pt x="329" y="399"/>
                    <a:pt x="336" y="400"/>
                  </a:cubicBezTo>
                  <a:cubicBezTo>
                    <a:pt x="339" y="401"/>
                    <a:pt x="339" y="389"/>
                    <a:pt x="339" y="387"/>
                  </a:cubicBezTo>
                  <a:cubicBezTo>
                    <a:pt x="340" y="380"/>
                    <a:pt x="341" y="372"/>
                    <a:pt x="341" y="365"/>
                  </a:cubicBezTo>
                  <a:cubicBezTo>
                    <a:pt x="342" y="361"/>
                    <a:pt x="344" y="355"/>
                    <a:pt x="343" y="351"/>
                  </a:cubicBezTo>
                  <a:cubicBezTo>
                    <a:pt x="341" y="348"/>
                    <a:pt x="340" y="347"/>
                    <a:pt x="341" y="344"/>
                  </a:cubicBezTo>
                  <a:cubicBezTo>
                    <a:pt x="342" y="340"/>
                    <a:pt x="345" y="335"/>
                    <a:pt x="345" y="330"/>
                  </a:cubicBezTo>
                  <a:cubicBezTo>
                    <a:pt x="345" y="327"/>
                    <a:pt x="341" y="327"/>
                    <a:pt x="342" y="323"/>
                  </a:cubicBezTo>
                  <a:cubicBezTo>
                    <a:pt x="343" y="320"/>
                    <a:pt x="345" y="316"/>
                    <a:pt x="347" y="313"/>
                  </a:cubicBezTo>
                  <a:cubicBezTo>
                    <a:pt x="349" y="310"/>
                    <a:pt x="350" y="309"/>
                    <a:pt x="349" y="304"/>
                  </a:cubicBezTo>
                  <a:cubicBezTo>
                    <a:pt x="349" y="300"/>
                    <a:pt x="345" y="302"/>
                    <a:pt x="343" y="300"/>
                  </a:cubicBezTo>
                  <a:cubicBezTo>
                    <a:pt x="340" y="297"/>
                    <a:pt x="335" y="286"/>
                    <a:pt x="337" y="282"/>
                  </a:cubicBezTo>
                  <a:cubicBezTo>
                    <a:pt x="334" y="281"/>
                    <a:pt x="317" y="277"/>
                    <a:pt x="316" y="280"/>
                  </a:cubicBezTo>
                  <a:cubicBezTo>
                    <a:pt x="315" y="279"/>
                    <a:pt x="315" y="278"/>
                    <a:pt x="314" y="277"/>
                  </a:cubicBezTo>
                  <a:cubicBezTo>
                    <a:pt x="310" y="282"/>
                    <a:pt x="310" y="288"/>
                    <a:pt x="305" y="291"/>
                  </a:cubicBezTo>
                  <a:cubicBezTo>
                    <a:pt x="306" y="289"/>
                    <a:pt x="313" y="281"/>
                    <a:pt x="306" y="281"/>
                  </a:cubicBezTo>
                  <a:cubicBezTo>
                    <a:pt x="310" y="279"/>
                    <a:pt x="315" y="276"/>
                    <a:pt x="314" y="271"/>
                  </a:cubicBezTo>
                  <a:cubicBezTo>
                    <a:pt x="314" y="268"/>
                    <a:pt x="310" y="269"/>
                    <a:pt x="308" y="268"/>
                  </a:cubicBezTo>
                  <a:cubicBezTo>
                    <a:pt x="305" y="266"/>
                    <a:pt x="304" y="260"/>
                    <a:pt x="304" y="258"/>
                  </a:cubicBezTo>
                  <a:cubicBezTo>
                    <a:pt x="302" y="251"/>
                    <a:pt x="300" y="245"/>
                    <a:pt x="300" y="238"/>
                  </a:cubicBezTo>
                  <a:cubicBezTo>
                    <a:pt x="299" y="234"/>
                    <a:pt x="287" y="233"/>
                    <a:pt x="283" y="234"/>
                  </a:cubicBezTo>
                  <a:cubicBezTo>
                    <a:pt x="280" y="235"/>
                    <a:pt x="275" y="229"/>
                    <a:pt x="272" y="227"/>
                  </a:cubicBezTo>
                  <a:cubicBezTo>
                    <a:pt x="269" y="224"/>
                    <a:pt x="270" y="218"/>
                    <a:pt x="269" y="214"/>
                  </a:cubicBezTo>
                  <a:cubicBezTo>
                    <a:pt x="270" y="216"/>
                    <a:pt x="273" y="216"/>
                    <a:pt x="275" y="215"/>
                  </a:cubicBezTo>
                  <a:cubicBezTo>
                    <a:pt x="274" y="211"/>
                    <a:pt x="271" y="211"/>
                    <a:pt x="268" y="211"/>
                  </a:cubicBezTo>
                  <a:cubicBezTo>
                    <a:pt x="270" y="211"/>
                    <a:pt x="272" y="209"/>
                    <a:pt x="273" y="207"/>
                  </a:cubicBezTo>
                  <a:cubicBezTo>
                    <a:pt x="271" y="207"/>
                    <a:pt x="269" y="207"/>
                    <a:pt x="267" y="207"/>
                  </a:cubicBezTo>
                  <a:cubicBezTo>
                    <a:pt x="270" y="206"/>
                    <a:pt x="272" y="203"/>
                    <a:pt x="275" y="201"/>
                  </a:cubicBezTo>
                  <a:cubicBezTo>
                    <a:pt x="277" y="199"/>
                    <a:pt x="282" y="200"/>
                    <a:pt x="283" y="198"/>
                  </a:cubicBezTo>
                  <a:cubicBezTo>
                    <a:pt x="285" y="195"/>
                    <a:pt x="278" y="188"/>
                    <a:pt x="276" y="186"/>
                  </a:cubicBezTo>
                  <a:cubicBezTo>
                    <a:pt x="271" y="180"/>
                    <a:pt x="267" y="180"/>
                    <a:pt x="261" y="185"/>
                  </a:cubicBezTo>
                  <a:cubicBezTo>
                    <a:pt x="256" y="188"/>
                    <a:pt x="245" y="196"/>
                    <a:pt x="240" y="189"/>
                  </a:cubicBezTo>
                  <a:cubicBezTo>
                    <a:pt x="250" y="195"/>
                    <a:pt x="270" y="177"/>
                    <a:pt x="251" y="173"/>
                  </a:cubicBezTo>
                  <a:cubicBezTo>
                    <a:pt x="248" y="172"/>
                    <a:pt x="245" y="174"/>
                    <a:pt x="242" y="172"/>
                  </a:cubicBezTo>
                  <a:cubicBezTo>
                    <a:pt x="239" y="171"/>
                    <a:pt x="238" y="167"/>
                    <a:pt x="235" y="165"/>
                  </a:cubicBezTo>
                  <a:cubicBezTo>
                    <a:pt x="230" y="161"/>
                    <a:pt x="233" y="152"/>
                    <a:pt x="227" y="147"/>
                  </a:cubicBezTo>
                  <a:cubicBezTo>
                    <a:pt x="224" y="146"/>
                    <a:pt x="222" y="143"/>
                    <a:pt x="220" y="142"/>
                  </a:cubicBezTo>
                  <a:cubicBezTo>
                    <a:pt x="217" y="140"/>
                    <a:pt x="214" y="142"/>
                    <a:pt x="211" y="140"/>
                  </a:cubicBezTo>
                  <a:cubicBezTo>
                    <a:pt x="206" y="138"/>
                    <a:pt x="207" y="131"/>
                    <a:pt x="204" y="127"/>
                  </a:cubicBezTo>
                  <a:cubicBezTo>
                    <a:pt x="202" y="125"/>
                    <a:pt x="192" y="115"/>
                    <a:pt x="190" y="121"/>
                  </a:cubicBezTo>
                  <a:cubicBezTo>
                    <a:pt x="188" y="125"/>
                    <a:pt x="194" y="131"/>
                    <a:pt x="194" y="135"/>
                  </a:cubicBezTo>
                  <a:cubicBezTo>
                    <a:pt x="192" y="133"/>
                    <a:pt x="192" y="131"/>
                    <a:pt x="190" y="129"/>
                  </a:cubicBezTo>
                  <a:cubicBezTo>
                    <a:pt x="188" y="125"/>
                    <a:pt x="183" y="125"/>
                    <a:pt x="180" y="122"/>
                  </a:cubicBezTo>
                  <a:cubicBezTo>
                    <a:pt x="175" y="117"/>
                    <a:pt x="175" y="109"/>
                    <a:pt x="170" y="105"/>
                  </a:cubicBezTo>
                  <a:cubicBezTo>
                    <a:pt x="168" y="106"/>
                    <a:pt x="168" y="108"/>
                    <a:pt x="169" y="111"/>
                  </a:cubicBezTo>
                  <a:cubicBezTo>
                    <a:pt x="168" y="109"/>
                    <a:pt x="163" y="99"/>
                    <a:pt x="165" y="107"/>
                  </a:cubicBezTo>
                  <a:cubicBezTo>
                    <a:pt x="162" y="103"/>
                    <a:pt x="166" y="99"/>
                    <a:pt x="162" y="96"/>
                  </a:cubicBezTo>
                  <a:cubicBezTo>
                    <a:pt x="157" y="93"/>
                    <a:pt x="154" y="88"/>
                    <a:pt x="149" y="84"/>
                  </a:cubicBezTo>
                  <a:cubicBezTo>
                    <a:pt x="144" y="81"/>
                    <a:pt x="140" y="75"/>
                    <a:pt x="134" y="72"/>
                  </a:cubicBezTo>
                  <a:cubicBezTo>
                    <a:pt x="132" y="71"/>
                    <a:pt x="130" y="71"/>
                    <a:pt x="128" y="70"/>
                  </a:cubicBezTo>
                  <a:cubicBezTo>
                    <a:pt x="125" y="68"/>
                    <a:pt x="125" y="66"/>
                    <a:pt x="123" y="63"/>
                  </a:cubicBezTo>
                  <a:cubicBezTo>
                    <a:pt x="120" y="60"/>
                    <a:pt x="114" y="60"/>
                    <a:pt x="111" y="57"/>
                  </a:cubicBezTo>
                  <a:cubicBezTo>
                    <a:pt x="107" y="53"/>
                    <a:pt x="113" y="47"/>
                    <a:pt x="108" y="43"/>
                  </a:cubicBezTo>
                  <a:cubicBezTo>
                    <a:pt x="104" y="39"/>
                    <a:pt x="103" y="39"/>
                    <a:pt x="100" y="33"/>
                  </a:cubicBezTo>
                  <a:cubicBezTo>
                    <a:pt x="99" y="27"/>
                    <a:pt x="89" y="20"/>
                    <a:pt x="85" y="16"/>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8">
              <a:extLst>
                <a:ext uri="{FF2B5EF4-FFF2-40B4-BE49-F238E27FC236}">
                  <a16:creationId xmlns:a16="http://schemas.microsoft.com/office/drawing/2014/main" id="{73AA057E-3933-434A-B42B-5801D35CD748}"/>
                </a:ext>
              </a:extLst>
            </p:cNvPr>
            <p:cNvSpPr>
              <a:spLocks/>
            </p:cNvSpPr>
            <p:nvPr/>
          </p:nvSpPr>
          <p:spPr bwMode="auto">
            <a:xfrm>
              <a:off x="8993639" y="4842455"/>
              <a:ext cx="760795" cy="880921"/>
            </a:xfrm>
            <a:custGeom>
              <a:avLst/>
              <a:gdLst>
                <a:gd name="T0" fmla="*/ 76 w 350"/>
                <a:gd name="T1" fmla="*/ 19 h 408"/>
                <a:gd name="T2" fmla="*/ 52 w 350"/>
                <a:gd name="T3" fmla="*/ 18 h 408"/>
                <a:gd name="T4" fmla="*/ 19 w 350"/>
                <a:gd name="T5" fmla="*/ 4 h 408"/>
                <a:gd name="T6" fmla="*/ 63 w 350"/>
                <a:gd name="T7" fmla="*/ 68 h 408"/>
                <a:gd name="T8" fmla="*/ 87 w 350"/>
                <a:gd name="T9" fmla="*/ 98 h 408"/>
                <a:gd name="T10" fmla="*/ 107 w 350"/>
                <a:gd name="T11" fmla="*/ 123 h 408"/>
                <a:gd name="T12" fmla="*/ 126 w 350"/>
                <a:gd name="T13" fmla="*/ 138 h 408"/>
                <a:gd name="T14" fmla="*/ 133 w 350"/>
                <a:gd name="T15" fmla="*/ 166 h 408"/>
                <a:gd name="T16" fmla="*/ 147 w 350"/>
                <a:gd name="T17" fmla="*/ 192 h 408"/>
                <a:gd name="T18" fmla="*/ 178 w 350"/>
                <a:gd name="T19" fmla="*/ 235 h 408"/>
                <a:gd name="T20" fmla="*/ 182 w 350"/>
                <a:gd name="T21" fmla="*/ 246 h 408"/>
                <a:gd name="T22" fmla="*/ 196 w 350"/>
                <a:gd name="T23" fmla="*/ 285 h 408"/>
                <a:gd name="T24" fmla="*/ 217 w 350"/>
                <a:gd name="T25" fmla="*/ 313 h 408"/>
                <a:gd name="T26" fmla="*/ 240 w 350"/>
                <a:gd name="T27" fmla="*/ 341 h 408"/>
                <a:gd name="T28" fmla="*/ 272 w 350"/>
                <a:gd name="T29" fmla="*/ 368 h 408"/>
                <a:gd name="T30" fmla="*/ 286 w 350"/>
                <a:gd name="T31" fmla="*/ 386 h 408"/>
                <a:gd name="T32" fmla="*/ 293 w 350"/>
                <a:gd name="T33" fmla="*/ 394 h 408"/>
                <a:gd name="T34" fmla="*/ 300 w 350"/>
                <a:gd name="T35" fmla="*/ 390 h 408"/>
                <a:gd name="T36" fmla="*/ 322 w 350"/>
                <a:gd name="T37" fmla="*/ 387 h 408"/>
                <a:gd name="T38" fmla="*/ 339 w 350"/>
                <a:gd name="T39" fmla="*/ 387 h 408"/>
                <a:gd name="T40" fmla="*/ 343 w 350"/>
                <a:gd name="T41" fmla="*/ 351 h 408"/>
                <a:gd name="T42" fmla="*/ 345 w 350"/>
                <a:gd name="T43" fmla="*/ 330 h 408"/>
                <a:gd name="T44" fmla="*/ 347 w 350"/>
                <a:gd name="T45" fmla="*/ 313 h 408"/>
                <a:gd name="T46" fmla="*/ 343 w 350"/>
                <a:gd name="T47" fmla="*/ 300 h 408"/>
                <a:gd name="T48" fmla="*/ 316 w 350"/>
                <a:gd name="T49" fmla="*/ 280 h 408"/>
                <a:gd name="T50" fmla="*/ 305 w 350"/>
                <a:gd name="T51" fmla="*/ 291 h 408"/>
                <a:gd name="T52" fmla="*/ 314 w 350"/>
                <a:gd name="T53" fmla="*/ 271 h 408"/>
                <a:gd name="T54" fmla="*/ 304 w 350"/>
                <a:gd name="T55" fmla="*/ 258 h 408"/>
                <a:gd name="T56" fmla="*/ 283 w 350"/>
                <a:gd name="T57" fmla="*/ 234 h 408"/>
                <a:gd name="T58" fmla="*/ 269 w 350"/>
                <a:gd name="T59" fmla="*/ 214 h 408"/>
                <a:gd name="T60" fmla="*/ 268 w 350"/>
                <a:gd name="T61" fmla="*/ 211 h 408"/>
                <a:gd name="T62" fmla="*/ 267 w 350"/>
                <a:gd name="T63" fmla="*/ 207 h 408"/>
                <a:gd name="T64" fmla="*/ 283 w 350"/>
                <a:gd name="T65" fmla="*/ 198 h 408"/>
                <a:gd name="T66" fmla="*/ 261 w 350"/>
                <a:gd name="T67" fmla="*/ 185 h 408"/>
                <a:gd name="T68" fmla="*/ 251 w 350"/>
                <a:gd name="T69" fmla="*/ 173 h 408"/>
                <a:gd name="T70" fmla="*/ 235 w 350"/>
                <a:gd name="T71" fmla="*/ 165 h 408"/>
                <a:gd name="T72" fmla="*/ 220 w 350"/>
                <a:gd name="T73" fmla="*/ 142 h 408"/>
                <a:gd name="T74" fmla="*/ 204 w 350"/>
                <a:gd name="T75" fmla="*/ 127 h 408"/>
                <a:gd name="T76" fmla="*/ 194 w 350"/>
                <a:gd name="T77" fmla="*/ 135 h 408"/>
                <a:gd name="T78" fmla="*/ 180 w 350"/>
                <a:gd name="T79" fmla="*/ 122 h 408"/>
                <a:gd name="T80" fmla="*/ 169 w 350"/>
                <a:gd name="T81" fmla="*/ 111 h 408"/>
                <a:gd name="T82" fmla="*/ 162 w 350"/>
                <a:gd name="T83" fmla="*/ 96 h 408"/>
                <a:gd name="T84" fmla="*/ 134 w 350"/>
                <a:gd name="T85" fmla="*/ 72 h 408"/>
                <a:gd name="T86" fmla="*/ 123 w 350"/>
                <a:gd name="T87" fmla="*/ 63 h 408"/>
                <a:gd name="T88" fmla="*/ 108 w 350"/>
                <a:gd name="T89" fmla="*/ 43 h 408"/>
                <a:gd name="T90" fmla="*/ 85 w 350"/>
                <a:gd name="T91" fmla="*/ 1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0" h="408">
                  <a:moveTo>
                    <a:pt x="85" y="16"/>
                  </a:moveTo>
                  <a:cubicBezTo>
                    <a:pt x="83" y="18"/>
                    <a:pt x="79" y="20"/>
                    <a:pt x="76" y="19"/>
                  </a:cubicBezTo>
                  <a:cubicBezTo>
                    <a:pt x="73" y="18"/>
                    <a:pt x="72" y="16"/>
                    <a:pt x="69" y="16"/>
                  </a:cubicBezTo>
                  <a:cubicBezTo>
                    <a:pt x="63" y="15"/>
                    <a:pt x="58" y="18"/>
                    <a:pt x="52" y="18"/>
                  </a:cubicBezTo>
                  <a:cubicBezTo>
                    <a:pt x="45" y="17"/>
                    <a:pt x="41" y="15"/>
                    <a:pt x="36" y="10"/>
                  </a:cubicBezTo>
                  <a:cubicBezTo>
                    <a:pt x="33" y="6"/>
                    <a:pt x="24" y="0"/>
                    <a:pt x="19" y="4"/>
                  </a:cubicBezTo>
                  <a:cubicBezTo>
                    <a:pt x="0" y="17"/>
                    <a:pt x="46" y="54"/>
                    <a:pt x="53" y="64"/>
                  </a:cubicBezTo>
                  <a:cubicBezTo>
                    <a:pt x="56" y="67"/>
                    <a:pt x="59" y="68"/>
                    <a:pt x="63" y="68"/>
                  </a:cubicBezTo>
                  <a:cubicBezTo>
                    <a:pt x="70" y="70"/>
                    <a:pt x="73" y="77"/>
                    <a:pt x="76" y="83"/>
                  </a:cubicBezTo>
                  <a:cubicBezTo>
                    <a:pt x="78" y="86"/>
                    <a:pt x="83" y="96"/>
                    <a:pt x="87" y="98"/>
                  </a:cubicBezTo>
                  <a:cubicBezTo>
                    <a:pt x="95" y="101"/>
                    <a:pt x="92" y="108"/>
                    <a:pt x="94" y="115"/>
                  </a:cubicBezTo>
                  <a:cubicBezTo>
                    <a:pt x="96" y="121"/>
                    <a:pt x="102" y="119"/>
                    <a:pt x="107" y="123"/>
                  </a:cubicBezTo>
                  <a:cubicBezTo>
                    <a:pt x="110" y="125"/>
                    <a:pt x="113" y="127"/>
                    <a:pt x="116" y="129"/>
                  </a:cubicBezTo>
                  <a:cubicBezTo>
                    <a:pt x="119" y="132"/>
                    <a:pt x="123" y="134"/>
                    <a:pt x="126" y="138"/>
                  </a:cubicBezTo>
                  <a:cubicBezTo>
                    <a:pt x="130" y="142"/>
                    <a:pt x="126" y="143"/>
                    <a:pt x="128" y="148"/>
                  </a:cubicBezTo>
                  <a:cubicBezTo>
                    <a:pt x="129" y="154"/>
                    <a:pt x="132" y="160"/>
                    <a:pt x="133" y="166"/>
                  </a:cubicBezTo>
                  <a:cubicBezTo>
                    <a:pt x="135" y="172"/>
                    <a:pt x="140" y="179"/>
                    <a:pt x="139" y="186"/>
                  </a:cubicBezTo>
                  <a:cubicBezTo>
                    <a:pt x="139" y="193"/>
                    <a:pt x="144" y="188"/>
                    <a:pt x="147" y="192"/>
                  </a:cubicBezTo>
                  <a:cubicBezTo>
                    <a:pt x="152" y="197"/>
                    <a:pt x="158" y="196"/>
                    <a:pt x="159" y="204"/>
                  </a:cubicBezTo>
                  <a:cubicBezTo>
                    <a:pt x="161" y="216"/>
                    <a:pt x="176" y="223"/>
                    <a:pt x="178" y="235"/>
                  </a:cubicBezTo>
                  <a:cubicBezTo>
                    <a:pt x="179" y="236"/>
                    <a:pt x="176" y="237"/>
                    <a:pt x="177" y="238"/>
                  </a:cubicBezTo>
                  <a:cubicBezTo>
                    <a:pt x="179" y="241"/>
                    <a:pt x="181" y="243"/>
                    <a:pt x="182" y="246"/>
                  </a:cubicBezTo>
                  <a:cubicBezTo>
                    <a:pt x="185" y="252"/>
                    <a:pt x="192" y="261"/>
                    <a:pt x="192" y="268"/>
                  </a:cubicBezTo>
                  <a:cubicBezTo>
                    <a:pt x="192" y="274"/>
                    <a:pt x="192" y="279"/>
                    <a:pt x="196" y="285"/>
                  </a:cubicBezTo>
                  <a:cubicBezTo>
                    <a:pt x="199" y="289"/>
                    <a:pt x="204" y="292"/>
                    <a:pt x="207" y="297"/>
                  </a:cubicBezTo>
                  <a:cubicBezTo>
                    <a:pt x="210" y="303"/>
                    <a:pt x="212" y="308"/>
                    <a:pt x="217" y="313"/>
                  </a:cubicBezTo>
                  <a:cubicBezTo>
                    <a:pt x="222" y="317"/>
                    <a:pt x="228" y="320"/>
                    <a:pt x="232" y="327"/>
                  </a:cubicBezTo>
                  <a:cubicBezTo>
                    <a:pt x="235" y="333"/>
                    <a:pt x="234" y="336"/>
                    <a:pt x="240" y="341"/>
                  </a:cubicBezTo>
                  <a:cubicBezTo>
                    <a:pt x="246" y="346"/>
                    <a:pt x="251" y="351"/>
                    <a:pt x="256" y="357"/>
                  </a:cubicBezTo>
                  <a:cubicBezTo>
                    <a:pt x="261" y="361"/>
                    <a:pt x="266" y="365"/>
                    <a:pt x="272" y="368"/>
                  </a:cubicBezTo>
                  <a:cubicBezTo>
                    <a:pt x="277" y="371"/>
                    <a:pt x="278" y="373"/>
                    <a:pt x="281" y="378"/>
                  </a:cubicBezTo>
                  <a:cubicBezTo>
                    <a:pt x="282" y="381"/>
                    <a:pt x="284" y="384"/>
                    <a:pt x="286" y="386"/>
                  </a:cubicBezTo>
                  <a:cubicBezTo>
                    <a:pt x="288" y="388"/>
                    <a:pt x="290" y="390"/>
                    <a:pt x="292" y="391"/>
                  </a:cubicBezTo>
                  <a:cubicBezTo>
                    <a:pt x="293" y="392"/>
                    <a:pt x="291" y="393"/>
                    <a:pt x="293" y="394"/>
                  </a:cubicBezTo>
                  <a:cubicBezTo>
                    <a:pt x="294" y="395"/>
                    <a:pt x="304" y="408"/>
                    <a:pt x="304" y="401"/>
                  </a:cubicBezTo>
                  <a:cubicBezTo>
                    <a:pt x="304" y="397"/>
                    <a:pt x="300" y="394"/>
                    <a:pt x="300" y="390"/>
                  </a:cubicBezTo>
                  <a:cubicBezTo>
                    <a:pt x="299" y="385"/>
                    <a:pt x="308" y="392"/>
                    <a:pt x="309" y="393"/>
                  </a:cubicBezTo>
                  <a:cubicBezTo>
                    <a:pt x="316" y="399"/>
                    <a:pt x="323" y="399"/>
                    <a:pt x="322" y="387"/>
                  </a:cubicBezTo>
                  <a:cubicBezTo>
                    <a:pt x="326" y="391"/>
                    <a:pt x="329" y="399"/>
                    <a:pt x="336" y="400"/>
                  </a:cubicBezTo>
                  <a:cubicBezTo>
                    <a:pt x="339" y="401"/>
                    <a:pt x="339" y="389"/>
                    <a:pt x="339" y="387"/>
                  </a:cubicBezTo>
                  <a:cubicBezTo>
                    <a:pt x="340" y="380"/>
                    <a:pt x="341" y="372"/>
                    <a:pt x="341" y="365"/>
                  </a:cubicBezTo>
                  <a:cubicBezTo>
                    <a:pt x="342" y="361"/>
                    <a:pt x="344" y="355"/>
                    <a:pt x="343" y="351"/>
                  </a:cubicBezTo>
                  <a:cubicBezTo>
                    <a:pt x="341" y="348"/>
                    <a:pt x="340" y="347"/>
                    <a:pt x="341" y="344"/>
                  </a:cubicBezTo>
                  <a:cubicBezTo>
                    <a:pt x="342" y="340"/>
                    <a:pt x="345" y="335"/>
                    <a:pt x="345" y="330"/>
                  </a:cubicBezTo>
                  <a:cubicBezTo>
                    <a:pt x="345" y="327"/>
                    <a:pt x="341" y="327"/>
                    <a:pt x="342" y="323"/>
                  </a:cubicBezTo>
                  <a:cubicBezTo>
                    <a:pt x="343" y="320"/>
                    <a:pt x="345" y="316"/>
                    <a:pt x="347" y="313"/>
                  </a:cubicBezTo>
                  <a:cubicBezTo>
                    <a:pt x="349" y="310"/>
                    <a:pt x="350" y="309"/>
                    <a:pt x="349" y="304"/>
                  </a:cubicBezTo>
                  <a:cubicBezTo>
                    <a:pt x="349" y="300"/>
                    <a:pt x="345" y="302"/>
                    <a:pt x="343" y="300"/>
                  </a:cubicBezTo>
                  <a:cubicBezTo>
                    <a:pt x="340" y="297"/>
                    <a:pt x="335" y="286"/>
                    <a:pt x="337" y="282"/>
                  </a:cubicBezTo>
                  <a:cubicBezTo>
                    <a:pt x="334" y="281"/>
                    <a:pt x="317" y="277"/>
                    <a:pt x="316" y="280"/>
                  </a:cubicBezTo>
                  <a:cubicBezTo>
                    <a:pt x="315" y="279"/>
                    <a:pt x="315" y="278"/>
                    <a:pt x="314" y="277"/>
                  </a:cubicBezTo>
                  <a:cubicBezTo>
                    <a:pt x="310" y="282"/>
                    <a:pt x="310" y="288"/>
                    <a:pt x="305" y="291"/>
                  </a:cubicBezTo>
                  <a:cubicBezTo>
                    <a:pt x="306" y="289"/>
                    <a:pt x="313" y="281"/>
                    <a:pt x="306" y="281"/>
                  </a:cubicBezTo>
                  <a:cubicBezTo>
                    <a:pt x="310" y="279"/>
                    <a:pt x="315" y="276"/>
                    <a:pt x="314" y="271"/>
                  </a:cubicBezTo>
                  <a:cubicBezTo>
                    <a:pt x="314" y="268"/>
                    <a:pt x="310" y="269"/>
                    <a:pt x="308" y="268"/>
                  </a:cubicBezTo>
                  <a:cubicBezTo>
                    <a:pt x="305" y="266"/>
                    <a:pt x="304" y="260"/>
                    <a:pt x="304" y="258"/>
                  </a:cubicBezTo>
                  <a:cubicBezTo>
                    <a:pt x="302" y="251"/>
                    <a:pt x="300" y="245"/>
                    <a:pt x="300" y="238"/>
                  </a:cubicBezTo>
                  <a:cubicBezTo>
                    <a:pt x="299" y="234"/>
                    <a:pt x="287" y="233"/>
                    <a:pt x="283" y="234"/>
                  </a:cubicBezTo>
                  <a:cubicBezTo>
                    <a:pt x="280" y="235"/>
                    <a:pt x="275" y="229"/>
                    <a:pt x="272" y="227"/>
                  </a:cubicBezTo>
                  <a:cubicBezTo>
                    <a:pt x="269" y="224"/>
                    <a:pt x="270" y="218"/>
                    <a:pt x="269" y="214"/>
                  </a:cubicBezTo>
                  <a:cubicBezTo>
                    <a:pt x="270" y="216"/>
                    <a:pt x="273" y="216"/>
                    <a:pt x="275" y="215"/>
                  </a:cubicBezTo>
                  <a:cubicBezTo>
                    <a:pt x="274" y="211"/>
                    <a:pt x="271" y="211"/>
                    <a:pt x="268" y="211"/>
                  </a:cubicBezTo>
                  <a:cubicBezTo>
                    <a:pt x="270" y="211"/>
                    <a:pt x="272" y="209"/>
                    <a:pt x="273" y="207"/>
                  </a:cubicBezTo>
                  <a:cubicBezTo>
                    <a:pt x="271" y="207"/>
                    <a:pt x="269" y="207"/>
                    <a:pt x="267" y="207"/>
                  </a:cubicBezTo>
                  <a:cubicBezTo>
                    <a:pt x="270" y="206"/>
                    <a:pt x="272" y="203"/>
                    <a:pt x="275" y="201"/>
                  </a:cubicBezTo>
                  <a:cubicBezTo>
                    <a:pt x="277" y="199"/>
                    <a:pt x="282" y="200"/>
                    <a:pt x="283" y="198"/>
                  </a:cubicBezTo>
                  <a:cubicBezTo>
                    <a:pt x="285" y="195"/>
                    <a:pt x="278" y="188"/>
                    <a:pt x="276" y="186"/>
                  </a:cubicBezTo>
                  <a:cubicBezTo>
                    <a:pt x="271" y="180"/>
                    <a:pt x="267" y="180"/>
                    <a:pt x="261" y="185"/>
                  </a:cubicBezTo>
                  <a:cubicBezTo>
                    <a:pt x="256" y="188"/>
                    <a:pt x="245" y="196"/>
                    <a:pt x="240" y="189"/>
                  </a:cubicBezTo>
                  <a:cubicBezTo>
                    <a:pt x="250" y="195"/>
                    <a:pt x="270" y="177"/>
                    <a:pt x="251" y="173"/>
                  </a:cubicBezTo>
                  <a:cubicBezTo>
                    <a:pt x="248" y="172"/>
                    <a:pt x="245" y="174"/>
                    <a:pt x="242" y="172"/>
                  </a:cubicBezTo>
                  <a:cubicBezTo>
                    <a:pt x="239" y="171"/>
                    <a:pt x="238" y="167"/>
                    <a:pt x="235" y="165"/>
                  </a:cubicBezTo>
                  <a:cubicBezTo>
                    <a:pt x="230" y="161"/>
                    <a:pt x="233" y="152"/>
                    <a:pt x="227" y="147"/>
                  </a:cubicBezTo>
                  <a:cubicBezTo>
                    <a:pt x="224" y="146"/>
                    <a:pt x="222" y="143"/>
                    <a:pt x="220" y="142"/>
                  </a:cubicBezTo>
                  <a:cubicBezTo>
                    <a:pt x="217" y="140"/>
                    <a:pt x="214" y="142"/>
                    <a:pt x="211" y="140"/>
                  </a:cubicBezTo>
                  <a:cubicBezTo>
                    <a:pt x="206" y="138"/>
                    <a:pt x="207" y="131"/>
                    <a:pt x="204" y="127"/>
                  </a:cubicBezTo>
                  <a:cubicBezTo>
                    <a:pt x="202" y="125"/>
                    <a:pt x="192" y="115"/>
                    <a:pt x="190" y="121"/>
                  </a:cubicBezTo>
                  <a:cubicBezTo>
                    <a:pt x="188" y="125"/>
                    <a:pt x="194" y="131"/>
                    <a:pt x="194" y="135"/>
                  </a:cubicBezTo>
                  <a:cubicBezTo>
                    <a:pt x="192" y="133"/>
                    <a:pt x="192" y="131"/>
                    <a:pt x="190" y="129"/>
                  </a:cubicBezTo>
                  <a:cubicBezTo>
                    <a:pt x="188" y="125"/>
                    <a:pt x="183" y="125"/>
                    <a:pt x="180" y="122"/>
                  </a:cubicBezTo>
                  <a:cubicBezTo>
                    <a:pt x="175" y="117"/>
                    <a:pt x="175" y="109"/>
                    <a:pt x="170" y="105"/>
                  </a:cubicBezTo>
                  <a:cubicBezTo>
                    <a:pt x="168" y="106"/>
                    <a:pt x="168" y="108"/>
                    <a:pt x="169" y="111"/>
                  </a:cubicBezTo>
                  <a:cubicBezTo>
                    <a:pt x="168" y="109"/>
                    <a:pt x="163" y="99"/>
                    <a:pt x="165" y="107"/>
                  </a:cubicBezTo>
                  <a:cubicBezTo>
                    <a:pt x="162" y="103"/>
                    <a:pt x="166" y="99"/>
                    <a:pt x="162" y="96"/>
                  </a:cubicBezTo>
                  <a:cubicBezTo>
                    <a:pt x="157" y="93"/>
                    <a:pt x="154" y="88"/>
                    <a:pt x="149" y="84"/>
                  </a:cubicBezTo>
                  <a:cubicBezTo>
                    <a:pt x="144" y="81"/>
                    <a:pt x="140" y="75"/>
                    <a:pt x="134" y="72"/>
                  </a:cubicBezTo>
                  <a:cubicBezTo>
                    <a:pt x="132" y="71"/>
                    <a:pt x="130" y="71"/>
                    <a:pt x="128" y="70"/>
                  </a:cubicBezTo>
                  <a:cubicBezTo>
                    <a:pt x="125" y="68"/>
                    <a:pt x="125" y="66"/>
                    <a:pt x="123" y="63"/>
                  </a:cubicBezTo>
                  <a:cubicBezTo>
                    <a:pt x="120" y="60"/>
                    <a:pt x="114" y="60"/>
                    <a:pt x="111" y="57"/>
                  </a:cubicBezTo>
                  <a:cubicBezTo>
                    <a:pt x="107" y="53"/>
                    <a:pt x="113" y="47"/>
                    <a:pt x="108" y="43"/>
                  </a:cubicBezTo>
                  <a:cubicBezTo>
                    <a:pt x="104" y="39"/>
                    <a:pt x="103" y="39"/>
                    <a:pt x="100" y="33"/>
                  </a:cubicBezTo>
                  <a:cubicBezTo>
                    <a:pt x="99" y="27"/>
                    <a:pt x="89" y="20"/>
                    <a:pt x="85" y="16"/>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7" name="Freeform 349">
              <a:extLst>
                <a:ext uri="{FF2B5EF4-FFF2-40B4-BE49-F238E27FC236}">
                  <a16:creationId xmlns:a16="http://schemas.microsoft.com/office/drawing/2014/main" id="{132618F2-0D44-4213-9D5E-E35E34A517AD}"/>
                </a:ext>
              </a:extLst>
            </p:cNvPr>
            <p:cNvSpPr>
              <a:spLocks/>
            </p:cNvSpPr>
            <p:nvPr/>
          </p:nvSpPr>
          <p:spPr bwMode="auto">
            <a:xfrm>
              <a:off x="9064825" y="5051562"/>
              <a:ext cx="53389" cy="44491"/>
            </a:xfrm>
            <a:custGeom>
              <a:avLst/>
              <a:gdLst>
                <a:gd name="T0" fmla="*/ 19 w 25"/>
                <a:gd name="T1" fmla="*/ 19 h 20"/>
                <a:gd name="T2" fmla="*/ 24 w 25"/>
                <a:gd name="T3" fmla="*/ 17 h 20"/>
                <a:gd name="T4" fmla="*/ 18 w 25"/>
                <a:gd name="T5" fmla="*/ 12 h 20"/>
                <a:gd name="T6" fmla="*/ 12 w 25"/>
                <a:gd name="T7" fmla="*/ 9 h 20"/>
                <a:gd name="T8" fmla="*/ 7 w 25"/>
                <a:gd name="T9" fmla="*/ 3 h 20"/>
                <a:gd name="T10" fmla="*/ 3 w 25"/>
                <a:gd name="T11" fmla="*/ 1 h 20"/>
                <a:gd name="T12" fmla="*/ 3 w 25"/>
                <a:gd name="T13" fmla="*/ 8 h 20"/>
                <a:gd name="T14" fmla="*/ 19 w 25"/>
                <a:gd name="T15" fmla="*/ 1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0">
                  <a:moveTo>
                    <a:pt x="19" y="19"/>
                  </a:moveTo>
                  <a:cubicBezTo>
                    <a:pt x="21" y="20"/>
                    <a:pt x="25" y="20"/>
                    <a:pt x="24" y="17"/>
                  </a:cubicBezTo>
                  <a:cubicBezTo>
                    <a:pt x="24" y="16"/>
                    <a:pt x="19" y="13"/>
                    <a:pt x="18" y="12"/>
                  </a:cubicBezTo>
                  <a:cubicBezTo>
                    <a:pt x="16" y="10"/>
                    <a:pt x="15" y="9"/>
                    <a:pt x="12" y="9"/>
                  </a:cubicBezTo>
                  <a:cubicBezTo>
                    <a:pt x="13" y="6"/>
                    <a:pt x="9" y="4"/>
                    <a:pt x="7" y="3"/>
                  </a:cubicBezTo>
                  <a:cubicBezTo>
                    <a:pt x="6" y="2"/>
                    <a:pt x="5" y="0"/>
                    <a:pt x="3" y="1"/>
                  </a:cubicBezTo>
                  <a:cubicBezTo>
                    <a:pt x="0" y="3"/>
                    <a:pt x="0" y="6"/>
                    <a:pt x="3" y="8"/>
                  </a:cubicBezTo>
                  <a:cubicBezTo>
                    <a:pt x="8" y="12"/>
                    <a:pt x="16" y="13"/>
                    <a:pt x="19" y="19"/>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50">
              <a:extLst>
                <a:ext uri="{FF2B5EF4-FFF2-40B4-BE49-F238E27FC236}">
                  <a16:creationId xmlns:a16="http://schemas.microsoft.com/office/drawing/2014/main" id="{B1D0A776-C929-4BBF-8C56-8116F7719F42}"/>
                </a:ext>
              </a:extLst>
            </p:cNvPr>
            <p:cNvSpPr>
              <a:spLocks/>
            </p:cNvSpPr>
            <p:nvPr/>
          </p:nvSpPr>
          <p:spPr bwMode="auto">
            <a:xfrm>
              <a:off x="9064825" y="5051562"/>
              <a:ext cx="53389" cy="44491"/>
            </a:xfrm>
            <a:custGeom>
              <a:avLst/>
              <a:gdLst>
                <a:gd name="T0" fmla="*/ 19 w 25"/>
                <a:gd name="T1" fmla="*/ 19 h 20"/>
                <a:gd name="T2" fmla="*/ 24 w 25"/>
                <a:gd name="T3" fmla="*/ 17 h 20"/>
                <a:gd name="T4" fmla="*/ 18 w 25"/>
                <a:gd name="T5" fmla="*/ 12 h 20"/>
                <a:gd name="T6" fmla="*/ 12 w 25"/>
                <a:gd name="T7" fmla="*/ 9 h 20"/>
                <a:gd name="T8" fmla="*/ 7 w 25"/>
                <a:gd name="T9" fmla="*/ 3 h 20"/>
                <a:gd name="T10" fmla="*/ 3 w 25"/>
                <a:gd name="T11" fmla="*/ 1 h 20"/>
                <a:gd name="T12" fmla="*/ 3 w 25"/>
                <a:gd name="T13" fmla="*/ 8 h 20"/>
                <a:gd name="T14" fmla="*/ 19 w 25"/>
                <a:gd name="T15" fmla="*/ 1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0">
                  <a:moveTo>
                    <a:pt x="19" y="19"/>
                  </a:moveTo>
                  <a:cubicBezTo>
                    <a:pt x="21" y="20"/>
                    <a:pt x="25" y="20"/>
                    <a:pt x="24" y="17"/>
                  </a:cubicBezTo>
                  <a:cubicBezTo>
                    <a:pt x="24" y="16"/>
                    <a:pt x="19" y="13"/>
                    <a:pt x="18" y="12"/>
                  </a:cubicBezTo>
                  <a:cubicBezTo>
                    <a:pt x="16" y="10"/>
                    <a:pt x="15" y="9"/>
                    <a:pt x="12" y="9"/>
                  </a:cubicBezTo>
                  <a:cubicBezTo>
                    <a:pt x="13" y="6"/>
                    <a:pt x="9" y="4"/>
                    <a:pt x="7" y="3"/>
                  </a:cubicBezTo>
                  <a:cubicBezTo>
                    <a:pt x="6" y="2"/>
                    <a:pt x="5" y="0"/>
                    <a:pt x="3" y="1"/>
                  </a:cubicBezTo>
                  <a:cubicBezTo>
                    <a:pt x="0" y="3"/>
                    <a:pt x="0" y="6"/>
                    <a:pt x="3" y="8"/>
                  </a:cubicBezTo>
                  <a:cubicBezTo>
                    <a:pt x="8" y="12"/>
                    <a:pt x="16" y="13"/>
                    <a:pt x="19" y="19"/>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9" name="Freeform 351">
              <a:extLst>
                <a:ext uri="{FF2B5EF4-FFF2-40B4-BE49-F238E27FC236}">
                  <a16:creationId xmlns:a16="http://schemas.microsoft.com/office/drawing/2014/main" id="{15B51379-874B-40BD-91FA-D8BDE8927801}"/>
                </a:ext>
              </a:extLst>
            </p:cNvPr>
            <p:cNvSpPr>
              <a:spLocks/>
            </p:cNvSpPr>
            <p:nvPr/>
          </p:nvSpPr>
          <p:spPr bwMode="auto">
            <a:xfrm>
              <a:off x="9162705" y="5158341"/>
              <a:ext cx="53389" cy="80084"/>
            </a:xfrm>
            <a:custGeom>
              <a:avLst/>
              <a:gdLst>
                <a:gd name="T0" fmla="*/ 17 w 25"/>
                <a:gd name="T1" fmla="*/ 31 h 37"/>
                <a:gd name="T2" fmla="*/ 23 w 25"/>
                <a:gd name="T3" fmla="*/ 16 h 37"/>
                <a:gd name="T4" fmla="*/ 10 w 25"/>
                <a:gd name="T5" fmla="*/ 1 h 37"/>
                <a:gd name="T6" fmla="*/ 0 w 25"/>
                <a:gd name="T7" fmla="*/ 3 h 37"/>
                <a:gd name="T8" fmla="*/ 8 w 25"/>
                <a:gd name="T9" fmla="*/ 17 h 37"/>
                <a:gd name="T10" fmla="*/ 14 w 25"/>
                <a:gd name="T11" fmla="*/ 23 h 37"/>
                <a:gd name="T12" fmla="*/ 17 w 25"/>
                <a:gd name="T13" fmla="*/ 31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17" y="31"/>
                  </a:moveTo>
                  <a:cubicBezTo>
                    <a:pt x="23" y="37"/>
                    <a:pt x="25" y="19"/>
                    <a:pt x="23" y="16"/>
                  </a:cubicBezTo>
                  <a:cubicBezTo>
                    <a:pt x="19" y="12"/>
                    <a:pt x="14" y="3"/>
                    <a:pt x="10" y="1"/>
                  </a:cubicBezTo>
                  <a:cubicBezTo>
                    <a:pt x="6" y="0"/>
                    <a:pt x="4" y="5"/>
                    <a:pt x="0" y="3"/>
                  </a:cubicBezTo>
                  <a:cubicBezTo>
                    <a:pt x="1" y="8"/>
                    <a:pt x="5" y="12"/>
                    <a:pt x="8" y="17"/>
                  </a:cubicBezTo>
                  <a:cubicBezTo>
                    <a:pt x="9" y="19"/>
                    <a:pt x="12" y="20"/>
                    <a:pt x="14" y="23"/>
                  </a:cubicBezTo>
                  <a:cubicBezTo>
                    <a:pt x="15" y="25"/>
                    <a:pt x="16" y="28"/>
                    <a:pt x="17" y="3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52">
              <a:extLst>
                <a:ext uri="{FF2B5EF4-FFF2-40B4-BE49-F238E27FC236}">
                  <a16:creationId xmlns:a16="http://schemas.microsoft.com/office/drawing/2014/main" id="{9573FD4F-D254-4E88-839E-5506DC32C918}"/>
                </a:ext>
              </a:extLst>
            </p:cNvPr>
            <p:cNvSpPr>
              <a:spLocks/>
            </p:cNvSpPr>
            <p:nvPr/>
          </p:nvSpPr>
          <p:spPr bwMode="auto">
            <a:xfrm>
              <a:off x="9162705" y="5158341"/>
              <a:ext cx="53389" cy="80084"/>
            </a:xfrm>
            <a:custGeom>
              <a:avLst/>
              <a:gdLst>
                <a:gd name="T0" fmla="*/ 17 w 25"/>
                <a:gd name="T1" fmla="*/ 31 h 37"/>
                <a:gd name="T2" fmla="*/ 23 w 25"/>
                <a:gd name="T3" fmla="*/ 16 h 37"/>
                <a:gd name="T4" fmla="*/ 10 w 25"/>
                <a:gd name="T5" fmla="*/ 1 h 37"/>
                <a:gd name="T6" fmla="*/ 0 w 25"/>
                <a:gd name="T7" fmla="*/ 3 h 37"/>
                <a:gd name="T8" fmla="*/ 8 w 25"/>
                <a:gd name="T9" fmla="*/ 17 h 37"/>
                <a:gd name="T10" fmla="*/ 14 w 25"/>
                <a:gd name="T11" fmla="*/ 23 h 37"/>
                <a:gd name="T12" fmla="*/ 17 w 25"/>
                <a:gd name="T13" fmla="*/ 31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17" y="31"/>
                  </a:moveTo>
                  <a:cubicBezTo>
                    <a:pt x="23" y="37"/>
                    <a:pt x="25" y="19"/>
                    <a:pt x="23" y="16"/>
                  </a:cubicBezTo>
                  <a:cubicBezTo>
                    <a:pt x="19" y="12"/>
                    <a:pt x="14" y="3"/>
                    <a:pt x="10" y="1"/>
                  </a:cubicBezTo>
                  <a:cubicBezTo>
                    <a:pt x="6" y="0"/>
                    <a:pt x="4" y="5"/>
                    <a:pt x="0" y="3"/>
                  </a:cubicBezTo>
                  <a:cubicBezTo>
                    <a:pt x="1" y="8"/>
                    <a:pt x="5" y="12"/>
                    <a:pt x="8" y="17"/>
                  </a:cubicBezTo>
                  <a:cubicBezTo>
                    <a:pt x="9" y="19"/>
                    <a:pt x="12" y="20"/>
                    <a:pt x="14" y="23"/>
                  </a:cubicBezTo>
                  <a:cubicBezTo>
                    <a:pt x="15" y="25"/>
                    <a:pt x="16" y="28"/>
                    <a:pt x="17" y="3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1" name="Freeform 353">
              <a:extLst>
                <a:ext uri="{FF2B5EF4-FFF2-40B4-BE49-F238E27FC236}">
                  <a16:creationId xmlns:a16="http://schemas.microsoft.com/office/drawing/2014/main" id="{02319AB3-A219-4DA7-822C-2C0B14F3BBB2}"/>
                </a:ext>
              </a:extLst>
            </p:cNvPr>
            <p:cNvSpPr>
              <a:spLocks/>
            </p:cNvSpPr>
            <p:nvPr/>
          </p:nvSpPr>
          <p:spPr bwMode="auto">
            <a:xfrm>
              <a:off x="9162705" y="5100502"/>
              <a:ext cx="13347" cy="13347"/>
            </a:xfrm>
            <a:custGeom>
              <a:avLst/>
              <a:gdLst>
                <a:gd name="T0" fmla="*/ 6 w 6"/>
                <a:gd name="T1" fmla="*/ 7 h 7"/>
                <a:gd name="T2" fmla="*/ 0 w 6"/>
                <a:gd name="T3" fmla="*/ 2 h 7"/>
                <a:gd name="T4" fmla="*/ 6 w 6"/>
                <a:gd name="T5" fmla="*/ 7 h 7"/>
              </a:gdLst>
              <a:ahLst/>
              <a:cxnLst>
                <a:cxn ang="0">
                  <a:pos x="T0" y="T1"/>
                </a:cxn>
                <a:cxn ang="0">
                  <a:pos x="T2" y="T3"/>
                </a:cxn>
                <a:cxn ang="0">
                  <a:pos x="T4" y="T5"/>
                </a:cxn>
              </a:cxnLst>
              <a:rect l="0" t="0" r="r" b="b"/>
              <a:pathLst>
                <a:path w="6" h="7">
                  <a:moveTo>
                    <a:pt x="6" y="7"/>
                  </a:moveTo>
                  <a:cubicBezTo>
                    <a:pt x="6" y="4"/>
                    <a:pt x="4" y="0"/>
                    <a:pt x="0" y="2"/>
                  </a:cubicBezTo>
                  <a:cubicBezTo>
                    <a:pt x="2" y="4"/>
                    <a:pt x="4" y="5"/>
                    <a:pt x="6" y="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4">
              <a:extLst>
                <a:ext uri="{FF2B5EF4-FFF2-40B4-BE49-F238E27FC236}">
                  <a16:creationId xmlns:a16="http://schemas.microsoft.com/office/drawing/2014/main" id="{2A763B6A-7618-4BB6-A482-70E97C2F4DED}"/>
                </a:ext>
              </a:extLst>
            </p:cNvPr>
            <p:cNvSpPr>
              <a:spLocks/>
            </p:cNvSpPr>
            <p:nvPr/>
          </p:nvSpPr>
          <p:spPr bwMode="auto">
            <a:xfrm>
              <a:off x="9162705" y="5100502"/>
              <a:ext cx="13347" cy="13347"/>
            </a:xfrm>
            <a:custGeom>
              <a:avLst/>
              <a:gdLst>
                <a:gd name="T0" fmla="*/ 6 w 6"/>
                <a:gd name="T1" fmla="*/ 7 h 7"/>
                <a:gd name="T2" fmla="*/ 0 w 6"/>
                <a:gd name="T3" fmla="*/ 2 h 7"/>
                <a:gd name="T4" fmla="*/ 6 w 6"/>
                <a:gd name="T5" fmla="*/ 7 h 7"/>
              </a:gdLst>
              <a:ahLst/>
              <a:cxnLst>
                <a:cxn ang="0">
                  <a:pos x="T0" y="T1"/>
                </a:cxn>
                <a:cxn ang="0">
                  <a:pos x="T2" y="T3"/>
                </a:cxn>
                <a:cxn ang="0">
                  <a:pos x="T4" y="T5"/>
                </a:cxn>
              </a:cxnLst>
              <a:rect l="0" t="0" r="r" b="b"/>
              <a:pathLst>
                <a:path w="6" h="7">
                  <a:moveTo>
                    <a:pt x="6" y="7"/>
                  </a:moveTo>
                  <a:cubicBezTo>
                    <a:pt x="6" y="4"/>
                    <a:pt x="4" y="0"/>
                    <a:pt x="0" y="2"/>
                  </a:cubicBezTo>
                  <a:cubicBezTo>
                    <a:pt x="2" y="4"/>
                    <a:pt x="4" y="5"/>
                    <a:pt x="6" y="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3" name="Freeform 355">
              <a:extLst>
                <a:ext uri="{FF2B5EF4-FFF2-40B4-BE49-F238E27FC236}">
                  <a16:creationId xmlns:a16="http://schemas.microsoft.com/office/drawing/2014/main" id="{B3B894D2-4710-4258-9B70-7725511F4E51}"/>
                </a:ext>
              </a:extLst>
            </p:cNvPr>
            <p:cNvSpPr>
              <a:spLocks/>
            </p:cNvSpPr>
            <p:nvPr/>
          </p:nvSpPr>
          <p:spPr bwMode="auto">
            <a:xfrm>
              <a:off x="9238339" y="5291813"/>
              <a:ext cx="17796" cy="26695"/>
            </a:xfrm>
            <a:custGeom>
              <a:avLst/>
              <a:gdLst>
                <a:gd name="T0" fmla="*/ 7 w 8"/>
                <a:gd name="T1" fmla="*/ 7 h 12"/>
                <a:gd name="T2" fmla="*/ 5 w 8"/>
                <a:gd name="T3" fmla="*/ 0 h 12"/>
                <a:gd name="T4" fmla="*/ 1 w 8"/>
                <a:gd name="T5" fmla="*/ 8 h 12"/>
                <a:gd name="T6" fmla="*/ 7 w 8"/>
                <a:gd name="T7" fmla="*/ 7 h 12"/>
              </a:gdLst>
              <a:ahLst/>
              <a:cxnLst>
                <a:cxn ang="0">
                  <a:pos x="T0" y="T1"/>
                </a:cxn>
                <a:cxn ang="0">
                  <a:pos x="T2" y="T3"/>
                </a:cxn>
                <a:cxn ang="0">
                  <a:pos x="T4" y="T5"/>
                </a:cxn>
                <a:cxn ang="0">
                  <a:pos x="T6" y="T7"/>
                </a:cxn>
              </a:cxnLst>
              <a:rect l="0" t="0" r="r" b="b"/>
              <a:pathLst>
                <a:path w="8" h="12">
                  <a:moveTo>
                    <a:pt x="7" y="7"/>
                  </a:moveTo>
                  <a:cubicBezTo>
                    <a:pt x="8" y="4"/>
                    <a:pt x="7" y="1"/>
                    <a:pt x="5" y="0"/>
                  </a:cubicBezTo>
                  <a:cubicBezTo>
                    <a:pt x="3" y="2"/>
                    <a:pt x="2" y="5"/>
                    <a:pt x="1" y="8"/>
                  </a:cubicBezTo>
                  <a:cubicBezTo>
                    <a:pt x="0" y="11"/>
                    <a:pt x="8" y="12"/>
                    <a:pt x="7" y="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6">
              <a:extLst>
                <a:ext uri="{FF2B5EF4-FFF2-40B4-BE49-F238E27FC236}">
                  <a16:creationId xmlns:a16="http://schemas.microsoft.com/office/drawing/2014/main" id="{4DD389F6-B8F0-4561-A034-8A50CA52518E}"/>
                </a:ext>
              </a:extLst>
            </p:cNvPr>
            <p:cNvSpPr>
              <a:spLocks/>
            </p:cNvSpPr>
            <p:nvPr/>
          </p:nvSpPr>
          <p:spPr bwMode="auto">
            <a:xfrm>
              <a:off x="9238339" y="5291813"/>
              <a:ext cx="17796" cy="26695"/>
            </a:xfrm>
            <a:custGeom>
              <a:avLst/>
              <a:gdLst>
                <a:gd name="T0" fmla="*/ 7 w 8"/>
                <a:gd name="T1" fmla="*/ 7 h 12"/>
                <a:gd name="T2" fmla="*/ 5 w 8"/>
                <a:gd name="T3" fmla="*/ 0 h 12"/>
                <a:gd name="T4" fmla="*/ 1 w 8"/>
                <a:gd name="T5" fmla="*/ 8 h 12"/>
                <a:gd name="T6" fmla="*/ 7 w 8"/>
                <a:gd name="T7" fmla="*/ 7 h 12"/>
              </a:gdLst>
              <a:ahLst/>
              <a:cxnLst>
                <a:cxn ang="0">
                  <a:pos x="T0" y="T1"/>
                </a:cxn>
                <a:cxn ang="0">
                  <a:pos x="T2" y="T3"/>
                </a:cxn>
                <a:cxn ang="0">
                  <a:pos x="T4" y="T5"/>
                </a:cxn>
                <a:cxn ang="0">
                  <a:pos x="T6" y="T7"/>
                </a:cxn>
              </a:cxnLst>
              <a:rect l="0" t="0" r="r" b="b"/>
              <a:pathLst>
                <a:path w="8" h="12">
                  <a:moveTo>
                    <a:pt x="7" y="7"/>
                  </a:moveTo>
                  <a:cubicBezTo>
                    <a:pt x="8" y="4"/>
                    <a:pt x="7" y="1"/>
                    <a:pt x="5" y="0"/>
                  </a:cubicBezTo>
                  <a:cubicBezTo>
                    <a:pt x="3" y="2"/>
                    <a:pt x="2" y="5"/>
                    <a:pt x="1" y="8"/>
                  </a:cubicBezTo>
                  <a:cubicBezTo>
                    <a:pt x="0" y="11"/>
                    <a:pt x="8" y="12"/>
                    <a:pt x="7" y="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5" name="Freeform 357">
              <a:extLst>
                <a:ext uri="{FF2B5EF4-FFF2-40B4-BE49-F238E27FC236}">
                  <a16:creationId xmlns:a16="http://schemas.microsoft.com/office/drawing/2014/main" id="{377813C9-C2AA-4EF3-91DD-0E6AB464FBA6}"/>
                </a:ext>
              </a:extLst>
            </p:cNvPr>
            <p:cNvSpPr>
              <a:spLocks/>
            </p:cNvSpPr>
            <p:nvPr/>
          </p:nvSpPr>
          <p:spPr bwMode="auto">
            <a:xfrm>
              <a:off x="9242788" y="5269568"/>
              <a:ext cx="17796" cy="26695"/>
            </a:xfrm>
            <a:custGeom>
              <a:avLst/>
              <a:gdLst>
                <a:gd name="T0" fmla="*/ 0 w 7"/>
                <a:gd name="T1" fmla="*/ 0 h 12"/>
                <a:gd name="T2" fmla="*/ 6 w 7"/>
                <a:gd name="T3" fmla="*/ 12 h 12"/>
                <a:gd name="T4" fmla="*/ 0 w 7"/>
                <a:gd name="T5" fmla="*/ 0 h 12"/>
              </a:gdLst>
              <a:ahLst/>
              <a:cxnLst>
                <a:cxn ang="0">
                  <a:pos x="T0" y="T1"/>
                </a:cxn>
                <a:cxn ang="0">
                  <a:pos x="T2" y="T3"/>
                </a:cxn>
                <a:cxn ang="0">
                  <a:pos x="T4" y="T5"/>
                </a:cxn>
              </a:cxnLst>
              <a:rect l="0" t="0" r="r" b="b"/>
              <a:pathLst>
                <a:path w="7" h="12">
                  <a:moveTo>
                    <a:pt x="0" y="0"/>
                  </a:moveTo>
                  <a:cubicBezTo>
                    <a:pt x="1" y="4"/>
                    <a:pt x="4" y="8"/>
                    <a:pt x="6" y="12"/>
                  </a:cubicBezTo>
                  <a:cubicBezTo>
                    <a:pt x="7" y="9"/>
                    <a:pt x="4" y="0"/>
                    <a:pt x="0"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8">
              <a:extLst>
                <a:ext uri="{FF2B5EF4-FFF2-40B4-BE49-F238E27FC236}">
                  <a16:creationId xmlns:a16="http://schemas.microsoft.com/office/drawing/2014/main" id="{F0CA4C43-4B8D-4DD6-9631-455297318852}"/>
                </a:ext>
              </a:extLst>
            </p:cNvPr>
            <p:cNvSpPr>
              <a:spLocks/>
            </p:cNvSpPr>
            <p:nvPr/>
          </p:nvSpPr>
          <p:spPr bwMode="auto">
            <a:xfrm>
              <a:off x="9242788" y="5269568"/>
              <a:ext cx="17796" cy="26695"/>
            </a:xfrm>
            <a:custGeom>
              <a:avLst/>
              <a:gdLst>
                <a:gd name="T0" fmla="*/ 0 w 7"/>
                <a:gd name="T1" fmla="*/ 0 h 12"/>
                <a:gd name="T2" fmla="*/ 6 w 7"/>
                <a:gd name="T3" fmla="*/ 12 h 12"/>
                <a:gd name="T4" fmla="*/ 0 w 7"/>
                <a:gd name="T5" fmla="*/ 0 h 12"/>
              </a:gdLst>
              <a:ahLst/>
              <a:cxnLst>
                <a:cxn ang="0">
                  <a:pos x="T0" y="T1"/>
                </a:cxn>
                <a:cxn ang="0">
                  <a:pos x="T2" y="T3"/>
                </a:cxn>
                <a:cxn ang="0">
                  <a:pos x="T4" y="T5"/>
                </a:cxn>
              </a:cxnLst>
              <a:rect l="0" t="0" r="r" b="b"/>
              <a:pathLst>
                <a:path w="7" h="12">
                  <a:moveTo>
                    <a:pt x="0" y="0"/>
                  </a:moveTo>
                  <a:cubicBezTo>
                    <a:pt x="1" y="4"/>
                    <a:pt x="4" y="8"/>
                    <a:pt x="6" y="12"/>
                  </a:cubicBezTo>
                  <a:cubicBezTo>
                    <a:pt x="7" y="9"/>
                    <a:pt x="4" y="0"/>
                    <a:pt x="0"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7" name="Freeform 359">
              <a:extLst>
                <a:ext uri="{FF2B5EF4-FFF2-40B4-BE49-F238E27FC236}">
                  <a16:creationId xmlns:a16="http://schemas.microsoft.com/office/drawing/2014/main" id="{536F0ED7-C852-4085-BA77-CE6129844E34}"/>
                </a:ext>
              </a:extLst>
            </p:cNvPr>
            <p:cNvSpPr>
              <a:spLocks/>
            </p:cNvSpPr>
            <p:nvPr/>
          </p:nvSpPr>
          <p:spPr bwMode="auto">
            <a:xfrm>
              <a:off x="9256136" y="5256221"/>
              <a:ext cx="17796" cy="8898"/>
            </a:xfrm>
            <a:custGeom>
              <a:avLst/>
              <a:gdLst>
                <a:gd name="T0" fmla="*/ 8 w 8"/>
                <a:gd name="T1" fmla="*/ 4 h 5"/>
                <a:gd name="T2" fmla="*/ 0 w 8"/>
                <a:gd name="T3" fmla="*/ 3 h 5"/>
                <a:gd name="T4" fmla="*/ 8 w 8"/>
                <a:gd name="T5" fmla="*/ 4 h 5"/>
              </a:gdLst>
              <a:ahLst/>
              <a:cxnLst>
                <a:cxn ang="0">
                  <a:pos x="T0" y="T1"/>
                </a:cxn>
                <a:cxn ang="0">
                  <a:pos x="T2" y="T3"/>
                </a:cxn>
                <a:cxn ang="0">
                  <a:pos x="T4" y="T5"/>
                </a:cxn>
              </a:cxnLst>
              <a:rect l="0" t="0" r="r" b="b"/>
              <a:pathLst>
                <a:path w="8" h="5">
                  <a:moveTo>
                    <a:pt x="8" y="4"/>
                  </a:moveTo>
                  <a:cubicBezTo>
                    <a:pt x="8" y="0"/>
                    <a:pt x="2" y="1"/>
                    <a:pt x="0" y="3"/>
                  </a:cubicBezTo>
                  <a:cubicBezTo>
                    <a:pt x="2" y="5"/>
                    <a:pt x="5" y="5"/>
                    <a:pt x="8" y="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60">
              <a:extLst>
                <a:ext uri="{FF2B5EF4-FFF2-40B4-BE49-F238E27FC236}">
                  <a16:creationId xmlns:a16="http://schemas.microsoft.com/office/drawing/2014/main" id="{5C234056-38CA-4C5D-9FE2-FEFE797D25D6}"/>
                </a:ext>
              </a:extLst>
            </p:cNvPr>
            <p:cNvSpPr>
              <a:spLocks/>
            </p:cNvSpPr>
            <p:nvPr/>
          </p:nvSpPr>
          <p:spPr bwMode="auto">
            <a:xfrm>
              <a:off x="9256136" y="5256221"/>
              <a:ext cx="17796" cy="8898"/>
            </a:xfrm>
            <a:custGeom>
              <a:avLst/>
              <a:gdLst>
                <a:gd name="T0" fmla="*/ 8 w 8"/>
                <a:gd name="T1" fmla="*/ 4 h 5"/>
                <a:gd name="T2" fmla="*/ 0 w 8"/>
                <a:gd name="T3" fmla="*/ 3 h 5"/>
                <a:gd name="T4" fmla="*/ 8 w 8"/>
                <a:gd name="T5" fmla="*/ 4 h 5"/>
              </a:gdLst>
              <a:ahLst/>
              <a:cxnLst>
                <a:cxn ang="0">
                  <a:pos x="T0" y="T1"/>
                </a:cxn>
                <a:cxn ang="0">
                  <a:pos x="T2" y="T3"/>
                </a:cxn>
                <a:cxn ang="0">
                  <a:pos x="T4" y="T5"/>
                </a:cxn>
              </a:cxnLst>
              <a:rect l="0" t="0" r="r" b="b"/>
              <a:pathLst>
                <a:path w="8" h="5">
                  <a:moveTo>
                    <a:pt x="8" y="4"/>
                  </a:moveTo>
                  <a:cubicBezTo>
                    <a:pt x="8" y="0"/>
                    <a:pt x="2" y="1"/>
                    <a:pt x="0" y="3"/>
                  </a:cubicBezTo>
                  <a:cubicBezTo>
                    <a:pt x="2" y="5"/>
                    <a:pt x="5" y="5"/>
                    <a:pt x="8" y="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9" name="Freeform 361">
              <a:extLst>
                <a:ext uri="{FF2B5EF4-FFF2-40B4-BE49-F238E27FC236}">
                  <a16:creationId xmlns:a16="http://schemas.microsoft.com/office/drawing/2014/main" id="{B9EFCCB0-4A27-4C71-8F28-25E13E49B147}"/>
                </a:ext>
              </a:extLst>
            </p:cNvPr>
            <p:cNvSpPr>
              <a:spLocks/>
            </p:cNvSpPr>
            <p:nvPr/>
          </p:nvSpPr>
          <p:spPr bwMode="auto">
            <a:xfrm>
              <a:off x="9260585" y="5340753"/>
              <a:ext cx="57838" cy="66736"/>
            </a:xfrm>
            <a:custGeom>
              <a:avLst/>
              <a:gdLst>
                <a:gd name="T0" fmla="*/ 16 w 28"/>
                <a:gd name="T1" fmla="*/ 31 h 31"/>
                <a:gd name="T2" fmla="*/ 10 w 28"/>
                <a:gd name="T3" fmla="*/ 0 h 31"/>
                <a:gd name="T4" fmla="*/ 3 w 28"/>
                <a:gd name="T5" fmla="*/ 3 h 31"/>
                <a:gd name="T6" fmla="*/ 2 w 28"/>
                <a:gd name="T7" fmla="*/ 14 h 31"/>
                <a:gd name="T8" fmla="*/ 16 w 28"/>
                <a:gd name="T9" fmla="*/ 31 h 31"/>
              </a:gdLst>
              <a:ahLst/>
              <a:cxnLst>
                <a:cxn ang="0">
                  <a:pos x="T0" y="T1"/>
                </a:cxn>
                <a:cxn ang="0">
                  <a:pos x="T2" y="T3"/>
                </a:cxn>
                <a:cxn ang="0">
                  <a:pos x="T4" y="T5"/>
                </a:cxn>
                <a:cxn ang="0">
                  <a:pos x="T6" y="T7"/>
                </a:cxn>
                <a:cxn ang="0">
                  <a:pos x="T8" y="T9"/>
                </a:cxn>
              </a:cxnLst>
              <a:rect l="0" t="0" r="r" b="b"/>
              <a:pathLst>
                <a:path w="28" h="31">
                  <a:moveTo>
                    <a:pt x="16" y="31"/>
                  </a:moveTo>
                  <a:cubicBezTo>
                    <a:pt x="28" y="29"/>
                    <a:pt x="10" y="6"/>
                    <a:pt x="10" y="0"/>
                  </a:cubicBezTo>
                  <a:cubicBezTo>
                    <a:pt x="8" y="1"/>
                    <a:pt x="5" y="1"/>
                    <a:pt x="3" y="3"/>
                  </a:cubicBezTo>
                  <a:cubicBezTo>
                    <a:pt x="1" y="5"/>
                    <a:pt x="0" y="11"/>
                    <a:pt x="2" y="14"/>
                  </a:cubicBezTo>
                  <a:cubicBezTo>
                    <a:pt x="6" y="19"/>
                    <a:pt x="9" y="29"/>
                    <a:pt x="16" y="3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362">
              <a:extLst>
                <a:ext uri="{FF2B5EF4-FFF2-40B4-BE49-F238E27FC236}">
                  <a16:creationId xmlns:a16="http://schemas.microsoft.com/office/drawing/2014/main" id="{CA5725F3-3F07-4BA1-BBF4-CD76433D4471}"/>
                </a:ext>
              </a:extLst>
            </p:cNvPr>
            <p:cNvSpPr>
              <a:spLocks/>
            </p:cNvSpPr>
            <p:nvPr/>
          </p:nvSpPr>
          <p:spPr bwMode="auto">
            <a:xfrm>
              <a:off x="9260585" y="5340753"/>
              <a:ext cx="57838" cy="66736"/>
            </a:xfrm>
            <a:custGeom>
              <a:avLst/>
              <a:gdLst>
                <a:gd name="T0" fmla="*/ 16 w 28"/>
                <a:gd name="T1" fmla="*/ 31 h 31"/>
                <a:gd name="T2" fmla="*/ 10 w 28"/>
                <a:gd name="T3" fmla="*/ 0 h 31"/>
                <a:gd name="T4" fmla="*/ 3 w 28"/>
                <a:gd name="T5" fmla="*/ 3 h 31"/>
                <a:gd name="T6" fmla="*/ 2 w 28"/>
                <a:gd name="T7" fmla="*/ 14 h 31"/>
                <a:gd name="T8" fmla="*/ 16 w 28"/>
                <a:gd name="T9" fmla="*/ 31 h 31"/>
              </a:gdLst>
              <a:ahLst/>
              <a:cxnLst>
                <a:cxn ang="0">
                  <a:pos x="T0" y="T1"/>
                </a:cxn>
                <a:cxn ang="0">
                  <a:pos x="T2" y="T3"/>
                </a:cxn>
                <a:cxn ang="0">
                  <a:pos x="T4" y="T5"/>
                </a:cxn>
                <a:cxn ang="0">
                  <a:pos x="T6" y="T7"/>
                </a:cxn>
                <a:cxn ang="0">
                  <a:pos x="T8" y="T9"/>
                </a:cxn>
              </a:cxnLst>
              <a:rect l="0" t="0" r="r" b="b"/>
              <a:pathLst>
                <a:path w="28" h="31">
                  <a:moveTo>
                    <a:pt x="16" y="31"/>
                  </a:moveTo>
                  <a:cubicBezTo>
                    <a:pt x="28" y="29"/>
                    <a:pt x="10" y="6"/>
                    <a:pt x="10" y="0"/>
                  </a:cubicBezTo>
                  <a:cubicBezTo>
                    <a:pt x="8" y="1"/>
                    <a:pt x="5" y="1"/>
                    <a:pt x="3" y="3"/>
                  </a:cubicBezTo>
                  <a:cubicBezTo>
                    <a:pt x="1" y="5"/>
                    <a:pt x="0" y="11"/>
                    <a:pt x="2" y="14"/>
                  </a:cubicBezTo>
                  <a:cubicBezTo>
                    <a:pt x="6" y="19"/>
                    <a:pt x="9" y="29"/>
                    <a:pt x="16" y="3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6" name="Freeform 363">
              <a:extLst>
                <a:ext uri="{FF2B5EF4-FFF2-40B4-BE49-F238E27FC236}">
                  <a16:creationId xmlns:a16="http://schemas.microsoft.com/office/drawing/2014/main" id="{8AAF66EE-E1D2-4835-96DB-3D41FF045455}"/>
                </a:ext>
              </a:extLst>
            </p:cNvPr>
            <p:cNvSpPr>
              <a:spLocks/>
            </p:cNvSpPr>
            <p:nvPr/>
          </p:nvSpPr>
          <p:spPr bwMode="auto">
            <a:xfrm>
              <a:off x="9313974" y="5420837"/>
              <a:ext cx="31144" cy="26695"/>
            </a:xfrm>
            <a:custGeom>
              <a:avLst/>
              <a:gdLst>
                <a:gd name="T0" fmla="*/ 14 w 14"/>
                <a:gd name="T1" fmla="*/ 13 h 13"/>
                <a:gd name="T2" fmla="*/ 5 w 14"/>
                <a:gd name="T3" fmla="*/ 2 h 13"/>
                <a:gd name="T4" fmla="*/ 14 w 14"/>
                <a:gd name="T5" fmla="*/ 13 h 13"/>
              </a:gdLst>
              <a:ahLst/>
              <a:cxnLst>
                <a:cxn ang="0">
                  <a:pos x="T0" y="T1"/>
                </a:cxn>
                <a:cxn ang="0">
                  <a:pos x="T2" y="T3"/>
                </a:cxn>
                <a:cxn ang="0">
                  <a:pos x="T4" y="T5"/>
                </a:cxn>
              </a:cxnLst>
              <a:rect l="0" t="0" r="r" b="b"/>
              <a:pathLst>
                <a:path w="14" h="13">
                  <a:moveTo>
                    <a:pt x="14" y="13"/>
                  </a:moveTo>
                  <a:cubicBezTo>
                    <a:pt x="13" y="10"/>
                    <a:pt x="9" y="0"/>
                    <a:pt x="5" y="2"/>
                  </a:cubicBezTo>
                  <a:cubicBezTo>
                    <a:pt x="0" y="6"/>
                    <a:pt x="11" y="12"/>
                    <a:pt x="14" y="1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364">
              <a:extLst>
                <a:ext uri="{FF2B5EF4-FFF2-40B4-BE49-F238E27FC236}">
                  <a16:creationId xmlns:a16="http://schemas.microsoft.com/office/drawing/2014/main" id="{E53436AE-7FB7-48B2-BF38-658144C6C810}"/>
                </a:ext>
              </a:extLst>
            </p:cNvPr>
            <p:cNvSpPr>
              <a:spLocks/>
            </p:cNvSpPr>
            <p:nvPr/>
          </p:nvSpPr>
          <p:spPr bwMode="auto">
            <a:xfrm>
              <a:off x="9313974" y="5420837"/>
              <a:ext cx="31144" cy="26695"/>
            </a:xfrm>
            <a:custGeom>
              <a:avLst/>
              <a:gdLst>
                <a:gd name="T0" fmla="*/ 14 w 14"/>
                <a:gd name="T1" fmla="*/ 13 h 13"/>
                <a:gd name="T2" fmla="*/ 5 w 14"/>
                <a:gd name="T3" fmla="*/ 2 h 13"/>
                <a:gd name="T4" fmla="*/ 14 w 14"/>
                <a:gd name="T5" fmla="*/ 13 h 13"/>
              </a:gdLst>
              <a:ahLst/>
              <a:cxnLst>
                <a:cxn ang="0">
                  <a:pos x="T0" y="T1"/>
                </a:cxn>
                <a:cxn ang="0">
                  <a:pos x="T2" y="T3"/>
                </a:cxn>
                <a:cxn ang="0">
                  <a:pos x="T4" y="T5"/>
                </a:cxn>
              </a:cxnLst>
              <a:rect l="0" t="0" r="r" b="b"/>
              <a:pathLst>
                <a:path w="14" h="13">
                  <a:moveTo>
                    <a:pt x="14" y="13"/>
                  </a:moveTo>
                  <a:cubicBezTo>
                    <a:pt x="13" y="10"/>
                    <a:pt x="9" y="0"/>
                    <a:pt x="5" y="2"/>
                  </a:cubicBezTo>
                  <a:cubicBezTo>
                    <a:pt x="0" y="6"/>
                    <a:pt x="11" y="12"/>
                    <a:pt x="14" y="1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8" name="Freeform 365">
              <a:extLst>
                <a:ext uri="{FF2B5EF4-FFF2-40B4-BE49-F238E27FC236}">
                  <a16:creationId xmlns:a16="http://schemas.microsoft.com/office/drawing/2014/main" id="{5DCDBA76-C66A-4CE7-B03E-EE4A0413E251}"/>
                </a:ext>
              </a:extLst>
            </p:cNvPr>
            <p:cNvSpPr>
              <a:spLocks/>
            </p:cNvSpPr>
            <p:nvPr/>
          </p:nvSpPr>
          <p:spPr bwMode="auto">
            <a:xfrm>
              <a:off x="9349567" y="5460879"/>
              <a:ext cx="17796" cy="26695"/>
            </a:xfrm>
            <a:custGeom>
              <a:avLst/>
              <a:gdLst>
                <a:gd name="T0" fmla="*/ 2 w 9"/>
                <a:gd name="T1" fmla="*/ 9 h 13"/>
                <a:gd name="T2" fmla="*/ 8 w 9"/>
                <a:gd name="T3" fmla="*/ 9 h 13"/>
                <a:gd name="T4" fmla="*/ 1 w 9"/>
                <a:gd name="T5" fmla="*/ 0 h 13"/>
                <a:gd name="T6" fmla="*/ 2 w 9"/>
                <a:gd name="T7" fmla="*/ 9 h 13"/>
              </a:gdLst>
              <a:ahLst/>
              <a:cxnLst>
                <a:cxn ang="0">
                  <a:pos x="T0" y="T1"/>
                </a:cxn>
                <a:cxn ang="0">
                  <a:pos x="T2" y="T3"/>
                </a:cxn>
                <a:cxn ang="0">
                  <a:pos x="T4" y="T5"/>
                </a:cxn>
                <a:cxn ang="0">
                  <a:pos x="T6" y="T7"/>
                </a:cxn>
              </a:cxnLst>
              <a:rect l="0" t="0" r="r" b="b"/>
              <a:pathLst>
                <a:path w="9" h="13">
                  <a:moveTo>
                    <a:pt x="2" y="9"/>
                  </a:moveTo>
                  <a:cubicBezTo>
                    <a:pt x="2" y="13"/>
                    <a:pt x="6" y="11"/>
                    <a:pt x="8" y="9"/>
                  </a:cubicBezTo>
                  <a:cubicBezTo>
                    <a:pt x="9" y="6"/>
                    <a:pt x="4" y="1"/>
                    <a:pt x="1" y="0"/>
                  </a:cubicBezTo>
                  <a:cubicBezTo>
                    <a:pt x="0" y="3"/>
                    <a:pt x="2" y="6"/>
                    <a:pt x="2" y="9"/>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366">
              <a:extLst>
                <a:ext uri="{FF2B5EF4-FFF2-40B4-BE49-F238E27FC236}">
                  <a16:creationId xmlns:a16="http://schemas.microsoft.com/office/drawing/2014/main" id="{EC6EE280-E57B-45A3-9C1F-0349D8C52082}"/>
                </a:ext>
              </a:extLst>
            </p:cNvPr>
            <p:cNvSpPr>
              <a:spLocks/>
            </p:cNvSpPr>
            <p:nvPr/>
          </p:nvSpPr>
          <p:spPr bwMode="auto">
            <a:xfrm>
              <a:off x="9349567" y="5460879"/>
              <a:ext cx="17796" cy="26695"/>
            </a:xfrm>
            <a:custGeom>
              <a:avLst/>
              <a:gdLst>
                <a:gd name="T0" fmla="*/ 2 w 9"/>
                <a:gd name="T1" fmla="*/ 9 h 13"/>
                <a:gd name="T2" fmla="*/ 8 w 9"/>
                <a:gd name="T3" fmla="*/ 9 h 13"/>
                <a:gd name="T4" fmla="*/ 1 w 9"/>
                <a:gd name="T5" fmla="*/ 0 h 13"/>
                <a:gd name="T6" fmla="*/ 2 w 9"/>
                <a:gd name="T7" fmla="*/ 9 h 13"/>
              </a:gdLst>
              <a:ahLst/>
              <a:cxnLst>
                <a:cxn ang="0">
                  <a:pos x="T0" y="T1"/>
                </a:cxn>
                <a:cxn ang="0">
                  <a:pos x="T2" y="T3"/>
                </a:cxn>
                <a:cxn ang="0">
                  <a:pos x="T4" y="T5"/>
                </a:cxn>
                <a:cxn ang="0">
                  <a:pos x="T6" y="T7"/>
                </a:cxn>
              </a:cxnLst>
              <a:rect l="0" t="0" r="r" b="b"/>
              <a:pathLst>
                <a:path w="9" h="13">
                  <a:moveTo>
                    <a:pt x="2" y="9"/>
                  </a:moveTo>
                  <a:cubicBezTo>
                    <a:pt x="2" y="13"/>
                    <a:pt x="6" y="11"/>
                    <a:pt x="8" y="9"/>
                  </a:cubicBezTo>
                  <a:cubicBezTo>
                    <a:pt x="9" y="6"/>
                    <a:pt x="4" y="1"/>
                    <a:pt x="1" y="0"/>
                  </a:cubicBezTo>
                  <a:cubicBezTo>
                    <a:pt x="0" y="3"/>
                    <a:pt x="2" y="6"/>
                    <a:pt x="2" y="9"/>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0" name="Freeform 367">
              <a:extLst>
                <a:ext uri="{FF2B5EF4-FFF2-40B4-BE49-F238E27FC236}">
                  <a16:creationId xmlns:a16="http://schemas.microsoft.com/office/drawing/2014/main" id="{B28748FE-563E-4F92-ABB6-802B4D6924C2}"/>
                </a:ext>
              </a:extLst>
            </p:cNvPr>
            <p:cNvSpPr>
              <a:spLocks/>
            </p:cNvSpPr>
            <p:nvPr/>
          </p:nvSpPr>
          <p:spPr bwMode="auto">
            <a:xfrm>
              <a:off x="9354016" y="5478675"/>
              <a:ext cx="26695" cy="44491"/>
            </a:xfrm>
            <a:custGeom>
              <a:avLst/>
              <a:gdLst>
                <a:gd name="T0" fmla="*/ 11 w 12"/>
                <a:gd name="T1" fmla="*/ 20 h 20"/>
                <a:gd name="T2" fmla="*/ 10 w 12"/>
                <a:gd name="T3" fmla="*/ 14 h 20"/>
                <a:gd name="T4" fmla="*/ 11 w 12"/>
                <a:gd name="T5" fmla="*/ 9 h 20"/>
                <a:gd name="T6" fmla="*/ 5 w 12"/>
                <a:gd name="T7" fmla="*/ 2 h 20"/>
                <a:gd name="T8" fmla="*/ 11 w 12"/>
                <a:gd name="T9" fmla="*/ 20 h 20"/>
              </a:gdLst>
              <a:ahLst/>
              <a:cxnLst>
                <a:cxn ang="0">
                  <a:pos x="T0" y="T1"/>
                </a:cxn>
                <a:cxn ang="0">
                  <a:pos x="T2" y="T3"/>
                </a:cxn>
                <a:cxn ang="0">
                  <a:pos x="T4" y="T5"/>
                </a:cxn>
                <a:cxn ang="0">
                  <a:pos x="T6" y="T7"/>
                </a:cxn>
                <a:cxn ang="0">
                  <a:pos x="T8" y="T9"/>
                </a:cxn>
              </a:cxnLst>
              <a:rect l="0" t="0" r="r" b="b"/>
              <a:pathLst>
                <a:path w="12" h="20">
                  <a:moveTo>
                    <a:pt x="11" y="20"/>
                  </a:moveTo>
                  <a:cubicBezTo>
                    <a:pt x="11" y="17"/>
                    <a:pt x="9" y="16"/>
                    <a:pt x="10" y="14"/>
                  </a:cubicBezTo>
                  <a:cubicBezTo>
                    <a:pt x="10" y="11"/>
                    <a:pt x="12" y="11"/>
                    <a:pt x="11" y="9"/>
                  </a:cubicBezTo>
                  <a:cubicBezTo>
                    <a:pt x="10" y="7"/>
                    <a:pt x="8" y="0"/>
                    <a:pt x="5" y="2"/>
                  </a:cubicBezTo>
                  <a:cubicBezTo>
                    <a:pt x="0" y="3"/>
                    <a:pt x="9" y="18"/>
                    <a:pt x="11" y="2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368">
              <a:extLst>
                <a:ext uri="{FF2B5EF4-FFF2-40B4-BE49-F238E27FC236}">
                  <a16:creationId xmlns:a16="http://schemas.microsoft.com/office/drawing/2014/main" id="{1ABBA50A-73AE-4ECB-9ADD-19FDECC3218E}"/>
                </a:ext>
              </a:extLst>
            </p:cNvPr>
            <p:cNvSpPr>
              <a:spLocks/>
            </p:cNvSpPr>
            <p:nvPr/>
          </p:nvSpPr>
          <p:spPr bwMode="auto">
            <a:xfrm>
              <a:off x="9354016" y="5478675"/>
              <a:ext cx="26695" cy="44491"/>
            </a:xfrm>
            <a:custGeom>
              <a:avLst/>
              <a:gdLst>
                <a:gd name="T0" fmla="*/ 11 w 12"/>
                <a:gd name="T1" fmla="*/ 20 h 20"/>
                <a:gd name="T2" fmla="*/ 10 w 12"/>
                <a:gd name="T3" fmla="*/ 14 h 20"/>
                <a:gd name="T4" fmla="*/ 11 w 12"/>
                <a:gd name="T5" fmla="*/ 9 h 20"/>
                <a:gd name="T6" fmla="*/ 5 w 12"/>
                <a:gd name="T7" fmla="*/ 2 h 20"/>
                <a:gd name="T8" fmla="*/ 11 w 12"/>
                <a:gd name="T9" fmla="*/ 20 h 20"/>
              </a:gdLst>
              <a:ahLst/>
              <a:cxnLst>
                <a:cxn ang="0">
                  <a:pos x="T0" y="T1"/>
                </a:cxn>
                <a:cxn ang="0">
                  <a:pos x="T2" y="T3"/>
                </a:cxn>
                <a:cxn ang="0">
                  <a:pos x="T4" y="T5"/>
                </a:cxn>
                <a:cxn ang="0">
                  <a:pos x="T6" y="T7"/>
                </a:cxn>
                <a:cxn ang="0">
                  <a:pos x="T8" y="T9"/>
                </a:cxn>
              </a:cxnLst>
              <a:rect l="0" t="0" r="r" b="b"/>
              <a:pathLst>
                <a:path w="12" h="20">
                  <a:moveTo>
                    <a:pt x="11" y="20"/>
                  </a:moveTo>
                  <a:cubicBezTo>
                    <a:pt x="11" y="17"/>
                    <a:pt x="9" y="16"/>
                    <a:pt x="10" y="14"/>
                  </a:cubicBezTo>
                  <a:cubicBezTo>
                    <a:pt x="10" y="11"/>
                    <a:pt x="12" y="11"/>
                    <a:pt x="11" y="9"/>
                  </a:cubicBezTo>
                  <a:cubicBezTo>
                    <a:pt x="10" y="7"/>
                    <a:pt x="8" y="0"/>
                    <a:pt x="5" y="2"/>
                  </a:cubicBezTo>
                  <a:cubicBezTo>
                    <a:pt x="0" y="3"/>
                    <a:pt x="9" y="18"/>
                    <a:pt x="11" y="2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2" name="Freeform 369">
              <a:extLst>
                <a:ext uri="{FF2B5EF4-FFF2-40B4-BE49-F238E27FC236}">
                  <a16:creationId xmlns:a16="http://schemas.microsoft.com/office/drawing/2014/main" id="{283F174F-44C7-4BB2-B9BB-58DEBA12A789}"/>
                </a:ext>
              </a:extLst>
            </p:cNvPr>
            <p:cNvSpPr>
              <a:spLocks/>
            </p:cNvSpPr>
            <p:nvPr/>
          </p:nvSpPr>
          <p:spPr bwMode="auto">
            <a:xfrm>
              <a:off x="9442998" y="5109400"/>
              <a:ext cx="26695" cy="35593"/>
            </a:xfrm>
            <a:custGeom>
              <a:avLst/>
              <a:gdLst>
                <a:gd name="T0" fmla="*/ 13 w 13"/>
                <a:gd name="T1" fmla="*/ 7 h 16"/>
                <a:gd name="T2" fmla="*/ 1 w 13"/>
                <a:gd name="T3" fmla="*/ 6 h 16"/>
                <a:gd name="T4" fmla="*/ 6 w 13"/>
                <a:gd name="T5" fmla="*/ 15 h 16"/>
                <a:gd name="T6" fmla="*/ 13 w 13"/>
                <a:gd name="T7" fmla="*/ 7 h 16"/>
              </a:gdLst>
              <a:ahLst/>
              <a:cxnLst>
                <a:cxn ang="0">
                  <a:pos x="T0" y="T1"/>
                </a:cxn>
                <a:cxn ang="0">
                  <a:pos x="T2" y="T3"/>
                </a:cxn>
                <a:cxn ang="0">
                  <a:pos x="T4" y="T5"/>
                </a:cxn>
                <a:cxn ang="0">
                  <a:pos x="T6" y="T7"/>
                </a:cxn>
              </a:cxnLst>
              <a:rect l="0" t="0" r="r" b="b"/>
              <a:pathLst>
                <a:path w="13" h="16">
                  <a:moveTo>
                    <a:pt x="13" y="7"/>
                  </a:moveTo>
                  <a:cubicBezTo>
                    <a:pt x="11" y="1"/>
                    <a:pt x="3" y="0"/>
                    <a:pt x="1" y="6"/>
                  </a:cubicBezTo>
                  <a:cubicBezTo>
                    <a:pt x="0" y="9"/>
                    <a:pt x="2" y="14"/>
                    <a:pt x="6" y="15"/>
                  </a:cubicBezTo>
                  <a:cubicBezTo>
                    <a:pt x="11" y="16"/>
                    <a:pt x="11" y="10"/>
                    <a:pt x="13" y="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370">
              <a:extLst>
                <a:ext uri="{FF2B5EF4-FFF2-40B4-BE49-F238E27FC236}">
                  <a16:creationId xmlns:a16="http://schemas.microsoft.com/office/drawing/2014/main" id="{FA2CDFB3-D905-4DA4-9B09-F28DCA0CD479}"/>
                </a:ext>
              </a:extLst>
            </p:cNvPr>
            <p:cNvSpPr>
              <a:spLocks/>
            </p:cNvSpPr>
            <p:nvPr/>
          </p:nvSpPr>
          <p:spPr bwMode="auto">
            <a:xfrm>
              <a:off x="9442998" y="5109400"/>
              <a:ext cx="26695" cy="35593"/>
            </a:xfrm>
            <a:custGeom>
              <a:avLst/>
              <a:gdLst>
                <a:gd name="T0" fmla="*/ 13 w 13"/>
                <a:gd name="T1" fmla="*/ 7 h 16"/>
                <a:gd name="T2" fmla="*/ 1 w 13"/>
                <a:gd name="T3" fmla="*/ 6 h 16"/>
                <a:gd name="T4" fmla="*/ 6 w 13"/>
                <a:gd name="T5" fmla="*/ 15 h 16"/>
                <a:gd name="T6" fmla="*/ 13 w 13"/>
                <a:gd name="T7" fmla="*/ 7 h 16"/>
              </a:gdLst>
              <a:ahLst/>
              <a:cxnLst>
                <a:cxn ang="0">
                  <a:pos x="T0" y="T1"/>
                </a:cxn>
                <a:cxn ang="0">
                  <a:pos x="T2" y="T3"/>
                </a:cxn>
                <a:cxn ang="0">
                  <a:pos x="T4" y="T5"/>
                </a:cxn>
                <a:cxn ang="0">
                  <a:pos x="T6" y="T7"/>
                </a:cxn>
              </a:cxnLst>
              <a:rect l="0" t="0" r="r" b="b"/>
              <a:pathLst>
                <a:path w="13" h="16">
                  <a:moveTo>
                    <a:pt x="13" y="7"/>
                  </a:moveTo>
                  <a:cubicBezTo>
                    <a:pt x="11" y="1"/>
                    <a:pt x="3" y="0"/>
                    <a:pt x="1" y="6"/>
                  </a:cubicBezTo>
                  <a:cubicBezTo>
                    <a:pt x="0" y="9"/>
                    <a:pt x="2" y="14"/>
                    <a:pt x="6" y="15"/>
                  </a:cubicBezTo>
                  <a:cubicBezTo>
                    <a:pt x="11" y="16"/>
                    <a:pt x="11" y="10"/>
                    <a:pt x="13" y="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4" name="Freeform 371">
              <a:extLst>
                <a:ext uri="{FF2B5EF4-FFF2-40B4-BE49-F238E27FC236}">
                  <a16:creationId xmlns:a16="http://schemas.microsoft.com/office/drawing/2014/main" id="{D5BCB1DF-2F23-423C-B824-26E9497C9ECC}"/>
                </a:ext>
              </a:extLst>
            </p:cNvPr>
            <p:cNvSpPr>
              <a:spLocks/>
            </p:cNvSpPr>
            <p:nvPr/>
          </p:nvSpPr>
          <p:spPr bwMode="auto">
            <a:xfrm>
              <a:off x="9487489" y="5149442"/>
              <a:ext cx="31144" cy="26695"/>
            </a:xfrm>
            <a:custGeom>
              <a:avLst/>
              <a:gdLst>
                <a:gd name="T0" fmla="*/ 14 w 15"/>
                <a:gd name="T1" fmla="*/ 4 h 13"/>
                <a:gd name="T2" fmla="*/ 1 w 15"/>
                <a:gd name="T3" fmla="*/ 0 h 13"/>
                <a:gd name="T4" fmla="*/ 7 w 15"/>
                <a:gd name="T5" fmla="*/ 7 h 13"/>
                <a:gd name="T6" fmla="*/ 15 w 15"/>
                <a:gd name="T7" fmla="*/ 13 h 13"/>
                <a:gd name="T8" fmla="*/ 14 w 15"/>
                <a:gd name="T9" fmla="*/ 4 h 13"/>
              </a:gdLst>
              <a:ahLst/>
              <a:cxnLst>
                <a:cxn ang="0">
                  <a:pos x="T0" y="T1"/>
                </a:cxn>
                <a:cxn ang="0">
                  <a:pos x="T2" y="T3"/>
                </a:cxn>
                <a:cxn ang="0">
                  <a:pos x="T4" y="T5"/>
                </a:cxn>
                <a:cxn ang="0">
                  <a:pos x="T6" y="T7"/>
                </a:cxn>
                <a:cxn ang="0">
                  <a:pos x="T8" y="T9"/>
                </a:cxn>
              </a:cxnLst>
              <a:rect l="0" t="0" r="r" b="b"/>
              <a:pathLst>
                <a:path w="15" h="13">
                  <a:moveTo>
                    <a:pt x="14" y="4"/>
                  </a:moveTo>
                  <a:cubicBezTo>
                    <a:pt x="10" y="2"/>
                    <a:pt x="5" y="2"/>
                    <a:pt x="1" y="0"/>
                  </a:cubicBezTo>
                  <a:cubicBezTo>
                    <a:pt x="0" y="4"/>
                    <a:pt x="3" y="6"/>
                    <a:pt x="7" y="7"/>
                  </a:cubicBezTo>
                  <a:cubicBezTo>
                    <a:pt x="10" y="7"/>
                    <a:pt x="12" y="11"/>
                    <a:pt x="15" y="13"/>
                  </a:cubicBezTo>
                  <a:cubicBezTo>
                    <a:pt x="15" y="10"/>
                    <a:pt x="15" y="7"/>
                    <a:pt x="14" y="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372">
              <a:extLst>
                <a:ext uri="{FF2B5EF4-FFF2-40B4-BE49-F238E27FC236}">
                  <a16:creationId xmlns:a16="http://schemas.microsoft.com/office/drawing/2014/main" id="{21153647-1566-429E-84BE-EEE71100DC0F}"/>
                </a:ext>
              </a:extLst>
            </p:cNvPr>
            <p:cNvSpPr>
              <a:spLocks/>
            </p:cNvSpPr>
            <p:nvPr/>
          </p:nvSpPr>
          <p:spPr bwMode="auto">
            <a:xfrm>
              <a:off x="9487489" y="5149442"/>
              <a:ext cx="31144" cy="26695"/>
            </a:xfrm>
            <a:custGeom>
              <a:avLst/>
              <a:gdLst>
                <a:gd name="T0" fmla="*/ 14 w 15"/>
                <a:gd name="T1" fmla="*/ 4 h 13"/>
                <a:gd name="T2" fmla="*/ 1 w 15"/>
                <a:gd name="T3" fmla="*/ 0 h 13"/>
                <a:gd name="T4" fmla="*/ 7 w 15"/>
                <a:gd name="T5" fmla="*/ 7 h 13"/>
                <a:gd name="T6" fmla="*/ 15 w 15"/>
                <a:gd name="T7" fmla="*/ 13 h 13"/>
                <a:gd name="T8" fmla="*/ 14 w 15"/>
                <a:gd name="T9" fmla="*/ 4 h 13"/>
              </a:gdLst>
              <a:ahLst/>
              <a:cxnLst>
                <a:cxn ang="0">
                  <a:pos x="T0" y="T1"/>
                </a:cxn>
                <a:cxn ang="0">
                  <a:pos x="T2" y="T3"/>
                </a:cxn>
                <a:cxn ang="0">
                  <a:pos x="T4" y="T5"/>
                </a:cxn>
                <a:cxn ang="0">
                  <a:pos x="T6" y="T7"/>
                </a:cxn>
                <a:cxn ang="0">
                  <a:pos x="T8" y="T9"/>
                </a:cxn>
              </a:cxnLst>
              <a:rect l="0" t="0" r="r" b="b"/>
              <a:pathLst>
                <a:path w="15" h="13">
                  <a:moveTo>
                    <a:pt x="14" y="4"/>
                  </a:moveTo>
                  <a:cubicBezTo>
                    <a:pt x="10" y="2"/>
                    <a:pt x="5" y="2"/>
                    <a:pt x="1" y="0"/>
                  </a:cubicBezTo>
                  <a:cubicBezTo>
                    <a:pt x="0" y="4"/>
                    <a:pt x="3" y="6"/>
                    <a:pt x="7" y="7"/>
                  </a:cubicBezTo>
                  <a:cubicBezTo>
                    <a:pt x="10" y="7"/>
                    <a:pt x="12" y="11"/>
                    <a:pt x="15" y="13"/>
                  </a:cubicBezTo>
                  <a:cubicBezTo>
                    <a:pt x="15" y="10"/>
                    <a:pt x="15" y="7"/>
                    <a:pt x="14" y="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6" name="Freeform 373">
              <a:extLst>
                <a:ext uri="{FF2B5EF4-FFF2-40B4-BE49-F238E27FC236}">
                  <a16:creationId xmlns:a16="http://schemas.microsoft.com/office/drawing/2014/main" id="{AAF9968D-92A2-45B3-BFBD-590ABCB6F534}"/>
                </a:ext>
              </a:extLst>
            </p:cNvPr>
            <p:cNvSpPr>
              <a:spLocks/>
            </p:cNvSpPr>
            <p:nvPr/>
          </p:nvSpPr>
          <p:spPr bwMode="auto">
            <a:xfrm>
              <a:off x="9496387" y="5167239"/>
              <a:ext cx="22245" cy="31144"/>
            </a:xfrm>
            <a:custGeom>
              <a:avLst/>
              <a:gdLst>
                <a:gd name="T0" fmla="*/ 9 w 9"/>
                <a:gd name="T1" fmla="*/ 7 h 16"/>
                <a:gd name="T2" fmla="*/ 1 w 9"/>
                <a:gd name="T3" fmla="*/ 0 h 16"/>
                <a:gd name="T4" fmla="*/ 8 w 9"/>
                <a:gd name="T5" fmla="*/ 16 h 16"/>
                <a:gd name="T6" fmla="*/ 9 w 9"/>
                <a:gd name="T7" fmla="*/ 7 h 16"/>
              </a:gdLst>
              <a:ahLst/>
              <a:cxnLst>
                <a:cxn ang="0">
                  <a:pos x="T0" y="T1"/>
                </a:cxn>
                <a:cxn ang="0">
                  <a:pos x="T2" y="T3"/>
                </a:cxn>
                <a:cxn ang="0">
                  <a:pos x="T4" y="T5"/>
                </a:cxn>
                <a:cxn ang="0">
                  <a:pos x="T6" y="T7"/>
                </a:cxn>
              </a:cxnLst>
              <a:rect l="0" t="0" r="r" b="b"/>
              <a:pathLst>
                <a:path w="9" h="16">
                  <a:moveTo>
                    <a:pt x="9" y="7"/>
                  </a:moveTo>
                  <a:cubicBezTo>
                    <a:pt x="8" y="4"/>
                    <a:pt x="5" y="0"/>
                    <a:pt x="1" y="0"/>
                  </a:cubicBezTo>
                  <a:cubicBezTo>
                    <a:pt x="0" y="5"/>
                    <a:pt x="1" y="14"/>
                    <a:pt x="8" y="16"/>
                  </a:cubicBezTo>
                  <a:cubicBezTo>
                    <a:pt x="9" y="13"/>
                    <a:pt x="8" y="10"/>
                    <a:pt x="9" y="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74">
              <a:extLst>
                <a:ext uri="{FF2B5EF4-FFF2-40B4-BE49-F238E27FC236}">
                  <a16:creationId xmlns:a16="http://schemas.microsoft.com/office/drawing/2014/main" id="{377208A8-C314-4D0A-B100-B8962AAEE8AF}"/>
                </a:ext>
              </a:extLst>
            </p:cNvPr>
            <p:cNvSpPr>
              <a:spLocks/>
            </p:cNvSpPr>
            <p:nvPr/>
          </p:nvSpPr>
          <p:spPr bwMode="auto">
            <a:xfrm>
              <a:off x="9496387" y="5167239"/>
              <a:ext cx="22245" cy="31144"/>
            </a:xfrm>
            <a:custGeom>
              <a:avLst/>
              <a:gdLst>
                <a:gd name="T0" fmla="*/ 9 w 9"/>
                <a:gd name="T1" fmla="*/ 7 h 16"/>
                <a:gd name="T2" fmla="*/ 1 w 9"/>
                <a:gd name="T3" fmla="*/ 0 h 16"/>
                <a:gd name="T4" fmla="*/ 8 w 9"/>
                <a:gd name="T5" fmla="*/ 16 h 16"/>
                <a:gd name="T6" fmla="*/ 9 w 9"/>
                <a:gd name="T7" fmla="*/ 7 h 16"/>
              </a:gdLst>
              <a:ahLst/>
              <a:cxnLst>
                <a:cxn ang="0">
                  <a:pos x="T0" y="T1"/>
                </a:cxn>
                <a:cxn ang="0">
                  <a:pos x="T2" y="T3"/>
                </a:cxn>
                <a:cxn ang="0">
                  <a:pos x="T4" y="T5"/>
                </a:cxn>
                <a:cxn ang="0">
                  <a:pos x="T6" y="T7"/>
                </a:cxn>
              </a:cxnLst>
              <a:rect l="0" t="0" r="r" b="b"/>
              <a:pathLst>
                <a:path w="9" h="16">
                  <a:moveTo>
                    <a:pt x="9" y="7"/>
                  </a:moveTo>
                  <a:cubicBezTo>
                    <a:pt x="8" y="4"/>
                    <a:pt x="5" y="0"/>
                    <a:pt x="1" y="0"/>
                  </a:cubicBezTo>
                  <a:cubicBezTo>
                    <a:pt x="0" y="5"/>
                    <a:pt x="1" y="14"/>
                    <a:pt x="8" y="16"/>
                  </a:cubicBezTo>
                  <a:cubicBezTo>
                    <a:pt x="9" y="13"/>
                    <a:pt x="8" y="10"/>
                    <a:pt x="9" y="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8" name="Freeform 375">
              <a:extLst>
                <a:ext uri="{FF2B5EF4-FFF2-40B4-BE49-F238E27FC236}">
                  <a16:creationId xmlns:a16="http://schemas.microsoft.com/office/drawing/2014/main" id="{4EC689E3-D73E-4E50-8CB4-981BE423B6D4}"/>
                </a:ext>
              </a:extLst>
            </p:cNvPr>
            <p:cNvSpPr>
              <a:spLocks/>
            </p:cNvSpPr>
            <p:nvPr/>
          </p:nvSpPr>
          <p:spPr bwMode="auto">
            <a:xfrm>
              <a:off x="9514183" y="5185035"/>
              <a:ext cx="40042" cy="31144"/>
            </a:xfrm>
            <a:custGeom>
              <a:avLst/>
              <a:gdLst>
                <a:gd name="T0" fmla="*/ 19 w 19"/>
                <a:gd name="T1" fmla="*/ 12 h 15"/>
                <a:gd name="T2" fmla="*/ 9 w 19"/>
                <a:gd name="T3" fmla="*/ 4 h 15"/>
                <a:gd name="T4" fmla="*/ 3 w 19"/>
                <a:gd name="T5" fmla="*/ 0 h 15"/>
                <a:gd name="T6" fmla="*/ 2 w 19"/>
                <a:gd name="T7" fmla="*/ 11 h 15"/>
                <a:gd name="T8" fmla="*/ 18 w 19"/>
                <a:gd name="T9" fmla="*/ 15 h 15"/>
                <a:gd name="T10" fmla="*/ 19 w 19"/>
                <a:gd name="T11" fmla="*/ 12 h 15"/>
              </a:gdLst>
              <a:ahLst/>
              <a:cxnLst>
                <a:cxn ang="0">
                  <a:pos x="T0" y="T1"/>
                </a:cxn>
                <a:cxn ang="0">
                  <a:pos x="T2" y="T3"/>
                </a:cxn>
                <a:cxn ang="0">
                  <a:pos x="T4" y="T5"/>
                </a:cxn>
                <a:cxn ang="0">
                  <a:pos x="T6" y="T7"/>
                </a:cxn>
                <a:cxn ang="0">
                  <a:pos x="T8" y="T9"/>
                </a:cxn>
                <a:cxn ang="0">
                  <a:pos x="T10" y="T11"/>
                </a:cxn>
              </a:cxnLst>
              <a:rect l="0" t="0" r="r" b="b"/>
              <a:pathLst>
                <a:path w="19" h="15">
                  <a:moveTo>
                    <a:pt x="19" y="12"/>
                  </a:moveTo>
                  <a:cubicBezTo>
                    <a:pt x="17" y="8"/>
                    <a:pt x="13" y="6"/>
                    <a:pt x="9" y="4"/>
                  </a:cubicBezTo>
                  <a:cubicBezTo>
                    <a:pt x="7" y="4"/>
                    <a:pt x="5" y="1"/>
                    <a:pt x="3" y="0"/>
                  </a:cubicBezTo>
                  <a:cubicBezTo>
                    <a:pt x="2" y="0"/>
                    <a:pt x="0" y="10"/>
                    <a:pt x="2" y="11"/>
                  </a:cubicBezTo>
                  <a:cubicBezTo>
                    <a:pt x="7" y="14"/>
                    <a:pt x="14" y="11"/>
                    <a:pt x="18" y="15"/>
                  </a:cubicBezTo>
                  <a:cubicBezTo>
                    <a:pt x="19" y="14"/>
                    <a:pt x="19" y="13"/>
                    <a:pt x="19" y="1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76">
              <a:extLst>
                <a:ext uri="{FF2B5EF4-FFF2-40B4-BE49-F238E27FC236}">
                  <a16:creationId xmlns:a16="http://schemas.microsoft.com/office/drawing/2014/main" id="{2084473B-C579-42D1-BB9E-B981B2566D0B}"/>
                </a:ext>
              </a:extLst>
            </p:cNvPr>
            <p:cNvSpPr>
              <a:spLocks/>
            </p:cNvSpPr>
            <p:nvPr/>
          </p:nvSpPr>
          <p:spPr bwMode="auto">
            <a:xfrm>
              <a:off x="9514183" y="5185035"/>
              <a:ext cx="40042" cy="31144"/>
            </a:xfrm>
            <a:custGeom>
              <a:avLst/>
              <a:gdLst>
                <a:gd name="T0" fmla="*/ 19 w 19"/>
                <a:gd name="T1" fmla="*/ 12 h 15"/>
                <a:gd name="T2" fmla="*/ 9 w 19"/>
                <a:gd name="T3" fmla="*/ 4 h 15"/>
                <a:gd name="T4" fmla="*/ 3 w 19"/>
                <a:gd name="T5" fmla="*/ 0 h 15"/>
                <a:gd name="T6" fmla="*/ 2 w 19"/>
                <a:gd name="T7" fmla="*/ 11 h 15"/>
                <a:gd name="T8" fmla="*/ 18 w 19"/>
                <a:gd name="T9" fmla="*/ 15 h 15"/>
                <a:gd name="T10" fmla="*/ 19 w 19"/>
                <a:gd name="T11" fmla="*/ 12 h 15"/>
              </a:gdLst>
              <a:ahLst/>
              <a:cxnLst>
                <a:cxn ang="0">
                  <a:pos x="T0" y="T1"/>
                </a:cxn>
                <a:cxn ang="0">
                  <a:pos x="T2" y="T3"/>
                </a:cxn>
                <a:cxn ang="0">
                  <a:pos x="T4" y="T5"/>
                </a:cxn>
                <a:cxn ang="0">
                  <a:pos x="T6" y="T7"/>
                </a:cxn>
                <a:cxn ang="0">
                  <a:pos x="T8" y="T9"/>
                </a:cxn>
                <a:cxn ang="0">
                  <a:pos x="T10" y="T11"/>
                </a:cxn>
              </a:cxnLst>
              <a:rect l="0" t="0" r="r" b="b"/>
              <a:pathLst>
                <a:path w="19" h="15">
                  <a:moveTo>
                    <a:pt x="19" y="12"/>
                  </a:moveTo>
                  <a:cubicBezTo>
                    <a:pt x="17" y="8"/>
                    <a:pt x="13" y="6"/>
                    <a:pt x="9" y="4"/>
                  </a:cubicBezTo>
                  <a:cubicBezTo>
                    <a:pt x="7" y="4"/>
                    <a:pt x="5" y="1"/>
                    <a:pt x="3" y="0"/>
                  </a:cubicBezTo>
                  <a:cubicBezTo>
                    <a:pt x="2" y="0"/>
                    <a:pt x="0" y="10"/>
                    <a:pt x="2" y="11"/>
                  </a:cubicBezTo>
                  <a:cubicBezTo>
                    <a:pt x="7" y="14"/>
                    <a:pt x="14" y="11"/>
                    <a:pt x="18" y="15"/>
                  </a:cubicBezTo>
                  <a:cubicBezTo>
                    <a:pt x="19" y="14"/>
                    <a:pt x="19" y="13"/>
                    <a:pt x="19" y="1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0" name="Freeform 377">
              <a:extLst>
                <a:ext uri="{FF2B5EF4-FFF2-40B4-BE49-F238E27FC236}">
                  <a16:creationId xmlns:a16="http://schemas.microsoft.com/office/drawing/2014/main" id="{5DBCC965-91F2-46C2-BB6D-2A8B4042A17F}"/>
                </a:ext>
              </a:extLst>
            </p:cNvPr>
            <p:cNvSpPr>
              <a:spLocks/>
            </p:cNvSpPr>
            <p:nvPr/>
          </p:nvSpPr>
          <p:spPr bwMode="auto">
            <a:xfrm>
              <a:off x="9527531" y="5176137"/>
              <a:ext cx="35593" cy="35593"/>
            </a:xfrm>
            <a:custGeom>
              <a:avLst/>
              <a:gdLst>
                <a:gd name="T0" fmla="*/ 16 w 16"/>
                <a:gd name="T1" fmla="*/ 15 h 17"/>
                <a:gd name="T2" fmla="*/ 2 w 16"/>
                <a:gd name="T3" fmla="*/ 9 h 17"/>
                <a:gd name="T4" fmla="*/ 16 w 16"/>
                <a:gd name="T5" fmla="*/ 15 h 17"/>
              </a:gdLst>
              <a:ahLst/>
              <a:cxnLst>
                <a:cxn ang="0">
                  <a:pos x="T0" y="T1"/>
                </a:cxn>
                <a:cxn ang="0">
                  <a:pos x="T2" y="T3"/>
                </a:cxn>
                <a:cxn ang="0">
                  <a:pos x="T4" y="T5"/>
                </a:cxn>
              </a:cxnLst>
              <a:rect l="0" t="0" r="r" b="b"/>
              <a:pathLst>
                <a:path w="16" h="17">
                  <a:moveTo>
                    <a:pt x="16" y="15"/>
                  </a:moveTo>
                  <a:cubicBezTo>
                    <a:pt x="15" y="10"/>
                    <a:pt x="0" y="0"/>
                    <a:pt x="2" y="9"/>
                  </a:cubicBezTo>
                  <a:cubicBezTo>
                    <a:pt x="8" y="6"/>
                    <a:pt x="10" y="17"/>
                    <a:pt x="16" y="15"/>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78">
              <a:extLst>
                <a:ext uri="{FF2B5EF4-FFF2-40B4-BE49-F238E27FC236}">
                  <a16:creationId xmlns:a16="http://schemas.microsoft.com/office/drawing/2014/main" id="{87F683B6-564E-446A-A022-FC3A69ACB25D}"/>
                </a:ext>
              </a:extLst>
            </p:cNvPr>
            <p:cNvSpPr>
              <a:spLocks/>
            </p:cNvSpPr>
            <p:nvPr/>
          </p:nvSpPr>
          <p:spPr bwMode="auto">
            <a:xfrm>
              <a:off x="9527531" y="5176137"/>
              <a:ext cx="35593" cy="35593"/>
            </a:xfrm>
            <a:custGeom>
              <a:avLst/>
              <a:gdLst>
                <a:gd name="T0" fmla="*/ 16 w 16"/>
                <a:gd name="T1" fmla="*/ 15 h 17"/>
                <a:gd name="T2" fmla="*/ 2 w 16"/>
                <a:gd name="T3" fmla="*/ 9 h 17"/>
                <a:gd name="T4" fmla="*/ 16 w 16"/>
                <a:gd name="T5" fmla="*/ 15 h 17"/>
              </a:gdLst>
              <a:ahLst/>
              <a:cxnLst>
                <a:cxn ang="0">
                  <a:pos x="T0" y="T1"/>
                </a:cxn>
                <a:cxn ang="0">
                  <a:pos x="T2" y="T3"/>
                </a:cxn>
                <a:cxn ang="0">
                  <a:pos x="T4" y="T5"/>
                </a:cxn>
              </a:cxnLst>
              <a:rect l="0" t="0" r="r" b="b"/>
              <a:pathLst>
                <a:path w="16" h="17">
                  <a:moveTo>
                    <a:pt x="16" y="15"/>
                  </a:moveTo>
                  <a:cubicBezTo>
                    <a:pt x="15" y="10"/>
                    <a:pt x="0" y="0"/>
                    <a:pt x="2" y="9"/>
                  </a:cubicBezTo>
                  <a:cubicBezTo>
                    <a:pt x="8" y="6"/>
                    <a:pt x="10" y="17"/>
                    <a:pt x="16" y="15"/>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2" name="Freeform 379">
              <a:extLst>
                <a:ext uri="{FF2B5EF4-FFF2-40B4-BE49-F238E27FC236}">
                  <a16:creationId xmlns:a16="http://schemas.microsoft.com/office/drawing/2014/main" id="{EFBEED16-20E4-40B5-850D-ABAF935B48FC}"/>
                </a:ext>
              </a:extLst>
            </p:cNvPr>
            <p:cNvSpPr>
              <a:spLocks/>
            </p:cNvSpPr>
            <p:nvPr/>
          </p:nvSpPr>
          <p:spPr bwMode="auto">
            <a:xfrm>
              <a:off x="9580920" y="5287364"/>
              <a:ext cx="17796" cy="13347"/>
            </a:xfrm>
            <a:custGeom>
              <a:avLst/>
              <a:gdLst>
                <a:gd name="T0" fmla="*/ 9 w 9"/>
                <a:gd name="T1" fmla="*/ 2 h 7"/>
                <a:gd name="T2" fmla="*/ 3 w 9"/>
                <a:gd name="T3" fmla="*/ 5 h 7"/>
                <a:gd name="T4" fmla="*/ 9 w 9"/>
                <a:gd name="T5" fmla="*/ 2 h 7"/>
              </a:gdLst>
              <a:ahLst/>
              <a:cxnLst>
                <a:cxn ang="0">
                  <a:pos x="T0" y="T1"/>
                </a:cxn>
                <a:cxn ang="0">
                  <a:pos x="T2" y="T3"/>
                </a:cxn>
                <a:cxn ang="0">
                  <a:pos x="T4" y="T5"/>
                </a:cxn>
              </a:cxnLst>
              <a:rect l="0" t="0" r="r" b="b"/>
              <a:pathLst>
                <a:path w="9" h="7">
                  <a:moveTo>
                    <a:pt x="9" y="2"/>
                  </a:moveTo>
                  <a:cubicBezTo>
                    <a:pt x="7" y="0"/>
                    <a:pt x="0" y="1"/>
                    <a:pt x="3" y="5"/>
                  </a:cubicBezTo>
                  <a:cubicBezTo>
                    <a:pt x="5" y="7"/>
                    <a:pt x="9" y="4"/>
                    <a:pt x="9" y="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80">
              <a:extLst>
                <a:ext uri="{FF2B5EF4-FFF2-40B4-BE49-F238E27FC236}">
                  <a16:creationId xmlns:a16="http://schemas.microsoft.com/office/drawing/2014/main" id="{E10C5204-34C0-4AE5-8CAF-7F755C71149B}"/>
                </a:ext>
              </a:extLst>
            </p:cNvPr>
            <p:cNvSpPr>
              <a:spLocks/>
            </p:cNvSpPr>
            <p:nvPr/>
          </p:nvSpPr>
          <p:spPr bwMode="auto">
            <a:xfrm>
              <a:off x="9580920" y="5287364"/>
              <a:ext cx="17796" cy="13347"/>
            </a:xfrm>
            <a:custGeom>
              <a:avLst/>
              <a:gdLst>
                <a:gd name="T0" fmla="*/ 9 w 9"/>
                <a:gd name="T1" fmla="*/ 2 h 7"/>
                <a:gd name="T2" fmla="*/ 3 w 9"/>
                <a:gd name="T3" fmla="*/ 5 h 7"/>
                <a:gd name="T4" fmla="*/ 9 w 9"/>
                <a:gd name="T5" fmla="*/ 2 h 7"/>
              </a:gdLst>
              <a:ahLst/>
              <a:cxnLst>
                <a:cxn ang="0">
                  <a:pos x="T0" y="T1"/>
                </a:cxn>
                <a:cxn ang="0">
                  <a:pos x="T2" y="T3"/>
                </a:cxn>
                <a:cxn ang="0">
                  <a:pos x="T4" y="T5"/>
                </a:cxn>
              </a:cxnLst>
              <a:rect l="0" t="0" r="r" b="b"/>
              <a:pathLst>
                <a:path w="9" h="7">
                  <a:moveTo>
                    <a:pt x="9" y="2"/>
                  </a:moveTo>
                  <a:cubicBezTo>
                    <a:pt x="7" y="0"/>
                    <a:pt x="0" y="1"/>
                    <a:pt x="3" y="5"/>
                  </a:cubicBezTo>
                  <a:cubicBezTo>
                    <a:pt x="5" y="7"/>
                    <a:pt x="9" y="4"/>
                    <a:pt x="9" y="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4" name="Freeform 381">
              <a:extLst>
                <a:ext uri="{FF2B5EF4-FFF2-40B4-BE49-F238E27FC236}">
                  <a16:creationId xmlns:a16="http://schemas.microsoft.com/office/drawing/2014/main" id="{486CFB54-C970-4294-A1AD-D646391C7B78}"/>
                </a:ext>
              </a:extLst>
            </p:cNvPr>
            <p:cNvSpPr>
              <a:spLocks/>
            </p:cNvSpPr>
            <p:nvPr/>
          </p:nvSpPr>
          <p:spPr bwMode="auto">
            <a:xfrm>
              <a:off x="9629860" y="5171688"/>
              <a:ext cx="31144" cy="44491"/>
            </a:xfrm>
            <a:custGeom>
              <a:avLst/>
              <a:gdLst>
                <a:gd name="T0" fmla="*/ 15 w 15"/>
                <a:gd name="T1" fmla="*/ 10 h 20"/>
                <a:gd name="T2" fmla="*/ 4 w 15"/>
                <a:gd name="T3" fmla="*/ 11 h 20"/>
                <a:gd name="T4" fmla="*/ 10 w 15"/>
                <a:gd name="T5" fmla="*/ 14 h 20"/>
                <a:gd name="T6" fmla="*/ 15 w 15"/>
                <a:gd name="T7" fmla="*/ 10 h 20"/>
              </a:gdLst>
              <a:ahLst/>
              <a:cxnLst>
                <a:cxn ang="0">
                  <a:pos x="T0" y="T1"/>
                </a:cxn>
                <a:cxn ang="0">
                  <a:pos x="T2" y="T3"/>
                </a:cxn>
                <a:cxn ang="0">
                  <a:pos x="T4" y="T5"/>
                </a:cxn>
                <a:cxn ang="0">
                  <a:pos x="T6" y="T7"/>
                </a:cxn>
              </a:cxnLst>
              <a:rect l="0" t="0" r="r" b="b"/>
              <a:pathLst>
                <a:path w="15" h="20">
                  <a:moveTo>
                    <a:pt x="15" y="10"/>
                  </a:moveTo>
                  <a:cubicBezTo>
                    <a:pt x="11" y="0"/>
                    <a:pt x="0" y="9"/>
                    <a:pt x="4" y="11"/>
                  </a:cubicBezTo>
                  <a:cubicBezTo>
                    <a:pt x="8" y="12"/>
                    <a:pt x="9" y="9"/>
                    <a:pt x="10" y="14"/>
                  </a:cubicBezTo>
                  <a:cubicBezTo>
                    <a:pt x="11" y="20"/>
                    <a:pt x="15" y="12"/>
                    <a:pt x="15" y="1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82">
              <a:extLst>
                <a:ext uri="{FF2B5EF4-FFF2-40B4-BE49-F238E27FC236}">
                  <a16:creationId xmlns:a16="http://schemas.microsoft.com/office/drawing/2014/main" id="{0965ECF9-9A96-46FB-8816-E12A094D8BAA}"/>
                </a:ext>
              </a:extLst>
            </p:cNvPr>
            <p:cNvSpPr>
              <a:spLocks/>
            </p:cNvSpPr>
            <p:nvPr/>
          </p:nvSpPr>
          <p:spPr bwMode="auto">
            <a:xfrm>
              <a:off x="9629860" y="5171688"/>
              <a:ext cx="31144" cy="44491"/>
            </a:xfrm>
            <a:custGeom>
              <a:avLst/>
              <a:gdLst>
                <a:gd name="T0" fmla="*/ 15 w 15"/>
                <a:gd name="T1" fmla="*/ 10 h 20"/>
                <a:gd name="T2" fmla="*/ 4 w 15"/>
                <a:gd name="T3" fmla="*/ 11 h 20"/>
                <a:gd name="T4" fmla="*/ 10 w 15"/>
                <a:gd name="T5" fmla="*/ 14 h 20"/>
                <a:gd name="T6" fmla="*/ 15 w 15"/>
                <a:gd name="T7" fmla="*/ 10 h 20"/>
              </a:gdLst>
              <a:ahLst/>
              <a:cxnLst>
                <a:cxn ang="0">
                  <a:pos x="T0" y="T1"/>
                </a:cxn>
                <a:cxn ang="0">
                  <a:pos x="T2" y="T3"/>
                </a:cxn>
                <a:cxn ang="0">
                  <a:pos x="T4" y="T5"/>
                </a:cxn>
                <a:cxn ang="0">
                  <a:pos x="T6" y="T7"/>
                </a:cxn>
              </a:cxnLst>
              <a:rect l="0" t="0" r="r" b="b"/>
              <a:pathLst>
                <a:path w="15" h="20">
                  <a:moveTo>
                    <a:pt x="15" y="10"/>
                  </a:moveTo>
                  <a:cubicBezTo>
                    <a:pt x="11" y="0"/>
                    <a:pt x="0" y="9"/>
                    <a:pt x="4" y="11"/>
                  </a:cubicBezTo>
                  <a:cubicBezTo>
                    <a:pt x="8" y="12"/>
                    <a:pt x="9" y="9"/>
                    <a:pt x="10" y="14"/>
                  </a:cubicBezTo>
                  <a:cubicBezTo>
                    <a:pt x="11" y="20"/>
                    <a:pt x="15" y="12"/>
                    <a:pt x="15" y="1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6" name="Freeform 383">
              <a:extLst>
                <a:ext uri="{FF2B5EF4-FFF2-40B4-BE49-F238E27FC236}">
                  <a16:creationId xmlns:a16="http://schemas.microsoft.com/office/drawing/2014/main" id="{4503C4AD-B42B-4436-821B-CDFCED475EDB}"/>
                </a:ext>
              </a:extLst>
            </p:cNvPr>
            <p:cNvSpPr>
              <a:spLocks/>
            </p:cNvSpPr>
            <p:nvPr/>
          </p:nvSpPr>
          <p:spPr bwMode="auto">
            <a:xfrm>
              <a:off x="9629860" y="5296262"/>
              <a:ext cx="31144" cy="22245"/>
            </a:xfrm>
            <a:custGeom>
              <a:avLst/>
              <a:gdLst>
                <a:gd name="T0" fmla="*/ 9 w 13"/>
                <a:gd name="T1" fmla="*/ 0 h 11"/>
                <a:gd name="T2" fmla="*/ 3 w 13"/>
                <a:gd name="T3" fmla="*/ 2 h 11"/>
                <a:gd name="T4" fmla="*/ 6 w 13"/>
                <a:gd name="T5" fmla="*/ 11 h 11"/>
                <a:gd name="T6" fmla="*/ 10 w 13"/>
                <a:gd name="T7" fmla="*/ 9 h 11"/>
                <a:gd name="T8" fmla="*/ 9 w 13"/>
                <a:gd name="T9" fmla="*/ 0 h 11"/>
              </a:gdLst>
              <a:ahLst/>
              <a:cxnLst>
                <a:cxn ang="0">
                  <a:pos x="T0" y="T1"/>
                </a:cxn>
                <a:cxn ang="0">
                  <a:pos x="T2" y="T3"/>
                </a:cxn>
                <a:cxn ang="0">
                  <a:pos x="T4" y="T5"/>
                </a:cxn>
                <a:cxn ang="0">
                  <a:pos x="T6" y="T7"/>
                </a:cxn>
                <a:cxn ang="0">
                  <a:pos x="T8" y="T9"/>
                </a:cxn>
              </a:cxnLst>
              <a:rect l="0" t="0" r="r" b="b"/>
              <a:pathLst>
                <a:path w="13" h="11">
                  <a:moveTo>
                    <a:pt x="9" y="0"/>
                  </a:moveTo>
                  <a:cubicBezTo>
                    <a:pt x="7" y="1"/>
                    <a:pt x="5" y="2"/>
                    <a:pt x="3" y="2"/>
                  </a:cubicBezTo>
                  <a:cubicBezTo>
                    <a:pt x="0" y="3"/>
                    <a:pt x="5" y="10"/>
                    <a:pt x="6" y="11"/>
                  </a:cubicBezTo>
                  <a:cubicBezTo>
                    <a:pt x="6" y="9"/>
                    <a:pt x="7" y="8"/>
                    <a:pt x="10" y="9"/>
                  </a:cubicBezTo>
                  <a:cubicBezTo>
                    <a:pt x="10" y="6"/>
                    <a:pt x="13" y="3"/>
                    <a:pt x="9"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84">
              <a:extLst>
                <a:ext uri="{FF2B5EF4-FFF2-40B4-BE49-F238E27FC236}">
                  <a16:creationId xmlns:a16="http://schemas.microsoft.com/office/drawing/2014/main" id="{40A9CEB6-B264-4F31-A115-8E446C366AC6}"/>
                </a:ext>
              </a:extLst>
            </p:cNvPr>
            <p:cNvSpPr>
              <a:spLocks/>
            </p:cNvSpPr>
            <p:nvPr/>
          </p:nvSpPr>
          <p:spPr bwMode="auto">
            <a:xfrm>
              <a:off x="9629860" y="5296262"/>
              <a:ext cx="31144" cy="22245"/>
            </a:xfrm>
            <a:custGeom>
              <a:avLst/>
              <a:gdLst>
                <a:gd name="T0" fmla="*/ 9 w 13"/>
                <a:gd name="T1" fmla="*/ 0 h 11"/>
                <a:gd name="T2" fmla="*/ 3 w 13"/>
                <a:gd name="T3" fmla="*/ 2 h 11"/>
                <a:gd name="T4" fmla="*/ 6 w 13"/>
                <a:gd name="T5" fmla="*/ 11 h 11"/>
                <a:gd name="T6" fmla="*/ 10 w 13"/>
                <a:gd name="T7" fmla="*/ 9 h 11"/>
                <a:gd name="T8" fmla="*/ 9 w 13"/>
                <a:gd name="T9" fmla="*/ 0 h 11"/>
              </a:gdLst>
              <a:ahLst/>
              <a:cxnLst>
                <a:cxn ang="0">
                  <a:pos x="T0" y="T1"/>
                </a:cxn>
                <a:cxn ang="0">
                  <a:pos x="T2" y="T3"/>
                </a:cxn>
                <a:cxn ang="0">
                  <a:pos x="T4" y="T5"/>
                </a:cxn>
                <a:cxn ang="0">
                  <a:pos x="T6" y="T7"/>
                </a:cxn>
                <a:cxn ang="0">
                  <a:pos x="T8" y="T9"/>
                </a:cxn>
              </a:cxnLst>
              <a:rect l="0" t="0" r="r" b="b"/>
              <a:pathLst>
                <a:path w="13" h="11">
                  <a:moveTo>
                    <a:pt x="9" y="0"/>
                  </a:moveTo>
                  <a:cubicBezTo>
                    <a:pt x="7" y="1"/>
                    <a:pt x="5" y="2"/>
                    <a:pt x="3" y="2"/>
                  </a:cubicBezTo>
                  <a:cubicBezTo>
                    <a:pt x="0" y="3"/>
                    <a:pt x="5" y="10"/>
                    <a:pt x="6" y="11"/>
                  </a:cubicBezTo>
                  <a:cubicBezTo>
                    <a:pt x="6" y="9"/>
                    <a:pt x="7" y="8"/>
                    <a:pt x="10" y="9"/>
                  </a:cubicBezTo>
                  <a:cubicBezTo>
                    <a:pt x="10" y="6"/>
                    <a:pt x="13" y="3"/>
                    <a:pt x="9"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8" name="Freeform 385">
              <a:extLst>
                <a:ext uri="{FF2B5EF4-FFF2-40B4-BE49-F238E27FC236}">
                  <a16:creationId xmlns:a16="http://schemas.microsoft.com/office/drawing/2014/main" id="{CEB18A30-F563-4D9B-8BF3-C59DC2E6703C}"/>
                </a:ext>
              </a:extLst>
            </p:cNvPr>
            <p:cNvSpPr>
              <a:spLocks/>
            </p:cNvSpPr>
            <p:nvPr/>
          </p:nvSpPr>
          <p:spPr bwMode="auto">
            <a:xfrm>
              <a:off x="9647656" y="5269568"/>
              <a:ext cx="40042" cy="26695"/>
            </a:xfrm>
            <a:custGeom>
              <a:avLst/>
              <a:gdLst>
                <a:gd name="T0" fmla="*/ 3 w 18"/>
                <a:gd name="T1" fmla="*/ 0 h 12"/>
                <a:gd name="T2" fmla="*/ 4 w 18"/>
                <a:gd name="T3" fmla="*/ 9 h 12"/>
                <a:gd name="T4" fmla="*/ 10 w 18"/>
                <a:gd name="T5" fmla="*/ 9 h 12"/>
                <a:gd name="T6" fmla="*/ 18 w 18"/>
                <a:gd name="T7" fmla="*/ 10 h 12"/>
                <a:gd name="T8" fmla="*/ 3 w 18"/>
                <a:gd name="T9" fmla="*/ 0 h 12"/>
              </a:gdLst>
              <a:ahLst/>
              <a:cxnLst>
                <a:cxn ang="0">
                  <a:pos x="T0" y="T1"/>
                </a:cxn>
                <a:cxn ang="0">
                  <a:pos x="T2" y="T3"/>
                </a:cxn>
                <a:cxn ang="0">
                  <a:pos x="T4" y="T5"/>
                </a:cxn>
                <a:cxn ang="0">
                  <a:pos x="T6" y="T7"/>
                </a:cxn>
                <a:cxn ang="0">
                  <a:pos x="T8" y="T9"/>
                </a:cxn>
              </a:cxnLst>
              <a:rect l="0" t="0" r="r" b="b"/>
              <a:pathLst>
                <a:path w="18" h="12">
                  <a:moveTo>
                    <a:pt x="3" y="0"/>
                  </a:moveTo>
                  <a:cubicBezTo>
                    <a:pt x="3" y="2"/>
                    <a:pt x="0" y="10"/>
                    <a:pt x="4" y="9"/>
                  </a:cubicBezTo>
                  <a:cubicBezTo>
                    <a:pt x="7" y="9"/>
                    <a:pt x="8" y="8"/>
                    <a:pt x="10" y="9"/>
                  </a:cubicBezTo>
                  <a:cubicBezTo>
                    <a:pt x="13" y="10"/>
                    <a:pt x="15" y="12"/>
                    <a:pt x="18" y="10"/>
                  </a:cubicBezTo>
                  <a:cubicBezTo>
                    <a:pt x="16" y="8"/>
                    <a:pt x="6" y="0"/>
                    <a:pt x="3"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386">
              <a:extLst>
                <a:ext uri="{FF2B5EF4-FFF2-40B4-BE49-F238E27FC236}">
                  <a16:creationId xmlns:a16="http://schemas.microsoft.com/office/drawing/2014/main" id="{5D3B78D6-4768-4223-83AA-87E1CB5CA7DC}"/>
                </a:ext>
              </a:extLst>
            </p:cNvPr>
            <p:cNvSpPr>
              <a:spLocks/>
            </p:cNvSpPr>
            <p:nvPr/>
          </p:nvSpPr>
          <p:spPr bwMode="auto">
            <a:xfrm>
              <a:off x="9647656" y="5269568"/>
              <a:ext cx="40042" cy="26695"/>
            </a:xfrm>
            <a:custGeom>
              <a:avLst/>
              <a:gdLst>
                <a:gd name="T0" fmla="*/ 3 w 18"/>
                <a:gd name="T1" fmla="*/ 0 h 12"/>
                <a:gd name="T2" fmla="*/ 4 w 18"/>
                <a:gd name="T3" fmla="*/ 9 h 12"/>
                <a:gd name="T4" fmla="*/ 10 w 18"/>
                <a:gd name="T5" fmla="*/ 9 h 12"/>
                <a:gd name="T6" fmla="*/ 18 w 18"/>
                <a:gd name="T7" fmla="*/ 10 h 12"/>
                <a:gd name="T8" fmla="*/ 3 w 18"/>
                <a:gd name="T9" fmla="*/ 0 h 12"/>
              </a:gdLst>
              <a:ahLst/>
              <a:cxnLst>
                <a:cxn ang="0">
                  <a:pos x="T0" y="T1"/>
                </a:cxn>
                <a:cxn ang="0">
                  <a:pos x="T2" y="T3"/>
                </a:cxn>
                <a:cxn ang="0">
                  <a:pos x="T4" y="T5"/>
                </a:cxn>
                <a:cxn ang="0">
                  <a:pos x="T6" y="T7"/>
                </a:cxn>
                <a:cxn ang="0">
                  <a:pos x="T8" y="T9"/>
                </a:cxn>
              </a:cxnLst>
              <a:rect l="0" t="0" r="r" b="b"/>
              <a:pathLst>
                <a:path w="18" h="12">
                  <a:moveTo>
                    <a:pt x="3" y="0"/>
                  </a:moveTo>
                  <a:cubicBezTo>
                    <a:pt x="3" y="2"/>
                    <a:pt x="0" y="10"/>
                    <a:pt x="4" y="9"/>
                  </a:cubicBezTo>
                  <a:cubicBezTo>
                    <a:pt x="7" y="9"/>
                    <a:pt x="8" y="8"/>
                    <a:pt x="10" y="9"/>
                  </a:cubicBezTo>
                  <a:cubicBezTo>
                    <a:pt x="13" y="10"/>
                    <a:pt x="15" y="12"/>
                    <a:pt x="18" y="10"/>
                  </a:cubicBezTo>
                  <a:cubicBezTo>
                    <a:pt x="16" y="8"/>
                    <a:pt x="6" y="0"/>
                    <a:pt x="3"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00" name="Freeform 387">
              <a:extLst>
                <a:ext uri="{FF2B5EF4-FFF2-40B4-BE49-F238E27FC236}">
                  <a16:creationId xmlns:a16="http://schemas.microsoft.com/office/drawing/2014/main" id="{466AB6C5-CDA8-485B-9FAF-7B20A06E77D2}"/>
                </a:ext>
              </a:extLst>
            </p:cNvPr>
            <p:cNvSpPr>
              <a:spLocks/>
            </p:cNvSpPr>
            <p:nvPr/>
          </p:nvSpPr>
          <p:spPr bwMode="auto">
            <a:xfrm>
              <a:off x="9652105" y="5211730"/>
              <a:ext cx="8898"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388">
              <a:extLst>
                <a:ext uri="{FF2B5EF4-FFF2-40B4-BE49-F238E27FC236}">
                  <a16:creationId xmlns:a16="http://schemas.microsoft.com/office/drawing/2014/main" id="{C6E89D65-413B-45FC-B2A1-9317FBF61A58}"/>
                </a:ext>
              </a:extLst>
            </p:cNvPr>
            <p:cNvSpPr>
              <a:spLocks/>
            </p:cNvSpPr>
            <p:nvPr/>
          </p:nvSpPr>
          <p:spPr bwMode="auto">
            <a:xfrm>
              <a:off x="9652105" y="5211730"/>
              <a:ext cx="8898"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02" name="Freeform 389">
              <a:extLst>
                <a:ext uri="{FF2B5EF4-FFF2-40B4-BE49-F238E27FC236}">
                  <a16:creationId xmlns:a16="http://schemas.microsoft.com/office/drawing/2014/main" id="{CD78C3D8-680C-4B1E-A248-414D9420AF20}"/>
                </a:ext>
              </a:extLst>
            </p:cNvPr>
            <p:cNvSpPr>
              <a:spLocks/>
            </p:cNvSpPr>
            <p:nvPr/>
          </p:nvSpPr>
          <p:spPr bwMode="auto">
            <a:xfrm>
              <a:off x="9687698" y="5705579"/>
              <a:ext cx="609526" cy="226904"/>
            </a:xfrm>
            <a:custGeom>
              <a:avLst/>
              <a:gdLst>
                <a:gd name="T0" fmla="*/ 47 w 283"/>
                <a:gd name="T1" fmla="*/ 10 h 105"/>
                <a:gd name="T2" fmla="*/ 29 w 283"/>
                <a:gd name="T3" fmla="*/ 8 h 105"/>
                <a:gd name="T4" fmla="*/ 20 w 283"/>
                <a:gd name="T5" fmla="*/ 13 h 105"/>
                <a:gd name="T6" fmla="*/ 13 w 283"/>
                <a:gd name="T7" fmla="*/ 24 h 105"/>
                <a:gd name="T8" fmla="*/ 8 w 283"/>
                <a:gd name="T9" fmla="*/ 36 h 105"/>
                <a:gd name="T10" fmla="*/ 0 w 283"/>
                <a:gd name="T11" fmla="*/ 35 h 105"/>
                <a:gd name="T12" fmla="*/ 28 w 283"/>
                <a:gd name="T13" fmla="*/ 39 h 105"/>
                <a:gd name="T14" fmla="*/ 37 w 283"/>
                <a:gd name="T15" fmla="*/ 43 h 105"/>
                <a:gd name="T16" fmla="*/ 35 w 283"/>
                <a:gd name="T17" fmla="*/ 51 h 105"/>
                <a:gd name="T18" fmla="*/ 62 w 283"/>
                <a:gd name="T19" fmla="*/ 59 h 105"/>
                <a:gd name="T20" fmla="*/ 87 w 283"/>
                <a:gd name="T21" fmla="*/ 70 h 105"/>
                <a:gd name="T22" fmla="*/ 96 w 283"/>
                <a:gd name="T23" fmla="*/ 70 h 105"/>
                <a:gd name="T24" fmla="*/ 103 w 283"/>
                <a:gd name="T25" fmla="*/ 66 h 105"/>
                <a:gd name="T26" fmla="*/ 134 w 283"/>
                <a:gd name="T27" fmla="*/ 71 h 105"/>
                <a:gd name="T28" fmla="*/ 170 w 283"/>
                <a:gd name="T29" fmla="*/ 85 h 105"/>
                <a:gd name="T30" fmla="*/ 188 w 283"/>
                <a:gd name="T31" fmla="*/ 87 h 105"/>
                <a:gd name="T32" fmla="*/ 202 w 283"/>
                <a:gd name="T33" fmla="*/ 88 h 105"/>
                <a:gd name="T34" fmla="*/ 234 w 283"/>
                <a:gd name="T35" fmla="*/ 89 h 105"/>
                <a:gd name="T36" fmla="*/ 259 w 283"/>
                <a:gd name="T37" fmla="*/ 97 h 105"/>
                <a:gd name="T38" fmla="*/ 275 w 283"/>
                <a:gd name="T39" fmla="*/ 100 h 105"/>
                <a:gd name="T40" fmla="*/ 281 w 283"/>
                <a:gd name="T41" fmla="*/ 104 h 105"/>
                <a:gd name="T42" fmla="*/ 278 w 283"/>
                <a:gd name="T43" fmla="*/ 96 h 105"/>
                <a:gd name="T44" fmla="*/ 279 w 283"/>
                <a:gd name="T45" fmla="*/ 74 h 105"/>
                <a:gd name="T46" fmla="*/ 272 w 283"/>
                <a:gd name="T47" fmla="*/ 67 h 105"/>
                <a:gd name="T48" fmla="*/ 258 w 283"/>
                <a:gd name="T49" fmla="*/ 67 h 105"/>
                <a:gd name="T50" fmla="*/ 241 w 283"/>
                <a:gd name="T51" fmla="*/ 68 h 105"/>
                <a:gd name="T52" fmla="*/ 229 w 283"/>
                <a:gd name="T53" fmla="*/ 61 h 105"/>
                <a:gd name="T54" fmla="*/ 226 w 283"/>
                <a:gd name="T55" fmla="*/ 51 h 105"/>
                <a:gd name="T56" fmla="*/ 224 w 283"/>
                <a:gd name="T57" fmla="*/ 38 h 105"/>
                <a:gd name="T58" fmla="*/ 211 w 283"/>
                <a:gd name="T59" fmla="*/ 39 h 105"/>
                <a:gd name="T60" fmla="*/ 207 w 283"/>
                <a:gd name="T61" fmla="*/ 37 h 105"/>
                <a:gd name="T62" fmla="*/ 198 w 283"/>
                <a:gd name="T63" fmla="*/ 35 h 105"/>
                <a:gd name="T64" fmla="*/ 191 w 283"/>
                <a:gd name="T65" fmla="*/ 31 h 105"/>
                <a:gd name="T66" fmla="*/ 180 w 283"/>
                <a:gd name="T67" fmla="*/ 30 h 105"/>
                <a:gd name="T68" fmla="*/ 165 w 283"/>
                <a:gd name="T69" fmla="*/ 31 h 105"/>
                <a:gd name="T70" fmla="*/ 155 w 283"/>
                <a:gd name="T71" fmla="*/ 41 h 105"/>
                <a:gd name="T72" fmla="*/ 148 w 283"/>
                <a:gd name="T73" fmla="*/ 39 h 105"/>
                <a:gd name="T74" fmla="*/ 139 w 283"/>
                <a:gd name="T75" fmla="*/ 39 h 105"/>
                <a:gd name="T76" fmla="*/ 126 w 283"/>
                <a:gd name="T77" fmla="*/ 38 h 105"/>
                <a:gd name="T78" fmla="*/ 115 w 283"/>
                <a:gd name="T79" fmla="*/ 36 h 105"/>
                <a:gd name="T80" fmla="*/ 97 w 283"/>
                <a:gd name="T81" fmla="*/ 20 h 105"/>
                <a:gd name="T82" fmla="*/ 90 w 283"/>
                <a:gd name="T83" fmla="*/ 20 h 105"/>
                <a:gd name="T84" fmla="*/ 78 w 283"/>
                <a:gd name="T85" fmla="*/ 16 h 105"/>
                <a:gd name="T86" fmla="*/ 68 w 283"/>
                <a:gd name="T87" fmla="*/ 10 h 105"/>
                <a:gd name="T88" fmla="*/ 56 w 283"/>
                <a:gd name="T89" fmla="*/ 5 h 105"/>
                <a:gd name="T90" fmla="*/ 47 w 283"/>
                <a:gd name="T91" fmla="*/ 1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105">
                  <a:moveTo>
                    <a:pt x="47" y="10"/>
                  </a:moveTo>
                  <a:cubicBezTo>
                    <a:pt x="44" y="8"/>
                    <a:pt x="32" y="6"/>
                    <a:pt x="29" y="8"/>
                  </a:cubicBezTo>
                  <a:cubicBezTo>
                    <a:pt x="29" y="0"/>
                    <a:pt x="21" y="11"/>
                    <a:pt x="20" y="13"/>
                  </a:cubicBezTo>
                  <a:cubicBezTo>
                    <a:pt x="19" y="16"/>
                    <a:pt x="19" y="29"/>
                    <a:pt x="13" y="24"/>
                  </a:cubicBezTo>
                  <a:cubicBezTo>
                    <a:pt x="12" y="28"/>
                    <a:pt x="10" y="32"/>
                    <a:pt x="8" y="36"/>
                  </a:cubicBezTo>
                  <a:cubicBezTo>
                    <a:pt x="6" y="32"/>
                    <a:pt x="3" y="33"/>
                    <a:pt x="0" y="35"/>
                  </a:cubicBezTo>
                  <a:cubicBezTo>
                    <a:pt x="9" y="39"/>
                    <a:pt x="20" y="34"/>
                    <a:pt x="28" y="39"/>
                  </a:cubicBezTo>
                  <a:cubicBezTo>
                    <a:pt x="31" y="41"/>
                    <a:pt x="35" y="41"/>
                    <a:pt x="37" y="43"/>
                  </a:cubicBezTo>
                  <a:cubicBezTo>
                    <a:pt x="42" y="45"/>
                    <a:pt x="36" y="48"/>
                    <a:pt x="35" y="51"/>
                  </a:cubicBezTo>
                  <a:cubicBezTo>
                    <a:pt x="33" y="60"/>
                    <a:pt x="58" y="59"/>
                    <a:pt x="62" y="59"/>
                  </a:cubicBezTo>
                  <a:cubicBezTo>
                    <a:pt x="71" y="61"/>
                    <a:pt x="78" y="67"/>
                    <a:pt x="87" y="70"/>
                  </a:cubicBezTo>
                  <a:cubicBezTo>
                    <a:pt x="90" y="70"/>
                    <a:pt x="94" y="71"/>
                    <a:pt x="96" y="70"/>
                  </a:cubicBezTo>
                  <a:cubicBezTo>
                    <a:pt x="99" y="68"/>
                    <a:pt x="98" y="66"/>
                    <a:pt x="103" y="66"/>
                  </a:cubicBezTo>
                  <a:cubicBezTo>
                    <a:pt x="113" y="65"/>
                    <a:pt x="124" y="68"/>
                    <a:pt x="134" y="71"/>
                  </a:cubicBezTo>
                  <a:cubicBezTo>
                    <a:pt x="146" y="75"/>
                    <a:pt x="158" y="82"/>
                    <a:pt x="170" y="85"/>
                  </a:cubicBezTo>
                  <a:cubicBezTo>
                    <a:pt x="176" y="86"/>
                    <a:pt x="183" y="85"/>
                    <a:pt x="188" y="87"/>
                  </a:cubicBezTo>
                  <a:cubicBezTo>
                    <a:pt x="193" y="89"/>
                    <a:pt x="197" y="87"/>
                    <a:pt x="202" y="88"/>
                  </a:cubicBezTo>
                  <a:cubicBezTo>
                    <a:pt x="213" y="89"/>
                    <a:pt x="225" y="95"/>
                    <a:pt x="234" y="89"/>
                  </a:cubicBezTo>
                  <a:cubicBezTo>
                    <a:pt x="242" y="83"/>
                    <a:pt x="252" y="93"/>
                    <a:pt x="259" y="97"/>
                  </a:cubicBezTo>
                  <a:cubicBezTo>
                    <a:pt x="261" y="98"/>
                    <a:pt x="275" y="99"/>
                    <a:pt x="275" y="100"/>
                  </a:cubicBezTo>
                  <a:cubicBezTo>
                    <a:pt x="274" y="103"/>
                    <a:pt x="279" y="105"/>
                    <a:pt x="281" y="104"/>
                  </a:cubicBezTo>
                  <a:cubicBezTo>
                    <a:pt x="283" y="103"/>
                    <a:pt x="278" y="97"/>
                    <a:pt x="278" y="96"/>
                  </a:cubicBezTo>
                  <a:cubicBezTo>
                    <a:pt x="273" y="89"/>
                    <a:pt x="279" y="82"/>
                    <a:pt x="279" y="74"/>
                  </a:cubicBezTo>
                  <a:cubicBezTo>
                    <a:pt x="280" y="69"/>
                    <a:pt x="275" y="68"/>
                    <a:pt x="272" y="67"/>
                  </a:cubicBezTo>
                  <a:cubicBezTo>
                    <a:pt x="266" y="65"/>
                    <a:pt x="264" y="68"/>
                    <a:pt x="258" y="67"/>
                  </a:cubicBezTo>
                  <a:cubicBezTo>
                    <a:pt x="253" y="67"/>
                    <a:pt x="246" y="71"/>
                    <a:pt x="241" y="68"/>
                  </a:cubicBezTo>
                  <a:cubicBezTo>
                    <a:pt x="238" y="67"/>
                    <a:pt x="230" y="64"/>
                    <a:pt x="229" y="61"/>
                  </a:cubicBezTo>
                  <a:cubicBezTo>
                    <a:pt x="228" y="58"/>
                    <a:pt x="233" y="45"/>
                    <a:pt x="226" y="51"/>
                  </a:cubicBezTo>
                  <a:cubicBezTo>
                    <a:pt x="227" y="47"/>
                    <a:pt x="224" y="43"/>
                    <a:pt x="224" y="38"/>
                  </a:cubicBezTo>
                  <a:cubicBezTo>
                    <a:pt x="220" y="40"/>
                    <a:pt x="215" y="39"/>
                    <a:pt x="211" y="39"/>
                  </a:cubicBezTo>
                  <a:cubicBezTo>
                    <a:pt x="209" y="39"/>
                    <a:pt x="208" y="38"/>
                    <a:pt x="207" y="37"/>
                  </a:cubicBezTo>
                  <a:cubicBezTo>
                    <a:pt x="204" y="35"/>
                    <a:pt x="201" y="36"/>
                    <a:pt x="198" y="35"/>
                  </a:cubicBezTo>
                  <a:cubicBezTo>
                    <a:pt x="196" y="34"/>
                    <a:pt x="193" y="27"/>
                    <a:pt x="191" y="31"/>
                  </a:cubicBezTo>
                  <a:cubicBezTo>
                    <a:pt x="188" y="34"/>
                    <a:pt x="182" y="33"/>
                    <a:pt x="180" y="30"/>
                  </a:cubicBezTo>
                  <a:cubicBezTo>
                    <a:pt x="175" y="21"/>
                    <a:pt x="169" y="20"/>
                    <a:pt x="165" y="31"/>
                  </a:cubicBezTo>
                  <a:cubicBezTo>
                    <a:pt x="164" y="34"/>
                    <a:pt x="161" y="43"/>
                    <a:pt x="155" y="41"/>
                  </a:cubicBezTo>
                  <a:cubicBezTo>
                    <a:pt x="152" y="40"/>
                    <a:pt x="152" y="38"/>
                    <a:pt x="148" y="39"/>
                  </a:cubicBezTo>
                  <a:cubicBezTo>
                    <a:pt x="145" y="39"/>
                    <a:pt x="142" y="40"/>
                    <a:pt x="139" y="39"/>
                  </a:cubicBezTo>
                  <a:cubicBezTo>
                    <a:pt x="134" y="38"/>
                    <a:pt x="131" y="38"/>
                    <a:pt x="126" y="38"/>
                  </a:cubicBezTo>
                  <a:cubicBezTo>
                    <a:pt x="123" y="38"/>
                    <a:pt x="118" y="34"/>
                    <a:pt x="115" y="36"/>
                  </a:cubicBezTo>
                  <a:cubicBezTo>
                    <a:pt x="104" y="42"/>
                    <a:pt x="101" y="26"/>
                    <a:pt x="97" y="20"/>
                  </a:cubicBezTo>
                  <a:cubicBezTo>
                    <a:pt x="93" y="14"/>
                    <a:pt x="93" y="20"/>
                    <a:pt x="90" y="20"/>
                  </a:cubicBezTo>
                  <a:cubicBezTo>
                    <a:pt x="86" y="20"/>
                    <a:pt x="82" y="13"/>
                    <a:pt x="78" y="16"/>
                  </a:cubicBezTo>
                  <a:cubicBezTo>
                    <a:pt x="73" y="18"/>
                    <a:pt x="70" y="12"/>
                    <a:pt x="68" y="10"/>
                  </a:cubicBezTo>
                  <a:cubicBezTo>
                    <a:pt x="64" y="7"/>
                    <a:pt x="61" y="8"/>
                    <a:pt x="56" y="5"/>
                  </a:cubicBezTo>
                  <a:cubicBezTo>
                    <a:pt x="55" y="9"/>
                    <a:pt x="51" y="15"/>
                    <a:pt x="47" y="1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390">
              <a:extLst>
                <a:ext uri="{FF2B5EF4-FFF2-40B4-BE49-F238E27FC236}">
                  <a16:creationId xmlns:a16="http://schemas.microsoft.com/office/drawing/2014/main" id="{B036DA2C-C16E-404E-9CC4-D15CD33A00A2}"/>
                </a:ext>
              </a:extLst>
            </p:cNvPr>
            <p:cNvSpPr>
              <a:spLocks/>
            </p:cNvSpPr>
            <p:nvPr/>
          </p:nvSpPr>
          <p:spPr bwMode="auto">
            <a:xfrm>
              <a:off x="9687698" y="5705579"/>
              <a:ext cx="609526" cy="226904"/>
            </a:xfrm>
            <a:custGeom>
              <a:avLst/>
              <a:gdLst>
                <a:gd name="T0" fmla="*/ 47 w 283"/>
                <a:gd name="T1" fmla="*/ 10 h 105"/>
                <a:gd name="T2" fmla="*/ 29 w 283"/>
                <a:gd name="T3" fmla="*/ 8 h 105"/>
                <a:gd name="T4" fmla="*/ 20 w 283"/>
                <a:gd name="T5" fmla="*/ 13 h 105"/>
                <a:gd name="T6" fmla="*/ 13 w 283"/>
                <a:gd name="T7" fmla="*/ 24 h 105"/>
                <a:gd name="T8" fmla="*/ 8 w 283"/>
                <a:gd name="T9" fmla="*/ 36 h 105"/>
                <a:gd name="T10" fmla="*/ 0 w 283"/>
                <a:gd name="T11" fmla="*/ 35 h 105"/>
                <a:gd name="T12" fmla="*/ 28 w 283"/>
                <a:gd name="T13" fmla="*/ 39 h 105"/>
                <a:gd name="T14" fmla="*/ 37 w 283"/>
                <a:gd name="T15" fmla="*/ 43 h 105"/>
                <a:gd name="T16" fmla="*/ 35 w 283"/>
                <a:gd name="T17" fmla="*/ 51 h 105"/>
                <a:gd name="T18" fmla="*/ 62 w 283"/>
                <a:gd name="T19" fmla="*/ 59 h 105"/>
                <a:gd name="T20" fmla="*/ 87 w 283"/>
                <a:gd name="T21" fmla="*/ 70 h 105"/>
                <a:gd name="T22" fmla="*/ 96 w 283"/>
                <a:gd name="T23" fmla="*/ 70 h 105"/>
                <a:gd name="T24" fmla="*/ 103 w 283"/>
                <a:gd name="T25" fmla="*/ 66 h 105"/>
                <a:gd name="T26" fmla="*/ 134 w 283"/>
                <a:gd name="T27" fmla="*/ 71 h 105"/>
                <a:gd name="T28" fmla="*/ 170 w 283"/>
                <a:gd name="T29" fmla="*/ 85 h 105"/>
                <a:gd name="T30" fmla="*/ 188 w 283"/>
                <a:gd name="T31" fmla="*/ 87 h 105"/>
                <a:gd name="T32" fmla="*/ 202 w 283"/>
                <a:gd name="T33" fmla="*/ 88 h 105"/>
                <a:gd name="T34" fmla="*/ 234 w 283"/>
                <a:gd name="T35" fmla="*/ 89 h 105"/>
                <a:gd name="T36" fmla="*/ 259 w 283"/>
                <a:gd name="T37" fmla="*/ 97 h 105"/>
                <a:gd name="T38" fmla="*/ 275 w 283"/>
                <a:gd name="T39" fmla="*/ 100 h 105"/>
                <a:gd name="T40" fmla="*/ 281 w 283"/>
                <a:gd name="T41" fmla="*/ 104 h 105"/>
                <a:gd name="T42" fmla="*/ 278 w 283"/>
                <a:gd name="T43" fmla="*/ 96 h 105"/>
                <a:gd name="T44" fmla="*/ 279 w 283"/>
                <a:gd name="T45" fmla="*/ 74 h 105"/>
                <a:gd name="T46" fmla="*/ 272 w 283"/>
                <a:gd name="T47" fmla="*/ 67 h 105"/>
                <a:gd name="T48" fmla="*/ 258 w 283"/>
                <a:gd name="T49" fmla="*/ 67 h 105"/>
                <a:gd name="T50" fmla="*/ 241 w 283"/>
                <a:gd name="T51" fmla="*/ 68 h 105"/>
                <a:gd name="T52" fmla="*/ 229 w 283"/>
                <a:gd name="T53" fmla="*/ 61 h 105"/>
                <a:gd name="T54" fmla="*/ 226 w 283"/>
                <a:gd name="T55" fmla="*/ 51 h 105"/>
                <a:gd name="T56" fmla="*/ 224 w 283"/>
                <a:gd name="T57" fmla="*/ 38 h 105"/>
                <a:gd name="T58" fmla="*/ 211 w 283"/>
                <a:gd name="T59" fmla="*/ 39 h 105"/>
                <a:gd name="T60" fmla="*/ 207 w 283"/>
                <a:gd name="T61" fmla="*/ 37 h 105"/>
                <a:gd name="T62" fmla="*/ 198 w 283"/>
                <a:gd name="T63" fmla="*/ 35 h 105"/>
                <a:gd name="T64" fmla="*/ 191 w 283"/>
                <a:gd name="T65" fmla="*/ 31 h 105"/>
                <a:gd name="T66" fmla="*/ 180 w 283"/>
                <a:gd name="T67" fmla="*/ 30 h 105"/>
                <a:gd name="T68" fmla="*/ 165 w 283"/>
                <a:gd name="T69" fmla="*/ 31 h 105"/>
                <a:gd name="T70" fmla="*/ 155 w 283"/>
                <a:gd name="T71" fmla="*/ 41 h 105"/>
                <a:gd name="T72" fmla="*/ 148 w 283"/>
                <a:gd name="T73" fmla="*/ 39 h 105"/>
                <a:gd name="T74" fmla="*/ 139 w 283"/>
                <a:gd name="T75" fmla="*/ 39 h 105"/>
                <a:gd name="T76" fmla="*/ 126 w 283"/>
                <a:gd name="T77" fmla="*/ 38 h 105"/>
                <a:gd name="T78" fmla="*/ 115 w 283"/>
                <a:gd name="T79" fmla="*/ 36 h 105"/>
                <a:gd name="T80" fmla="*/ 97 w 283"/>
                <a:gd name="T81" fmla="*/ 20 h 105"/>
                <a:gd name="T82" fmla="*/ 90 w 283"/>
                <a:gd name="T83" fmla="*/ 20 h 105"/>
                <a:gd name="T84" fmla="*/ 78 w 283"/>
                <a:gd name="T85" fmla="*/ 16 h 105"/>
                <a:gd name="T86" fmla="*/ 68 w 283"/>
                <a:gd name="T87" fmla="*/ 10 h 105"/>
                <a:gd name="T88" fmla="*/ 56 w 283"/>
                <a:gd name="T89" fmla="*/ 5 h 105"/>
                <a:gd name="T90" fmla="*/ 47 w 283"/>
                <a:gd name="T91" fmla="*/ 1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105">
                  <a:moveTo>
                    <a:pt x="47" y="10"/>
                  </a:moveTo>
                  <a:cubicBezTo>
                    <a:pt x="44" y="8"/>
                    <a:pt x="32" y="6"/>
                    <a:pt x="29" y="8"/>
                  </a:cubicBezTo>
                  <a:cubicBezTo>
                    <a:pt x="29" y="0"/>
                    <a:pt x="21" y="11"/>
                    <a:pt x="20" y="13"/>
                  </a:cubicBezTo>
                  <a:cubicBezTo>
                    <a:pt x="19" y="16"/>
                    <a:pt x="19" y="29"/>
                    <a:pt x="13" y="24"/>
                  </a:cubicBezTo>
                  <a:cubicBezTo>
                    <a:pt x="12" y="28"/>
                    <a:pt x="10" y="32"/>
                    <a:pt x="8" y="36"/>
                  </a:cubicBezTo>
                  <a:cubicBezTo>
                    <a:pt x="6" y="32"/>
                    <a:pt x="3" y="33"/>
                    <a:pt x="0" y="35"/>
                  </a:cubicBezTo>
                  <a:cubicBezTo>
                    <a:pt x="9" y="39"/>
                    <a:pt x="20" y="34"/>
                    <a:pt x="28" y="39"/>
                  </a:cubicBezTo>
                  <a:cubicBezTo>
                    <a:pt x="31" y="41"/>
                    <a:pt x="35" y="41"/>
                    <a:pt x="37" y="43"/>
                  </a:cubicBezTo>
                  <a:cubicBezTo>
                    <a:pt x="42" y="45"/>
                    <a:pt x="36" y="48"/>
                    <a:pt x="35" y="51"/>
                  </a:cubicBezTo>
                  <a:cubicBezTo>
                    <a:pt x="33" y="60"/>
                    <a:pt x="58" y="59"/>
                    <a:pt x="62" y="59"/>
                  </a:cubicBezTo>
                  <a:cubicBezTo>
                    <a:pt x="71" y="61"/>
                    <a:pt x="78" y="67"/>
                    <a:pt x="87" y="70"/>
                  </a:cubicBezTo>
                  <a:cubicBezTo>
                    <a:pt x="90" y="70"/>
                    <a:pt x="94" y="71"/>
                    <a:pt x="96" y="70"/>
                  </a:cubicBezTo>
                  <a:cubicBezTo>
                    <a:pt x="99" y="68"/>
                    <a:pt x="98" y="66"/>
                    <a:pt x="103" y="66"/>
                  </a:cubicBezTo>
                  <a:cubicBezTo>
                    <a:pt x="113" y="65"/>
                    <a:pt x="124" y="68"/>
                    <a:pt x="134" y="71"/>
                  </a:cubicBezTo>
                  <a:cubicBezTo>
                    <a:pt x="146" y="75"/>
                    <a:pt x="158" y="82"/>
                    <a:pt x="170" y="85"/>
                  </a:cubicBezTo>
                  <a:cubicBezTo>
                    <a:pt x="176" y="86"/>
                    <a:pt x="183" y="85"/>
                    <a:pt x="188" y="87"/>
                  </a:cubicBezTo>
                  <a:cubicBezTo>
                    <a:pt x="193" y="89"/>
                    <a:pt x="197" y="87"/>
                    <a:pt x="202" y="88"/>
                  </a:cubicBezTo>
                  <a:cubicBezTo>
                    <a:pt x="213" y="89"/>
                    <a:pt x="225" y="95"/>
                    <a:pt x="234" y="89"/>
                  </a:cubicBezTo>
                  <a:cubicBezTo>
                    <a:pt x="242" y="83"/>
                    <a:pt x="252" y="93"/>
                    <a:pt x="259" y="97"/>
                  </a:cubicBezTo>
                  <a:cubicBezTo>
                    <a:pt x="261" y="98"/>
                    <a:pt x="275" y="99"/>
                    <a:pt x="275" y="100"/>
                  </a:cubicBezTo>
                  <a:cubicBezTo>
                    <a:pt x="274" y="103"/>
                    <a:pt x="279" y="105"/>
                    <a:pt x="281" y="104"/>
                  </a:cubicBezTo>
                  <a:cubicBezTo>
                    <a:pt x="283" y="103"/>
                    <a:pt x="278" y="97"/>
                    <a:pt x="278" y="96"/>
                  </a:cubicBezTo>
                  <a:cubicBezTo>
                    <a:pt x="273" y="89"/>
                    <a:pt x="279" y="82"/>
                    <a:pt x="279" y="74"/>
                  </a:cubicBezTo>
                  <a:cubicBezTo>
                    <a:pt x="280" y="69"/>
                    <a:pt x="275" y="68"/>
                    <a:pt x="272" y="67"/>
                  </a:cubicBezTo>
                  <a:cubicBezTo>
                    <a:pt x="266" y="65"/>
                    <a:pt x="264" y="68"/>
                    <a:pt x="258" y="67"/>
                  </a:cubicBezTo>
                  <a:cubicBezTo>
                    <a:pt x="253" y="67"/>
                    <a:pt x="246" y="71"/>
                    <a:pt x="241" y="68"/>
                  </a:cubicBezTo>
                  <a:cubicBezTo>
                    <a:pt x="238" y="67"/>
                    <a:pt x="230" y="64"/>
                    <a:pt x="229" y="61"/>
                  </a:cubicBezTo>
                  <a:cubicBezTo>
                    <a:pt x="228" y="58"/>
                    <a:pt x="233" y="45"/>
                    <a:pt x="226" y="51"/>
                  </a:cubicBezTo>
                  <a:cubicBezTo>
                    <a:pt x="227" y="47"/>
                    <a:pt x="224" y="43"/>
                    <a:pt x="224" y="38"/>
                  </a:cubicBezTo>
                  <a:cubicBezTo>
                    <a:pt x="220" y="40"/>
                    <a:pt x="215" y="39"/>
                    <a:pt x="211" y="39"/>
                  </a:cubicBezTo>
                  <a:cubicBezTo>
                    <a:pt x="209" y="39"/>
                    <a:pt x="208" y="38"/>
                    <a:pt x="207" y="37"/>
                  </a:cubicBezTo>
                  <a:cubicBezTo>
                    <a:pt x="204" y="35"/>
                    <a:pt x="201" y="36"/>
                    <a:pt x="198" y="35"/>
                  </a:cubicBezTo>
                  <a:cubicBezTo>
                    <a:pt x="196" y="34"/>
                    <a:pt x="193" y="27"/>
                    <a:pt x="191" y="31"/>
                  </a:cubicBezTo>
                  <a:cubicBezTo>
                    <a:pt x="188" y="34"/>
                    <a:pt x="182" y="33"/>
                    <a:pt x="180" y="30"/>
                  </a:cubicBezTo>
                  <a:cubicBezTo>
                    <a:pt x="175" y="21"/>
                    <a:pt x="169" y="20"/>
                    <a:pt x="165" y="31"/>
                  </a:cubicBezTo>
                  <a:cubicBezTo>
                    <a:pt x="164" y="34"/>
                    <a:pt x="161" y="43"/>
                    <a:pt x="155" y="41"/>
                  </a:cubicBezTo>
                  <a:cubicBezTo>
                    <a:pt x="152" y="40"/>
                    <a:pt x="152" y="38"/>
                    <a:pt x="148" y="39"/>
                  </a:cubicBezTo>
                  <a:cubicBezTo>
                    <a:pt x="145" y="39"/>
                    <a:pt x="142" y="40"/>
                    <a:pt x="139" y="39"/>
                  </a:cubicBezTo>
                  <a:cubicBezTo>
                    <a:pt x="134" y="38"/>
                    <a:pt x="131" y="38"/>
                    <a:pt x="126" y="38"/>
                  </a:cubicBezTo>
                  <a:cubicBezTo>
                    <a:pt x="123" y="38"/>
                    <a:pt x="118" y="34"/>
                    <a:pt x="115" y="36"/>
                  </a:cubicBezTo>
                  <a:cubicBezTo>
                    <a:pt x="104" y="42"/>
                    <a:pt x="101" y="26"/>
                    <a:pt x="97" y="20"/>
                  </a:cubicBezTo>
                  <a:cubicBezTo>
                    <a:pt x="93" y="14"/>
                    <a:pt x="93" y="20"/>
                    <a:pt x="90" y="20"/>
                  </a:cubicBezTo>
                  <a:cubicBezTo>
                    <a:pt x="86" y="20"/>
                    <a:pt x="82" y="13"/>
                    <a:pt x="78" y="16"/>
                  </a:cubicBezTo>
                  <a:cubicBezTo>
                    <a:pt x="73" y="18"/>
                    <a:pt x="70" y="12"/>
                    <a:pt x="68" y="10"/>
                  </a:cubicBezTo>
                  <a:cubicBezTo>
                    <a:pt x="64" y="7"/>
                    <a:pt x="61" y="8"/>
                    <a:pt x="56" y="5"/>
                  </a:cubicBezTo>
                  <a:cubicBezTo>
                    <a:pt x="55" y="9"/>
                    <a:pt x="51" y="15"/>
                    <a:pt x="47" y="1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04" name="Freeform 391">
              <a:extLst>
                <a:ext uri="{FF2B5EF4-FFF2-40B4-BE49-F238E27FC236}">
                  <a16:creationId xmlns:a16="http://schemas.microsoft.com/office/drawing/2014/main" id="{6185A4AD-336F-4558-A49E-724A2D729BB7}"/>
                </a:ext>
              </a:extLst>
            </p:cNvPr>
            <p:cNvSpPr>
              <a:spLocks/>
            </p:cNvSpPr>
            <p:nvPr/>
          </p:nvSpPr>
          <p:spPr bwMode="auto">
            <a:xfrm>
              <a:off x="9692147" y="5371897"/>
              <a:ext cx="111227" cy="137922"/>
            </a:xfrm>
            <a:custGeom>
              <a:avLst/>
              <a:gdLst>
                <a:gd name="T0" fmla="*/ 7 w 51"/>
                <a:gd name="T1" fmla="*/ 13 h 63"/>
                <a:gd name="T2" fmla="*/ 0 w 51"/>
                <a:gd name="T3" fmla="*/ 23 h 63"/>
                <a:gd name="T4" fmla="*/ 11 w 51"/>
                <a:gd name="T5" fmla="*/ 26 h 63"/>
                <a:gd name="T6" fmla="*/ 20 w 51"/>
                <a:gd name="T7" fmla="*/ 31 h 63"/>
                <a:gd name="T8" fmla="*/ 24 w 51"/>
                <a:gd name="T9" fmla="*/ 40 h 63"/>
                <a:gd name="T10" fmla="*/ 28 w 51"/>
                <a:gd name="T11" fmla="*/ 52 h 63"/>
                <a:gd name="T12" fmla="*/ 47 w 51"/>
                <a:gd name="T13" fmla="*/ 61 h 63"/>
                <a:gd name="T14" fmla="*/ 45 w 51"/>
                <a:gd name="T15" fmla="*/ 54 h 63"/>
                <a:gd name="T16" fmla="*/ 51 w 51"/>
                <a:gd name="T17" fmla="*/ 43 h 63"/>
                <a:gd name="T18" fmla="*/ 36 w 51"/>
                <a:gd name="T19" fmla="*/ 38 h 63"/>
                <a:gd name="T20" fmla="*/ 32 w 51"/>
                <a:gd name="T21" fmla="*/ 22 h 63"/>
                <a:gd name="T22" fmla="*/ 28 w 51"/>
                <a:gd name="T23" fmla="*/ 8 h 63"/>
                <a:gd name="T24" fmla="*/ 21 w 51"/>
                <a:gd name="T25" fmla="*/ 15 h 63"/>
                <a:gd name="T26" fmla="*/ 7 w 51"/>
                <a:gd name="T2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63">
                  <a:moveTo>
                    <a:pt x="7" y="13"/>
                  </a:moveTo>
                  <a:cubicBezTo>
                    <a:pt x="10" y="17"/>
                    <a:pt x="2" y="19"/>
                    <a:pt x="0" y="23"/>
                  </a:cubicBezTo>
                  <a:cubicBezTo>
                    <a:pt x="4" y="25"/>
                    <a:pt x="6" y="28"/>
                    <a:pt x="11" y="26"/>
                  </a:cubicBezTo>
                  <a:cubicBezTo>
                    <a:pt x="14" y="25"/>
                    <a:pt x="20" y="28"/>
                    <a:pt x="20" y="31"/>
                  </a:cubicBezTo>
                  <a:cubicBezTo>
                    <a:pt x="21" y="34"/>
                    <a:pt x="24" y="37"/>
                    <a:pt x="24" y="40"/>
                  </a:cubicBezTo>
                  <a:cubicBezTo>
                    <a:pt x="25" y="46"/>
                    <a:pt x="22" y="48"/>
                    <a:pt x="28" y="52"/>
                  </a:cubicBezTo>
                  <a:cubicBezTo>
                    <a:pt x="31" y="53"/>
                    <a:pt x="44" y="63"/>
                    <a:pt x="47" y="61"/>
                  </a:cubicBezTo>
                  <a:cubicBezTo>
                    <a:pt x="50" y="58"/>
                    <a:pt x="46" y="56"/>
                    <a:pt x="45" y="54"/>
                  </a:cubicBezTo>
                  <a:cubicBezTo>
                    <a:pt x="43" y="50"/>
                    <a:pt x="48" y="44"/>
                    <a:pt x="51" y="43"/>
                  </a:cubicBezTo>
                  <a:cubicBezTo>
                    <a:pt x="47" y="40"/>
                    <a:pt x="41" y="42"/>
                    <a:pt x="36" y="38"/>
                  </a:cubicBezTo>
                  <a:cubicBezTo>
                    <a:pt x="33" y="35"/>
                    <a:pt x="31" y="27"/>
                    <a:pt x="32" y="22"/>
                  </a:cubicBezTo>
                  <a:cubicBezTo>
                    <a:pt x="32" y="19"/>
                    <a:pt x="30" y="10"/>
                    <a:pt x="28" y="8"/>
                  </a:cubicBezTo>
                  <a:cubicBezTo>
                    <a:pt x="23" y="2"/>
                    <a:pt x="16" y="9"/>
                    <a:pt x="21" y="15"/>
                  </a:cubicBezTo>
                  <a:cubicBezTo>
                    <a:pt x="19" y="15"/>
                    <a:pt x="7" y="0"/>
                    <a:pt x="7" y="1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392">
              <a:extLst>
                <a:ext uri="{FF2B5EF4-FFF2-40B4-BE49-F238E27FC236}">
                  <a16:creationId xmlns:a16="http://schemas.microsoft.com/office/drawing/2014/main" id="{BDA81F4B-3BAF-474A-BD9A-AC3FF762605F}"/>
                </a:ext>
              </a:extLst>
            </p:cNvPr>
            <p:cNvSpPr>
              <a:spLocks/>
            </p:cNvSpPr>
            <p:nvPr/>
          </p:nvSpPr>
          <p:spPr bwMode="auto">
            <a:xfrm>
              <a:off x="9692147" y="5371897"/>
              <a:ext cx="111227" cy="137922"/>
            </a:xfrm>
            <a:custGeom>
              <a:avLst/>
              <a:gdLst>
                <a:gd name="T0" fmla="*/ 7 w 51"/>
                <a:gd name="T1" fmla="*/ 13 h 63"/>
                <a:gd name="T2" fmla="*/ 0 w 51"/>
                <a:gd name="T3" fmla="*/ 23 h 63"/>
                <a:gd name="T4" fmla="*/ 11 w 51"/>
                <a:gd name="T5" fmla="*/ 26 h 63"/>
                <a:gd name="T6" fmla="*/ 20 w 51"/>
                <a:gd name="T7" fmla="*/ 31 h 63"/>
                <a:gd name="T8" fmla="*/ 24 w 51"/>
                <a:gd name="T9" fmla="*/ 40 h 63"/>
                <a:gd name="T10" fmla="*/ 28 w 51"/>
                <a:gd name="T11" fmla="*/ 52 h 63"/>
                <a:gd name="T12" fmla="*/ 47 w 51"/>
                <a:gd name="T13" fmla="*/ 61 h 63"/>
                <a:gd name="T14" fmla="*/ 45 w 51"/>
                <a:gd name="T15" fmla="*/ 54 h 63"/>
                <a:gd name="T16" fmla="*/ 51 w 51"/>
                <a:gd name="T17" fmla="*/ 43 h 63"/>
                <a:gd name="T18" fmla="*/ 36 w 51"/>
                <a:gd name="T19" fmla="*/ 38 h 63"/>
                <a:gd name="T20" fmla="*/ 32 w 51"/>
                <a:gd name="T21" fmla="*/ 22 h 63"/>
                <a:gd name="T22" fmla="*/ 28 w 51"/>
                <a:gd name="T23" fmla="*/ 8 h 63"/>
                <a:gd name="T24" fmla="*/ 21 w 51"/>
                <a:gd name="T25" fmla="*/ 15 h 63"/>
                <a:gd name="T26" fmla="*/ 7 w 51"/>
                <a:gd name="T2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63">
                  <a:moveTo>
                    <a:pt x="7" y="13"/>
                  </a:moveTo>
                  <a:cubicBezTo>
                    <a:pt x="10" y="17"/>
                    <a:pt x="2" y="19"/>
                    <a:pt x="0" y="23"/>
                  </a:cubicBezTo>
                  <a:cubicBezTo>
                    <a:pt x="4" y="25"/>
                    <a:pt x="6" y="28"/>
                    <a:pt x="11" y="26"/>
                  </a:cubicBezTo>
                  <a:cubicBezTo>
                    <a:pt x="14" y="25"/>
                    <a:pt x="20" y="28"/>
                    <a:pt x="20" y="31"/>
                  </a:cubicBezTo>
                  <a:cubicBezTo>
                    <a:pt x="21" y="34"/>
                    <a:pt x="24" y="37"/>
                    <a:pt x="24" y="40"/>
                  </a:cubicBezTo>
                  <a:cubicBezTo>
                    <a:pt x="25" y="46"/>
                    <a:pt x="22" y="48"/>
                    <a:pt x="28" y="52"/>
                  </a:cubicBezTo>
                  <a:cubicBezTo>
                    <a:pt x="31" y="53"/>
                    <a:pt x="44" y="63"/>
                    <a:pt x="47" y="61"/>
                  </a:cubicBezTo>
                  <a:cubicBezTo>
                    <a:pt x="50" y="58"/>
                    <a:pt x="46" y="56"/>
                    <a:pt x="45" y="54"/>
                  </a:cubicBezTo>
                  <a:cubicBezTo>
                    <a:pt x="43" y="50"/>
                    <a:pt x="48" y="44"/>
                    <a:pt x="51" y="43"/>
                  </a:cubicBezTo>
                  <a:cubicBezTo>
                    <a:pt x="47" y="40"/>
                    <a:pt x="41" y="42"/>
                    <a:pt x="36" y="38"/>
                  </a:cubicBezTo>
                  <a:cubicBezTo>
                    <a:pt x="33" y="35"/>
                    <a:pt x="31" y="27"/>
                    <a:pt x="32" y="22"/>
                  </a:cubicBezTo>
                  <a:cubicBezTo>
                    <a:pt x="32" y="19"/>
                    <a:pt x="30" y="10"/>
                    <a:pt x="28" y="8"/>
                  </a:cubicBezTo>
                  <a:cubicBezTo>
                    <a:pt x="23" y="2"/>
                    <a:pt x="16" y="9"/>
                    <a:pt x="21" y="15"/>
                  </a:cubicBezTo>
                  <a:cubicBezTo>
                    <a:pt x="19" y="15"/>
                    <a:pt x="7" y="0"/>
                    <a:pt x="7" y="1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06" name="Freeform 393">
              <a:extLst>
                <a:ext uri="{FF2B5EF4-FFF2-40B4-BE49-F238E27FC236}">
                  <a16:creationId xmlns:a16="http://schemas.microsoft.com/office/drawing/2014/main" id="{E45611C1-B679-4D6D-B827-645122B8199A}"/>
                </a:ext>
              </a:extLst>
            </p:cNvPr>
            <p:cNvSpPr>
              <a:spLocks/>
            </p:cNvSpPr>
            <p:nvPr/>
          </p:nvSpPr>
          <p:spPr bwMode="auto">
            <a:xfrm>
              <a:off x="9852315" y="5460879"/>
              <a:ext cx="48940" cy="57838"/>
            </a:xfrm>
            <a:custGeom>
              <a:avLst/>
              <a:gdLst>
                <a:gd name="T0" fmla="*/ 4 w 22"/>
                <a:gd name="T1" fmla="*/ 1 h 26"/>
                <a:gd name="T2" fmla="*/ 0 w 22"/>
                <a:gd name="T3" fmla="*/ 16 h 26"/>
                <a:gd name="T4" fmla="*/ 7 w 22"/>
                <a:gd name="T5" fmla="*/ 19 h 26"/>
                <a:gd name="T6" fmla="*/ 16 w 22"/>
                <a:gd name="T7" fmla="*/ 23 h 26"/>
                <a:gd name="T8" fmla="*/ 22 w 22"/>
                <a:gd name="T9" fmla="*/ 9 h 26"/>
                <a:gd name="T10" fmla="*/ 4 w 22"/>
                <a:gd name="T11" fmla="*/ 1 h 26"/>
              </a:gdLst>
              <a:ahLst/>
              <a:cxnLst>
                <a:cxn ang="0">
                  <a:pos x="T0" y="T1"/>
                </a:cxn>
                <a:cxn ang="0">
                  <a:pos x="T2" y="T3"/>
                </a:cxn>
                <a:cxn ang="0">
                  <a:pos x="T4" y="T5"/>
                </a:cxn>
                <a:cxn ang="0">
                  <a:pos x="T6" y="T7"/>
                </a:cxn>
                <a:cxn ang="0">
                  <a:pos x="T8" y="T9"/>
                </a:cxn>
                <a:cxn ang="0">
                  <a:pos x="T10" y="T11"/>
                </a:cxn>
              </a:cxnLst>
              <a:rect l="0" t="0" r="r" b="b"/>
              <a:pathLst>
                <a:path w="22" h="26">
                  <a:moveTo>
                    <a:pt x="4" y="1"/>
                  </a:moveTo>
                  <a:cubicBezTo>
                    <a:pt x="1" y="5"/>
                    <a:pt x="0" y="11"/>
                    <a:pt x="0" y="16"/>
                  </a:cubicBezTo>
                  <a:cubicBezTo>
                    <a:pt x="1" y="22"/>
                    <a:pt x="9" y="25"/>
                    <a:pt x="7" y="19"/>
                  </a:cubicBezTo>
                  <a:cubicBezTo>
                    <a:pt x="10" y="19"/>
                    <a:pt x="13" y="26"/>
                    <a:pt x="16" y="23"/>
                  </a:cubicBezTo>
                  <a:cubicBezTo>
                    <a:pt x="19" y="20"/>
                    <a:pt x="22" y="14"/>
                    <a:pt x="22" y="9"/>
                  </a:cubicBezTo>
                  <a:cubicBezTo>
                    <a:pt x="21" y="2"/>
                    <a:pt x="10" y="0"/>
                    <a:pt x="4" y="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394">
              <a:extLst>
                <a:ext uri="{FF2B5EF4-FFF2-40B4-BE49-F238E27FC236}">
                  <a16:creationId xmlns:a16="http://schemas.microsoft.com/office/drawing/2014/main" id="{29124D28-4120-467D-91FC-A2AEC75A734E}"/>
                </a:ext>
              </a:extLst>
            </p:cNvPr>
            <p:cNvSpPr>
              <a:spLocks/>
            </p:cNvSpPr>
            <p:nvPr/>
          </p:nvSpPr>
          <p:spPr bwMode="auto">
            <a:xfrm>
              <a:off x="9852315" y="5460879"/>
              <a:ext cx="48940" cy="57838"/>
            </a:xfrm>
            <a:custGeom>
              <a:avLst/>
              <a:gdLst>
                <a:gd name="T0" fmla="*/ 4 w 22"/>
                <a:gd name="T1" fmla="*/ 1 h 26"/>
                <a:gd name="T2" fmla="*/ 0 w 22"/>
                <a:gd name="T3" fmla="*/ 16 h 26"/>
                <a:gd name="T4" fmla="*/ 7 w 22"/>
                <a:gd name="T5" fmla="*/ 19 h 26"/>
                <a:gd name="T6" fmla="*/ 16 w 22"/>
                <a:gd name="T7" fmla="*/ 23 h 26"/>
                <a:gd name="T8" fmla="*/ 22 w 22"/>
                <a:gd name="T9" fmla="*/ 9 h 26"/>
                <a:gd name="T10" fmla="*/ 4 w 22"/>
                <a:gd name="T11" fmla="*/ 1 h 26"/>
              </a:gdLst>
              <a:ahLst/>
              <a:cxnLst>
                <a:cxn ang="0">
                  <a:pos x="T0" y="T1"/>
                </a:cxn>
                <a:cxn ang="0">
                  <a:pos x="T2" y="T3"/>
                </a:cxn>
                <a:cxn ang="0">
                  <a:pos x="T4" y="T5"/>
                </a:cxn>
                <a:cxn ang="0">
                  <a:pos x="T6" y="T7"/>
                </a:cxn>
                <a:cxn ang="0">
                  <a:pos x="T8" y="T9"/>
                </a:cxn>
                <a:cxn ang="0">
                  <a:pos x="T10" y="T11"/>
                </a:cxn>
              </a:cxnLst>
              <a:rect l="0" t="0" r="r" b="b"/>
              <a:pathLst>
                <a:path w="22" h="26">
                  <a:moveTo>
                    <a:pt x="4" y="1"/>
                  </a:moveTo>
                  <a:cubicBezTo>
                    <a:pt x="1" y="5"/>
                    <a:pt x="0" y="11"/>
                    <a:pt x="0" y="16"/>
                  </a:cubicBezTo>
                  <a:cubicBezTo>
                    <a:pt x="1" y="22"/>
                    <a:pt x="9" y="25"/>
                    <a:pt x="7" y="19"/>
                  </a:cubicBezTo>
                  <a:cubicBezTo>
                    <a:pt x="10" y="19"/>
                    <a:pt x="13" y="26"/>
                    <a:pt x="16" y="23"/>
                  </a:cubicBezTo>
                  <a:cubicBezTo>
                    <a:pt x="19" y="20"/>
                    <a:pt x="22" y="14"/>
                    <a:pt x="22" y="9"/>
                  </a:cubicBezTo>
                  <a:cubicBezTo>
                    <a:pt x="21" y="2"/>
                    <a:pt x="10" y="0"/>
                    <a:pt x="4" y="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08" name="Freeform 395">
              <a:extLst>
                <a:ext uri="{FF2B5EF4-FFF2-40B4-BE49-F238E27FC236}">
                  <a16:creationId xmlns:a16="http://schemas.microsoft.com/office/drawing/2014/main" id="{09E84873-8377-43E5-A047-ED5D70B10862}"/>
                </a:ext>
              </a:extLst>
            </p:cNvPr>
            <p:cNvSpPr>
              <a:spLocks/>
            </p:cNvSpPr>
            <p:nvPr/>
          </p:nvSpPr>
          <p:spPr bwMode="auto">
            <a:xfrm>
              <a:off x="9874560" y="4949233"/>
              <a:ext cx="31144" cy="48940"/>
            </a:xfrm>
            <a:custGeom>
              <a:avLst/>
              <a:gdLst>
                <a:gd name="T0" fmla="*/ 3 w 14"/>
                <a:gd name="T1" fmla="*/ 15 h 22"/>
                <a:gd name="T2" fmla="*/ 9 w 14"/>
                <a:gd name="T3" fmla="*/ 19 h 22"/>
                <a:gd name="T4" fmla="*/ 5 w 14"/>
                <a:gd name="T5" fmla="*/ 21 h 22"/>
                <a:gd name="T6" fmla="*/ 11 w 14"/>
                <a:gd name="T7" fmla="*/ 10 h 22"/>
                <a:gd name="T8" fmla="*/ 3 w 14"/>
                <a:gd name="T9" fmla="*/ 15 h 22"/>
              </a:gdLst>
              <a:ahLst/>
              <a:cxnLst>
                <a:cxn ang="0">
                  <a:pos x="T0" y="T1"/>
                </a:cxn>
                <a:cxn ang="0">
                  <a:pos x="T2" y="T3"/>
                </a:cxn>
                <a:cxn ang="0">
                  <a:pos x="T4" y="T5"/>
                </a:cxn>
                <a:cxn ang="0">
                  <a:pos x="T6" y="T7"/>
                </a:cxn>
                <a:cxn ang="0">
                  <a:pos x="T8" y="T9"/>
                </a:cxn>
              </a:cxnLst>
              <a:rect l="0" t="0" r="r" b="b"/>
              <a:pathLst>
                <a:path w="14" h="22">
                  <a:moveTo>
                    <a:pt x="3" y="15"/>
                  </a:moveTo>
                  <a:cubicBezTo>
                    <a:pt x="5" y="15"/>
                    <a:pt x="7" y="17"/>
                    <a:pt x="9" y="19"/>
                  </a:cubicBezTo>
                  <a:cubicBezTo>
                    <a:pt x="7" y="17"/>
                    <a:pt x="5" y="19"/>
                    <a:pt x="5" y="21"/>
                  </a:cubicBezTo>
                  <a:cubicBezTo>
                    <a:pt x="12" y="22"/>
                    <a:pt x="14" y="15"/>
                    <a:pt x="11" y="10"/>
                  </a:cubicBezTo>
                  <a:cubicBezTo>
                    <a:pt x="6" y="0"/>
                    <a:pt x="0" y="8"/>
                    <a:pt x="3" y="15"/>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396">
              <a:extLst>
                <a:ext uri="{FF2B5EF4-FFF2-40B4-BE49-F238E27FC236}">
                  <a16:creationId xmlns:a16="http://schemas.microsoft.com/office/drawing/2014/main" id="{DE1BAEC7-321B-42FE-943A-98AF9957C81E}"/>
                </a:ext>
              </a:extLst>
            </p:cNvPr>
            <p:cNvSpPr>
              <a:spLocks/>
            </p:cNvSpPr>
            <p:nvPr/>
          </p:nvSpPr>
          <p:spPr bwMode="auto">
            <a:xfrm>
              <a:off x="9874560" y="4949233"/>
              <a:ext cx="31144" cy="48940"/>
            </a:xfrm>
            <a:custGeom>
              <a:avLst/>
              <a:gdLst>
                <a:gd name="T0" fmla="*/ 3 w 14"/>
                <a:gd name="T1" fmla="*/ 15 h 22"/>
                <a:gd name="T2" fmla="*/ 9 w 14"/>
                <a:gd name="T3" fmla="*/ 19 h 22"/>
                <a:gd name="T4" fmla="*/ 5 w 14"/>
                <a:gd name="T5" fmla="*/ 21 h 22"/>
                <a:gd name="T6" fmla="*/ 11 w 14"/>
                <a:gd name="T7" fmla="*/ 10 h 22"/>
                <a:gd name="T8" fmla="*/ 3 w 14"/>
                <a:gd name="T9" fmla="*/ 15 h 22"/>
              </a:gdLst>
              <a:ahLst/>
              <a:cxnLst>
                <a:cxn ang="0">
                  <a:pos x="T0" y="T1"/>
                </a:cxn>
                <a:cxn ang="0">
                  <a:pos x="T2" y="T3"/>
                </a:cxn>
                <a:cxn ang="0">
                  <a:pos x="T4" y="T5"/>
                </a:cxn>
                <a:cxn ang="0">
                  <a:pos x="T6" y="T7"/>
                </a:cxn>
                <a:cxn ang="0">
                  <a:pos x="T8" y="T9"/>
                </a:cxn>
              </a:cxnLst>
              <a:rect l="0" t="0" r="r" b="b"/>
              <a:pathLst>
                <a:path w="14" h="22">
                  <a:moveTo>
                    <a:pt x="3" y="15"/>
                  </a:moveTo>
                  <a:cubicBezTo>
                    <a:pt x="5" y="15"/>
                    <a:pt x="7" y="17"/>
                    <a:pt x="9" y="19"/>
                  </a:cubicBezTo>
                  <a:cubicBezTo>
                    <a:pt x="7" y="17"/>
                    <a:pt x="5" y="19"/>
                    <a:pt x="5" y="21"/>
                  </a:cubicBezTo>
                  <a:cubicBezTo>
                    <a:pt x="12" y="22"/>
                    <a:pt x="14" y="15"/>
                    <a:pt x="11" y="10"/>
                  </a:cubicBezTo>
                  <a:cubicBezTo>
                    <a:pt x="6" y="0"/>
                    <a:pt x="0" y="8"/>
                    <a:pt x="3" y="15"/>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0" name="Freeform 397">
              <a:extLst>
                <a:ext uri="{FF2B5EF4-FFF2-40B4-BE49-F238E27FC236}">
                  <a16:creationId xmlns:a16="http://schemas.microsoft.com/office/drawing/2014/main" id="{AD7C8136-A0AD-4DE7-9D8D-5A195BEDC811}"/>
                </a:ext>
              </a:extLst>
            </p:cNvPr>
            <p:cNvSpPr>
              <a:spLocks/>
            </p:cNvSpPr>
            <p:nvPr/>
          </p:nvSpPr>
          <p:spPr bwMode="auto">
            <a:xfrm>
              <a:off x="10172649" y="5785663"/>
              <a:ext cx="97880" cy="31144"/>
            </a:xfrm>
            <a:custGeom>
              <a:avLst/>
              <a:gdLst>
                <a:gd name="T0" fmla="*/ 10 w 45"/>
                <a:gd name="T1" fmla="*/ 2 h 16"/>
                <a:gd name="T2" fmla="*/ 3 w 45"/>
                <a:gd name="T3" fmla="*/ 10 h 16"/>
                <a:gd name="T4" fmla="*/ 15 w 45"/>
                <a:gd name="T5" fmla="*/ 11 h 16"/>
                <a:gd name="T6" fmla="*/ 31 w 45"/>
                <a:gd name="T7" fmla="*/ 11 h 16"/>
                <a:gd name="T8" fmla="*/ 38 w 45"/>
                <a:gd name="T9" fmla="*/ 10 h 16"/>
                <a:gd name="T10" fmla="*/ 45 w 45"/>
                <a:gd name="T11" fmla="*/ 5 h 16"/>
                <a:gd name="T12" fmla="*/ 32 w 45"/>
                <a:gd name="T13" fmla="*/ 1 h 16"/>
                <a:gd name="T14" fmla="*/ 10 w 4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6">
                  <a:moveTo>
                    <a:pt x="10" y="2"/>
                  </a:moveTo>
                  <a:cubicBezTo>
                    <a:pt x="7" y="1"/>
                    <a:pt x="0" y="7"/>
                    <a:pt x="3" y="10"/>
                  </a:cubicBezTo>
                  <a:cubicBezTo>
                    <a:pt x="6" y="13"/>
                    <a:pt x="14" y="15"/>
                    <a:pt x="15" y="11"/>
                  </a:cubicBezTo>
                  <a:cubicBezTo>
                    <a:pt x="19" y="16"/>
                    <a:pt x="25" y="13"/>
                    <a:pt x="31" y="11"/>
                  </a:cubicBezTo>
                  <a:cubicBezTo>
                    <a:pt x="33" y="10"/>
                    <a:pt x="36" y="9"/>
                    <a:pt x="38" y="10"/>
                  </a:cubicBezTo>
                  <a:cubicBezTo>
                    <a:pt x="38" y="6"/>
                    <a:pt x="42" y="6"/>
                    <a:pt x="45" y="5"/>
                  </a:cubicBezTo>
                  <a:cubicBezTo>
                    <a:pt x="44" y="0"/>
                    <a:pt x="36" y="1"/>
                    <a:pt x="32" y="1"/>
                  </a:cubicBezTo>
                  <a:cubicBezTo>
                    <a:pt x="25" y="2"/>
                    <a:pt x="17" y="0"/>
                    <a:pt x="10" y="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398">
              <a:extLst>
                <a:ext uri="{FF2B5EF4-FFF2-40B4-BE49-F238E27FC236}">
                  <a16:creationId xmlns:a16="http://schemas.microsoft.com/office/drawing/2014/main" id="{B6212381-8C84-4B2D-94AD-0A8088DEAD4F}"/>
                </a:ext>
              </a:extLst>
            </p:cNvPr>
            <p:cNvSpPr>
              <a:spLocks/>
            </p:cNvSpPr>
            <p:nvPr/>
          </p:nvSpPr>
          <p:spPr bwMode="auto">
            <a:xfrm>
              <a:off x="10172649" y="5785663"/>
              <a:ext cx="97880" cy="31144"/>
            </a:xfrm>
            <a:custGeom>
              <a:avLst/>
              <a:gdLst>
                <a:gd name="T0" fmla="*/ 10 w 45"/>
                <a:gd name="T1" fmla="*/ 2 h 16"/>
                <a:gd name="T2" fmla="*/ 3 w 45"/>
                <a:gd name="T3" fmla="*/ 10 h 16"/>
                <a:gd name="T4" fmla="*/ 15 w 45"/>
                <a:gd name="T5" fmla="*/ 11 h 16"/>
                <a:gd name="T6" fmla="*/ 31 w 45"/>
                <a:gd name="T7" fmla="*/ 11 h 16"/>
                <a:gd name="T8" fmla="*/ 38 w 45"/>
                <a:gd name="T9" fmla="*/ 10 h 16"/>
                <a:gd name="T10" fmla="*/ 45 w 45"/>
                <a:gd name="T11" fmla="*/ 5 h 16"/>
                <a:gd name="T12" fmla="*/ 32 w 45"/>
                <a:gd name="T13" fmla="*/ 1 h 16"/>
                <a:gd name="T14" fmla="*/ 10 w 4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6">
                  <a:moveTo>
                    <a:pt x="10" y="2"/>
                  </a:moveTo>
                  <a:cubicBezTo>
                    <a:pt x="7" y="1"/>
                    <a:pt x="0" y="7"/>
                    <a:pt x="3" y="10"/>
                  </a:cubicBezTo>
                  <a:cubicBezTo>
                    <a:pt x="6" y="13"/>
                    <a:pt x="14" y="15"/>
                    <a:pt x="15" y="11"/>
                  </a:cubicBezTo>
                  <a:cubicBezTo>
                    <a:pt x="19" y="16"/>
                    <a:pt x="25" y="13"/>
                    <a:pt x="31" y="11"/>
                  </a:cubicBezTo>
                  <a:cubicBezTo>
                    <a:pt x="33" y="10"/>
                    <a:pt x="36" y="9"/>
                    <a:pt x="38" y="10"/>
                  </a:cubicBezTo>
                  <a:cubicBezTo>
                    <a:pt x="38" y="6"/>
                    <a:pt x="42" y="6"/>
                    <a:pt x="45" y="5"/>
                  </a:cubicBezTo>
                  <a:cubicBezTo>
                    <a:pt x="44" y="0"/>
                    <a:pt x="36" y="1"/>
                    <a:pt x="32" y="1"/>
                  </a:cubicBezTo>
                  <a:cubicBezTo>
                    <a:pt x="25" y="2"/>
                    <a:pt x="17" y="0"/>
                    <a:pt x="10" y="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2" name="Freeform 399">
              <a:extLst>
                <a:ext uri="{FF2B5EF4-FFF2-40B4-BE49-F238E27FC236}">
                  <a16:creationId xmlns:a16="http://schemas.microsoft.com/office/drawing/2014/main" id="{28173438-362F-46E9-8401-6F9DD9CF15EB}"/>
                </a:ext>
              </a:extLst>
            </p:cNvPr>
            <p:cNvSpPr>
              <a:spLocks/>
            </p:cNvSpPr>
            <p:nvPr/>
          </p:nvSpPr>
          <p:spPr bwMode="auto">
            <a:xfrm>
              <a:off x="10283877" y="5874645"/>
              <a:ext cx="93431" cy="62287"/>
            </a:xfrm>
            <a:custGeom>
              <a:avLst/>
              <a:gdLst>
                <a:gd name="T0" fmla="*/ 3 w 44"/>
                <a:gd name="T1" fmla="*/ 2 h 30"/>
                <a:gd name="T2" fmla="*/ 14 w 44"/>
                <a:gd name="T3" fmla="*/ 15 h 30"/>
                <a:gd name="T4" fmla="*/ 22 w 44"/>
                <a:gd name="T5" fmla="*/ 21 h 30"/>
                <a:gd name="T6" fmla="*/ 20 w 44"/>
                <a:gd name="T7" fmla="*/ 28 h 30"/>
                <a:gd name="T8" fmla="*/ 30 w 44"/>
                <a:gd name="T9" fmla="*/ 20 h 30"/>
                <a:gd name="T10" fmla="*/ 39 w 44"/>
                <a:gd name="T11" fmla="*/ 9 h 30"/>
                <a:gd name="T12" fmla="*/ 23 w 44"/>
                <a:gd name="T13" fmla="*/ 3 h 30"/>
                <a:gd name="T14" fmla="*/ 3 w 44"/>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3" y="2"/>
                  </a:moveTo>
                  <a:cubicBezTo>
                    <a:pt x="0" y="9"/>
                    <a:pt x="9" y="13"/>
                    <a:pt x="14" y="15"/>
                  </a:cubicBezTo>
                  <a:cubicBezTo>
                    <a:pt x="17" y="17"/>
                    <a:pt x="19" y="18"/>
                    <a:pt x="22" y="21"/>
                  </a:cubicBezTo>
                  <a:cubicBezTo>
                    <a:pt x="25" y="26"/>
                    <a:pt x="21" y="25"/>
                    <a:pt x="20" y="28"/>
                  </a:cubicBezTo>
                  <a:cubicBezTo>
                    <a:pt x="20" y="30"/>
                    <a:pt x="30" y="20"/>
                    <a:pt x="30" y="20"/>
                  </a:cubicBezTo>
                  <a:cubicBezTo>
                    <a:pt x="34" y="18"/>
                    <a:pt x="44" y="14"/>
                    <a:pt x="39" y="9"/>
                  </a:cubicBezTo>
                  <a:cubicBezTo>
                    <a:pt x="35" y="5"/>
                    <a:pt x="28" y="0"/>
                    <a:pt x="23" y="3"/>
                  </a:cubicBezTo>
                  <a:cubicBezTo>
                    <a:pt x="17" y="6"/>
                    <a:pt x="9" y="7"/>
                    <a:pt x="3" y="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400">
              <a:extLst>
                <a:ext uri="{FF2B5EF4-FFF2-40B4-BE49-F238E27FC236}">
                  <a16:creationId xmlns:a16="http://schemas.microsoft.com/office/drawing/2014/main" id="{AFA0DA07-23BA-48D7-8A51-F511C8C29DFB}"/>
                </a:ext>
              </a:extLst>
            </p:cNvPr>
            <p:cNvSpPr>
              <a:spLocks/>
            </p:cNvSpPr>
            <p:nvPr/>
          </p:nvSpPr>
          <p:spPr bwMode="auto">
            <a:xfrm>
              <a:off x="10283877" y="5874645"/>
              <a:ext cx="93431" cy="62287"/>
            </a:xfrm>
            <a:custGeom>
              <a:avLst/>
              <a:gdLst>
                <a:gd name="T0" fmla="*/ 3 w 44"/>
                <a:gd name="T1" fmla="*/ 2 h 30"/>
                <a:gd name="T2" fmla="*/ 14 w 44"/>
                <a:gd name="T3" fmla="*/ 15 h 30"/>
                <a:gd name="T4" fmla="*/ 22 w 44"/>
                <a:gd name="T5" fmla="*/ 21 h 30"/>
                <a:gd name="T6" fmla="*/ 20 w 44"/>
                <a:gd name="T7" fmla="*/ 28 h 30"/>
                <a:gd name="T8" fmla="*/ 30 w 44"/>
                <a:gd name="T9" fmla="*/ 20 h 30"/>
                <a:gd name="T10" fmla="*/ 39 w 44"/>
                <a:gd name="T11" fmla="*/ 9 h 30"/>
                <a:gd name="T12" fmla="*/ 23 w 44"/>
                <a:gd name="T13" fmla="*/ 3 h 30"/>
                <a:gd name="T14" fmla="*/ 3 w 44"/>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3" y="2"/>
                  </a:moveTo>
                  <a:cubicBezTo>
                    <a:pt x="0" y="9"/>
                    <a:pt x="9" y="13"/>
                    <a:pt x="14" y="15"/>
                  </a:cubicBezTo>
                  <a:cubicBezTo>
                    <a:pt x="17" y="17"/>
                    <a:pt x="19" y="18"/>
                    <a:pt x="22" y="21"/>
                  </a:cubicBezTo>
                  <a:cubicBezTo>
                    <a:pt x="25" y="26"/>
                    <a:pt x="21" y="25"/>
                    <a:pt x="20" y="28"/>
                  </a:cubicBezTo>
                  <a:cubicBezTo>
                    <a:pt x="20" y="30"/>
                    <a:pt x="30" y="20"/>
                    <a:pt x="30" y="20"/>
                  </a:cubicBezTo>
                  <a:cubicBezTo>
                    <a:pt x="34" y="18"/>
                    <a:pt x="44" y="14"/>
                    <a:pt x="39" y="9"/>
                  </a:cubicBezTo>
                  <a:cubicBezTo>
                    <a:pt x="35" y="5"/>
                    <a:pt x="28" y="0"/>
                    <a:pt x="23" y="3"/>
                  </a:cubicBezTo>
                  <a:cubicBezTo>
                    <a:pt x="17" y="6"/>
                    <a:pt x="9" y="7"/>
                    <a:pt x="3" y="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4" name="Freeform 401">
              <a:extLst>
                <a:ext uri="{FF2B5EF4-FFF2-40B4-BE49-F238E27FC236}">
                  <a16:creationId xmlns:a16="http://schemas.microsoft.com/office/drawing/2014/main" id="{2BA4DD05-8ADA-4180-98B5-D7CECB782CFA}"/>
                </a:ext>
              </a:extLst>
            </p:cNvPr>
            <p:cNvSpPr>
              <a:spLocks/>
            </p:cNvSpPr>
            <p:nvPr/>
          </p:nvSpPr>
          <p:spPr bwMode="auto">
            <a:xfrm>
              <a:off x="10372859" y="5883543"/>
              <a:ext cx="71186" cy="57838"/>
            </a:xfrm>
            <a:custGeom>
              <a:avLst/>
              <a:gdLst>
                <a:gd name="T0" fmla="*/ 20 w 33"/>
                <a:gd name="T1" fmla="*/ 2 h 26"/>
                <a:gd name="T2" fmla="*/ 11 w 33"/>
                <a:gd name="T3" fmla="*/ 13 h 26"/>
                <a:gd name="T4" fmla="*/ 5 w 33"/>
                <a:gd name="T5" fmla="*/ 20 h 26"/>
                <a:gd name="T6" fmla="*/ 24 w 33"/>
                <a:gd name="T7" fmla="*/ 26 h 26"/>
                <a:gd name="T8" fmla="*/ 30 w 33"/>
                <a:gd name="T9" fmla="*/ 10 h 26"/>
                <a:gd name="T10" fmla="*/ 20 w 33"/>
                <a:gd name="T11" fmla="*/ 2 h 26"/>
              </a:gdLst>
              <a:ahLst/>
              <a:cxnLst>
                <a:cxn ang="0">
                  <a:pos x="T0" y="T1"/>
                </a:cxn>
                <a:cxn ang="0">
                  <a:pos x="T2" y="T3"/>
                </a:cxn>
                <a:cxn ang="0">
                  <a:pos x="T4" y="T5"/>
                </a:cxn>
                <a:cxn ang="0">
                  <a:pos x="T6" y="T7"/>
                </a:cxn>
                <a:cxn ang="0">
                  <a:pos x="T8" y="T9"/>
                </a:cxn>
                <a:cxn ang="0">
                  <a:pos x="T10" y="T11"/>
                </a:cxn>
              </a:cxnLst>
              <a:rect l="0" t="0" r="r" b="b"/>
              <a:pathLst>
                <a:path w="33" h="26">
                  <a:moveTo>
                    <a:pt x="20" y="2"/>
                  </a:moveTo>
                  <a:cubicBezTo>
                    <a:pt x="16" y="4"/>
                    <a:pt x="10" y="8"/>
                    <a:pt x="11" y="13"/>
                  </a:cubicBezTo>
                  <a:cubicBezTo>
                    <a:pt x="11" y="17"/>
                    <a:pt x="10" y="24"/>
                    <a:pt x="5" y="20"/>
                  </a:cubicBezTo>
                  <a:cubicBezTo>
                    <a:pt x="0" y="26"/>
                    <a:pt x="23" y="24"/>
                    <a:pt x="24" y="26"/>
                  </a:cubicBezTo>
                  <a:cubicBezTo>
                    <a:pt x="22" y="21"/>
                    <a:pt x="28" y="13"/>
                    <a:pt x="30" y="10"/>
                  </a:cubicBezTo>
                  <a:cubicBezTo>
                    <a:pt x="33" y="5"/>
                    <a:pt x="24" y="0"/>
                    <a:pt x="20" y="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402">
              <a:extLst>
                <a:ext uri="{FF2B5EF4-FFF2-40B4-BE49-F238E27FC236}">
                  <a16:creationId xmlns:a16="http://schemas.microsoft.com/office/drawing/2014/main" id="{9BAFE2FD-8BF2-404E-8891-2988C5E59276}"/>
                </a:ext>
              </a:extLst>
            </p:cNvPr>
            <p:cNvSpPr>
              <a:spLocks/>
            </p:cNvSpPr>
            <p:nvPr/>
          </p:nvSpPr>
          <p:spPr bwMode="auto">
            <a:xfrm>
              <a:off x="10372859" y="5883543"/>
              <a:ext cx="71186" cy="57838"/>
            </a:xfrm>
            <a:custGeom>
              <a:avLst/>
              <a:gdLst>
                <a:gd name="T0" fmla="*/ 20 w 33"/>
                <a:gd name="T1" fmla="*/ 2 h 26"/>
                <a:gd name="T2" fmla="*/ 11 w 33"/>
                <a:gd name="T3" fmla="*/ 13 h 26"/>
                <a:gd name="T4" fmla="*/ 5 w 33"/>
                <a:gd name="T5" fmla="*/ 20 h 26"/>
                <a:gd name="T6" fmla="*/ 24 w 33"/>
                <a:gd name="T7" fmla="*/ 26 h 26"/>
                <a:gd name="T8" fmla="*/ 30 w 33"/>
                <a:gd name="T9" fmla="*/ 10 h 26"/>
                <a:gd name="T10" fmla="*/ 20 w 33"/>
                <a:gd name="T11" fmla="*/ 2 h 26"/>
              </a:gdLst>
              <a:ahLst/>
              <a:cxnLst>
                <a:cxn ang="0">
                  <a:pos x="T0" y="T1"/>
                </a:cxn>
                <a:cxn ang="0">
                  <a:pos x="T2" y="T3"/>
                </a:cxn>
                <a:cxn ang="0">
                  <a:pos x="T4" y="T5"/>
                </a:cxn>
                <a:cxn ang="0">
                  <a:pos x="T6" y="T7"/>
                </a:cxn>
                <a:cxn ang="0">
                  <a:pos x="T8" y="T9"/>
                </a:cxn>
                <a:cxn ang="0">
                  <a:pos x="T10" y="T11"/>
                </a:cxn>
              </a:cxnLst>
              <a:rect l="0" t="0" r="r" b="b"/>
              <a:pathLst>
                <a:path w="33" h="26">
                  <a:moveTo>
                    <a:pt x="20" y="2"/>
                  </a:moveTo>
                  <a:cubicBezTo>
                    <a:pt x="16" y="4"/>
                    <a:pt x="10" y="8"/>
                    <a:pt x="11" y="13"/>
                  </a:cubicBezTo>
                  <a:cubicBezTo>
                    <a:pt x="11" y="17"/>
                    <a:pt x="10" y="24"/>
                    <a:pt x="5" y="20"/>
                  </a:cubicBezTo>
                  <a:cubicBezTo>
                    <a:pt x="0" y="26"/>
                    <a:pt x="23" y="24"/>
                    <a:pt x="24" y="26"/>
                  </a:cubicBezTo>
                  <a:cubicBezTo>
                    <a:pt x="22" y="21"/>
                    <a:pt x="28" y="13"/>
                    <a:pt x="30" y="10"/>
                  </a:cubicBezTo>
                  <a:cubicBezTo>
                    <a:pt x="33" y="5"/>
                    <a:pt x="24" y="0"/>
                    <a:pt x="20" y="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6" name="Freeform 403">
              <a:extLst>
                <a:ext uri="{FF2B5EF4-FFF2-40B4-BE49-F238E27FC236}">
                  <a16:creationId xmlns:a16="http://schemas.microsoft.com/office/drawing/2014/main" id="{6BAB6FE2-CAF0-490B-9DB7-D4BF6DD8EA09}"/>
                </a:ext>
              </a:extLst>
            </p:cNvPr>
            <p:cNvSpPr>
              <a:spLocks/>
            </p:cNvSpPr>
            <p:nvPr/>
          </p:nvSpPr>
          <p:spPr bwMode="auto">
            <a:xfrm>
              <a:off x="10404002" y="5509819"/>
              <a:ext cx="26695" cy="62287"/>
            </a:xfrm>
            <a:custGeom>
              <a:avLst/>
              <a:gdLst>
                <a:gd name="T0" fmla="*/ 10 w 11"/>
                <a:gd name="T1" fmla="*/ 4 h 30"/>
                <a:gd name="T2" fmla="*/ 5 w 11"/>
                <a:gd name="T3" fmla="*/ 30 h 30"/>
                <a:gd name="T4" fmla="*/ 11 w 11"/>
                <a:gd name="T5" fmla="*/ 20 h 30"/>
                <a:gd name="T6" fmla="*/ 10 w 11"/>
                <a:gd name="T7" fmla="*/ 4 h 30"/>
              </a:gdLst>
              <a:ahLst/>
              <a:cxnLst>
                <a:cxn ang="0">
                  <a:pos x="T0" y="T1"/>
                </a:cxn>
                <a:cxn ang="0">
                  <a:pos x="T2" y="T3"/>
                </a:cxn>
                <a:cxn ang="0">
                  <a:pos x="T4" y="T5"/>
                </a:cxn>
                <a:cxn ang="0">
                  <a:pos x="T6" y="T7"/>
                </a:cxn>
              </a:cxnLst>
              <a:rect l="0" t="0" r="r" b="b"/>
              <a:pathLst>
                <a:path w="11" h="30">
                  <a:moveTo>
                    <a:pt x="10" y="4"/>
                  </a:moveTo>
                  <a:cubicBezTo>
                    <a:pt x="0" y="0"/>
                    <a:pt x="3" y="26"/>
                    <a:pt x="5" y="30"/>
                  </a:cubicBezTo>
                  <a:cubicBezTo>
                    <a:pt x="8" y="25"/>
                    <a:pt x="11" y="26"/>
                    <a:pt x="11" y="20"/>
                  </a:cubicBezTo>
                  <a:cubicBezTo>
                    <a:pt x="10" y="15"/>
                    <a:pt x="8" y="9"/>
                    <a:pt x="10" y="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404">
              <a:extLst>
                <a:ext uri="{FF2B5EF4-FFF2-40B4-BE49-F238E27FC236}">
                  <a16:creationId xmlns:a16="http://schemas.microsoft.com/office/drawing/2014/main" id="{5D512566-8CB8-4CF0-A733-3A35B49BAD4D}"/>
                </a:ext>
              </a:extLst>
            </p:cNvPr>
            <p:cNvSpPr>
              <a:spLocks/>
            </p:cNvSpPr>
            <p:nvPr/>
          </p:nvSpPr>
          <p:spPr bwMode="auto">
            <a:xfrm>
              <a:off x="10404002" y="5509819"/>
              <a:ext cx="26695" cy="62287"/>
            </a:xfrm>
            <a:custGeom>
              <a:avLst/>
              <a:gdLst>
                <a:gd name="T0" fmla="*/ 10 w 11"/>
                <a:gd name="T1" fmla="*/ 4 h 30"/>
                <a:gd name="T2" fmla="*/ 5 w 11"/>
                <a:gd name="T3" fmla="*/ 30 h 30"/>
                <a:gd name="T4" fmla="*/ 11 w 11"/>
                <a:gd name="T5" fmla="*/ 20 h 30"/>
                <a:gd name="T6" fmla="*/ 10 w 11"/>
                <a:gd name="T7" fmla="*/ 4 h 30"/>
              </a:gdLst>
              <a:ahLst/>
              <a:cxnLst>
                <a:cxn ang="0">
                  <a:pos x="T0" y="T1"/>
                </a:cxn>
                <a:cxn ang="0">
                  <a:pos x="T2" y="T3"/>
                </a:cxn>
                <a:cxn ang="0">
                  <a:pos x="T4" y="T5"/>
                </a:cxn>
                <a:cxn ang="0">
                  <a:pos x="T6" y="T7"/>
                </a:cxn>
              </a:cxnLst>
              <a:rect l="0" t="0" r="r" b="b"/>
              <a:pathLst>
                <a:path w="11" h="30">
                  <a:moveTo>
                    <a:pt x="10" y="4"/>
                  </a:moveTo>
                  <a:cubicBezTo>
                    <a:pt x="0" y="0"/>
                    <a:pt x="3" y="26"/>
                    <a:pt x="5" y="30"/>
                  </a:cubicBezTo>
                  <a:cubicBezTo>
                    <a:pt x="8" y="25"/>
                    <a:pt x="11" y="26"/>
                    <a:pt x="11" y="20"/>
                  </a:cubicBezTo>
                  <a:cubicBezTo>
                    <a:pt x="10" y="15"/>
                    <a:pt x="8" y="9"/>
                    <a:pt x="10" y="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8" name="Freeform 405">
              <a:extLst>
                <a:ext uri="{FF2B5EF4-FFF2-40B4-BE49-F238E27FC236}">
                  <a16:creationId xmlns:a16="http://schemas.microsoft.com/office/drawing/2014/main" id="{2813A285-189E-4325-BF6E-BC96006437CD}"/>
                </a:ext>
              </a:extLst>
            </p:cNvPr>
            <p:cNvSpPr>
              <a:spLocks/>
            </p:cNvSpPr>
            <p:nvPr/>
          </p:nvSpPr>
          <p:spPr bwMode="auto">
            <a:xfrm>
              <a:off x="10430697" y="5874645"/>
              <a:ext cx="169066" cy="80084"/>
            </a:xfrm>
            <a:custGeom>
              <a:avLst/>
              <a:gdLst>
                <a:gd name="T0" fmla="*/ 38 w 78"/>
                <a:gd name="T1" fmla="*/ 30 h 37"/>
                <a:gd name="T2" fmla="*/ 54 w 78"/>
                <a:gd name="T3" fmla="*/ 19 h 37"/>
                <a:gd name="T4" fmla="*/ 54 w 78"/>
                <a:gd name="T5" fmla="*/ 27 h 37"/>
                <a:gd name="T6" fmla="*/ 61 w 78"/>
                <a:gd name="T7" fmla="*/ 27 h 37"/>
                <a:gd name="T8" fmla="*/ 69 w 78"/>
                <a:gd name="T9" fmla="*/ 28 h 37"/>
                <a:gd name="T10" fmla="*/ 63 w 78"/>
                <a:gd name="T11" fmla="*/ 24 h 37"/>
                <a:gd name="T12" fmla="*/ 78 w 78"/>
                <a:gd name="T13" fmla="*/ 18 h 37"/>
                <a:gd name="T14" fmla="*/ 72 w 78"/>
                <a:gd name="T15" fmla="*/ 11 h 37"/>
                <a:gd name="T16" fmla="*/ 63 w 78"/>
                <a:gd name="T17" fmla="*/ 15 h 37"/>
                <a:gd name="T18" fmla="*/ 54 w 78"/>
                <a:gd name="T19" fmla="*/ 9 h 37"/>
                <a:gd name="T20" fmla="*/ 46 w 78"/>
                <a:gd name="T21" fmla="*/ 3 h 37"/>
                <a:gd name="T22" fmla="*/ 35 w 78"/>
                <a:gd name="T23" fmla="*/ 7 h 37"/>
                <a:gd name="T24" fmla="*/ 50 w 78"/>
                <a:gd name="T25" fmla="*/ 19 h 37"/>
                <a:gd name="T26" fmla="*/ 40 w 78"/>
                <a:gd name="T27" fmla="*/ 23 h 37"/>
                <a:gd name="T28" fmla="*/ 32 w 78"/>
                <a:gd name="T29" fmla="*/ 16 h 37"/>
                <a:gd name="T30" fmla="*/ 6 w 78"/>
                <a:gd name="T31" fmla="*/ 18 h 37"/>
                <a:gd name="T32" fmla="*/ 4 w 78"/>
                <a:gd name="T33" fmla="*/ 28 h 37"/>
                <a:gd name="T34" fmla="*/ 9 w 78"/>
                <a:gd name="T35" fmla="*/ 36 h 37"/>
                <a:gd name="T36" fmla="*/ 15 w 78"/>
                <a:gd name="T37" fmla="*/ 35 h 37"/>
                <a:gd name="T38" fmla="*/ 22 w 78"/>
                <a:gd name="T39" fmla="*/ 34 h 37"/>
                <a:gd name="T40" fmla="*/ 38 w 78"/>
                <a:gd name="T41"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37">
                  <a:moveTo>
                    <a:pt x="38" y="30"/>
                  </a:moveTo>
                  <a:cubicBezTo>
                    <a:pt x="44" y="27"/>
                    <a:pt x="50" y="26"/>
                    <a:pt x="54" y="19"/>
                  </a:cubicBezTo>
                  <a:cubicBezTo>
                    <a:pt x="55" y="21"/>
                    <a:pt x="52" y="26"/>
                    <a:pt x="54" y="27"/>
                  </a:cubicBezTo>
                  <a:cubicBezTo>
                    <a:pt x="57" y="28"/>
                    <a:pt x="58" y="28"/>
                    <a:pt x="61" y="27"/>
                  </a:cubicBezTo>
                  <a:cubicBezTo>
                    <a:pt x="64" y="25"/>
                    <a:pt x="66" y="27"/>
                    <a:pt x="69" y="28"/>
                  </a:cubicBezTo>
                  <a:cubicBezTo>
                    <a:pt x="67" y="26"/>
                    <a:pt x="65" y="25"/>
                    <a:pt x="63" y="24"/>
                  </a:cubicBezTo>
                  <a:cubicBezTo>
                    <a:pt x="68" y="21"/>
                    <a:pt x="76" y="27"/>
                    <a:pt x="78" y="18"/>
                  </a:cubicBezTo>
                  <a:cubicBezTo>
                    <a:pt x="73" y="25"/>
                    <a:pt x="73" y="13"/>
                    <a:pt x="72" y="11"/>
                  </a:cubicBezTo>
                  <a:cubicBezTo>
                    <a:pt x="69" y="5"/>
                    <a:pt x="63" y="11"/>
                    <a:pt x="63" y="15"/>
                  </a:cubicBezTo>
                  <a:cubicBezTo>
                    <a:pt x="63" y="11"/>
                    <a:pt x="59" y="3"/>
                    <a:pt x="54" y="9"/>
                  </a:cubicBezTo>
                  <a:cubicBezTo>
                    <a:pt x="51" y="13"/>
                    <a:pt x="47" y="5"/>
                    <a:pt x="46" y="3"/>
                  </a:cubicBezTo>
                  <a:cubicBezTo>
                    <a:pt x="43" y="0"/>
                    <a:pt x="31" y="2"/>
                    <a:pt x="35" y="7"/>
                  </a:cubicBezTo>
                  <a:cubicBezTo>
                    <a:pt x="39" y="14"/>
                    <a:pt x="44" y="15"/>
                    <a:pt x="50" y="19"/>
                  </a:cubicBezTo>
                  <a:cubicBezTo>
                    <a:pt x="48" y="21"/>
                    <a:pt x="43" y="23"/>
                    <a:pt x="40" y="23"/>
                  </a:cubicBezTo>
                  <a:cubicBezTo>
                    <a:pt x="35" y="24"/>
                    <a:pt x="34" y="20"/>
                    <a:pt x="32" y="16"/>
                  </a:cubicBezTo>
                  <a:cubicBezTo>
                    <a:pt x="27" y="9"/>
                    <a:pt x="11" y="12"/>
                    <a:pt x="6" y="18"/>
                  </a:cubicBezTo>
                  <a:cubicBezTo>
                    <a:pt x="3" y="20"/>
                    <a:pt x="6" y="25"/>
                    <a:pt x="4" y="28"/>
                  </a:cubicBezTo>
                  <a:cubicBezTo>
                    <a:pt x="0" y="32"/>
                    <a:pt x="6" y="35"/>
                    <a:pt x="9" y="36"/>
                  </a:cubicBezTo>
                  <a:cubicBezTo>
                    <a:pt x="11" y="36"/>
                    <a:pt x="13" y="37"/>
                    <a:pt x="15" y="35"/>
                  </a:cubicBezTo>
                  <a:cubicBezTo>
                    <a:pt x="18" y="33"/>
                    <a:pt x="18" y="34"/>
                    <a:pt x="22" y="34"/>
                  </a:cubicBezTo>
                  <a:cubicBezTo>
                    <a:pt x="27" y="34"/>
                    <a:pt x="32" y="28"/>
                    <a:pt x="38" y="3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406">
              <a:extLst>
                <a:ext uri="{FF2B5EF4-FFF2-40B4-BE49-F238E27FC236}">
                  <a16:creationId xmlns:a16="http://schemas.microsoft.com/office/drawing/2014/main" id="{AEEC4A3F-84F1-4FF2-9027-09B82570F09F}"/>
                </a:ext>
              </a:extLst>
            </p:cNvPr>
            <p:cNvSpPr>
              <a:spLocks/>
            </p:cNvSpPr>
            <p:nvPr/>
          </p:nvSpPr>
          <p:spPr bwMode="auto">
            <a:xfrm>
              <a:off x="10430697" y="5874645"/>
              <a:ext cx="169066" cy="80084"/>
            </a:xfrm>
            <a:custGeom>
              <a:avLst/>
              <a:gdLst>
                <a:gd name="T0" fmla="*/ 38 w 78"/>
                <a:gd name="T1" fmla="*/ 30 h 37"/>
                <a:gd name="T2" fmla="*/ 54 w 78"/>
                <a:gd name="T3" fmla="*/ 19 h 37"/>
                <a:gd name="T4" fmla="*/ 54 w 78"/>
                <a:gd name="T5" fmla="*/ 27 h 37"/>
                <a:gd name="T6" fmla="*/ 61 w 78"/>
                <a:gd name="T7" fmla="*/ 27 h 37"/>
                <a:gd name="T8" fmla="*/ 69 w 78"/>
                <a:gd name="T9" fmla="*/ 28 h 37"/>
                <a:gd name="T10" fmla="*/ 63 w 78"/>
                <a:gd name="T11" fmla="*/ 24 h 37"/>
                <a:gd name="T12" fmla="*/ 78 w 78"/>
                <a:gd name="T13" fmla="*/ 18 h 37"/>
                <a:gd name="T14" fmla="*/ 72 w 78"/>
                <a:gd name="T15" fmla="*/ 11 h 37"/>
                <a:gd name="T16" fmla="*/ 63 w 78"/>
                <a:gd name="T17" fmla="*/ 15 h 37"/>
                <a:gd name="T18" fmla="*/ 54 w 78"/>
                <a:gd name="T19" fmla="*/ 9 h 37"/>
                <a:gd name="T20" fmla="*/ 46 w 78"/>
                <a:gd name="T21" fmla="*/ 3 h 37"/>
                <a:gd name="T22" fmla="*/ 35 w 78"/>
                <a:gd name="T23" fmla="*/ 7 h 37"/>
                <a:gd name="T24" fmla="*/ 50 w 78"/>
                <a:gd name="T25" fmla="*/ 19 h 37"/>
                <a:gd name="T26" fmla="*/ 40 w 78"/>
                <a:gd name="T27" fmla="*/ 23 h 37"/>
                <a:gd name="T28" fmla="*/ 32 w 78"/>
                <a:gd name="T29" fmla="*/ 16 h 37"/>
                <a:gd name="T30" fmla="*/ 6 w 78"/>
                <a:gd name="T31" fmla="*/ 18 h 37"/>
                <a:gd name="T32" fmla="*/ 4 w 78"/>
                <a:gd name="T33" fmla="*/ 28 h 37"/>
                <a:gd name="T34" fmla="*/ 9 w 78"/>
                <a:gd name="T35" fmla="*/ 36 h 37"/>
                <a:gd name="T36" fmla="*/ 15 w 78"/>
                <a:gd name="T37" fmla="*/ 35 h 37"/>
                <a:gd name="T38" fmla="*/ 22 w 78"/>
                <a:gd name="T39" fmla="*/ 34 h 37"/>
                <a:gd name="T40" fmla="*/ 38 w 78"/>
                <a:gd name="T41"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37">
                  <a:moveTo>
                    <a:pt x="38" y="30"/>
                  </a:moveTo>
                  <a:cubicBezTo>
                    <a:pt x="44" y="27"/>
                    <a:pt x="50" y="26"/>
                    <a:pt x="54" y="19"/>
                  </a:cubicBezTo>
                  <a:cubicBezTo>
                    <a:pt x="55" y="21"/>
                    <a:pt x="52" y="26"/>
                    <a:pt x="54" y="27"/>
                  </a:cubicBezTo>
                  <a:cubicBezTo>
                    <a:pt x="57" y="28"/>
                    <a:pt x="58" y="28"/>
                    <a:pt x="61" y="27"/>
                  </a:cubicBezTo>
                  <a:cubicBezTo>
                    <a:pt x="64" y="25"/>
                    <a:pt x="66" y="27"/>
                    <a:pt x="69" y="28"/>
                  </a:cubicBezTo>
                  <a:cubicBezTo>
                    <a:pt x="67" y="26"/>
                    <a:pt x="65" y="25"/>
                    <a:pt x="63" y="24"/>
                  </a:cubicBezTo>
                  <a:cubicBezTo>
                    <a:pt x="68" y="21"/>
                    <a:pt x="76" y="27"/>
                    <a:pt x="78" y="18"/>
                  </a:cubicBezTo>
                  <a:cubicBezTo>
                    <a:pt x="73" y="25"/>
                    <a:pt x="73" y="13"/>
                    <a:pt x="72" y="11"/>
                  </a:cubicBezTo>
                  <a:cubicBezTo>
                    <a:pt x="69" y="5"/>
                    <a:pt x="63" y="11"/>
                    <a:pt x="63" y="15"/>
                  </a:cubicBezTo>
                  <a:cubicBezTo>
                    <a:pt x="63" y="11"/>
                    <a:pt x="59" y="3"/>
                    <a:pt x="54" y="9"/>
                  </a:cubicBezTo>
                  <a:cubicBezTo>
                    <a:pt x="51" y="13"/>
                    <a:pt x="47" y="5"/>
                    <a:pt x="46" y="3"/>
                  </a:cubicBezTo>
                  <a:cubicBezTo>
                    <a:pt x="43" y="0"/>
                    <a:pt x="31" y="2"/>
                    <a:pt x="35" y="7"/>
                  </a:cubicBezTo>
                  <a:cubicBezTo>
                    <a:pt x="39" y="14"/>
                    <a:pt x="44" y="15"/>
                    <a:pt x="50" y="19"/>
                  </a:cubicBezTo>
                  <a:cubicBezTo>
                    <a:pt x="48" y="21"/>
                    <a:pt x="43" y="23"/>
                    <a:pt x="40" y="23"/>
                  </a:cubicBezTo>
                  <a:cubicBezTo>
                    <a:pt x="35" y="24"/>
                    <a:pt x="34" y="20"/>
                    <a:pt x="32" y="16"/>
                  </a:cubicBezTo>
                  <a:cubicBezTo>
                    <a:pt x="27" y="9"/>
                    <a:pt x="11" y="12"/>
                    <a:pt x="6" y="18"/>
                  </a:cubicBezTo>
                  <a:cubicBezTo>
                    <a:pt x="3" y="20"/>
                    <a:pt x="6" y="25"/>
                    <a:pt x="4" y="28"/>
                  </a:cubicBezTo>
                  <a:cubicBezTo>
                    <a:pt x="0" y="32"/>
                    <a:pt x="6" y="35"/>
                    <a:pt x="9" y="36"/>
                  </a:cubicBezTo>
                  <a:cubicBezTo>
                    <a:pt x="11" y="36"/>
                    <a:pt x="13" y="37"/>
                    <a:pt x="15" y="35"/>
                  </a:cubicBezTo>
                  <a:cubicBezTo>
                    <a:pt x="18" y="33"/>
                    <a:pt x="18" y="34"/>
                    <a:pt x="22" y="34"/>
                  </a:cubicBezTo>
                  <a:cubicBezTo>
                    <a:pt x="27" y="34"/>
                    <a:pt x="32" y="28"/>
                    <a:pt x="38" y="3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20" name="Freeform 407">
              <a:extLst>
                <a:ext uri="{FF2B5EF4-FFF2-40B4-BE49-F238E27FC236}">
                  <a16:creationId xmlns:a16="http://schemas.microsoft.com/office/drawing/2014/main" id="{B0B9FA02-3ADF-417E-BFFE-E5DE8C9AAC7A}"/>
                </a:ext>
              </a:extLst>
            </p:cNvPr>
            <p:cNvSpPr>
              <a:spLocks/>
            </p:cNvSpPr>
            <p:nvPr/>
          </p:nvSpPr>
          <p:spPr bwMode="auto">
            <a:xfrm>
              <a:off x="10577517" y="5968076"/>
              <a:ext cx="137922" cy="88982"/>
            </a:xfrm>
            <a:custGeom>
              <a:avLst/>
              <a:gdLst>
                <a:gd name="T0" fmla="*/ 0 w 62"/>
                <a:gd name="T1" fmla="*/ 8 h 40"/>
                <a:gd name="T2" fmla="*/ 16 w 62"/>
                <a:gd name="T3" fmla="*/ 16 h 40"/>
                <a:gd name="T4" fmla="*/ 34 w 62"/>
                <a:gd name="T5" fmla="*/ 29 h 40"/>
                <a:gd name="T6" fmla="*/ 52 w 62"/>
                <a:gd name="T7" fmla="*/ 19 h 40"/>
                <a:gd name="T8" fmla="*/ 42 w 62"/>
                <a:gd name="T9" fmla="*/ 12 h 40"/>
                <a:gd name="T10" fmla="*/ 33 w 62"/>
                <a:gd name="T11" fmla="*/ 2 h 40"/>
                <a:gd name="T12" fmla="*/ 19 w 62"/>
                <a:gd name="T13" fmla="*/ 2 h 40"/>
                <a:gd name="T14" fmla="*/ 0 w 62"/>
                <a:gd name="T15" fmla="*/ 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40">
                  <a:moveTo>
                    <a:pt x="0" y="8"/>
                  </a:moveTo>
                  <a:cubicBezTo>
                    <a:pt x="3" y="16"/>
                    <a:pt x="9" y="15"/>
                    <a:pt x="16" y="16"/>
                  </a:cubicBezTo>
                  <a:cubicBezTo>
                    <a:pt x="23" y="17"/>
                    <a:pt x="29" y="24"/>
                    <a:pt x="34" y="29"/>
                  </a:cubicBezTo>
                  <a:cubicBezTo>
                    <a:pt x="43" y="40"/>
                    <a:pt x="62" y="30"/>
                    <a:pt x="52" y="19"/>
                  </a:cubicBezTo>
                  <a:cubicBezTo>
                    <a:pt x="49" y="15"/>
                    <a:pt x="46" y="12"/>
                    <a:pt x="42" y="12"/>
                  </a:cubicBezTo>
                  <a:cubicBezTo>
                    <a:pt x="42" y="12"/>
                    <a:pt x="34" y="3"/>
                    <a:pt x="33" y="2"/>
                  </a:cubicBezTo>
                  <a:cubicBezTo>
                    <a:pt x="32" y="2"/>
                    <a:pt x="20" y="2"/>
                    <a:pt x="19" y="2"/>
                  </a:cubicBezTo>
                  <a:cubicBezTo>
                    <a:pt x="13" y="6"/>
                    <a:pt x="5" y="0"/>
                    <a:pt x="0" y="8"/>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408">
              <a:extLst>
                <a:ext uri="{FF2B5EF4-FFF2-40B4-BE49-F238E27FC236}">
                  <a16:creationId xmlns:a16="http://schemas.microsoft.com/office/drawing/2014/main" id="{F751E960-C358-4C18-B6BD-14B14297D3FC}"/>
                </a:ext>
              </a:extLst>
            </p:cNvPr>
            <p:cNvSpPr>
              <a:spLocks/>
            </p:cNvSpPr>
            <p:nvPr/>
          </p:nvSpPr>
          <p:spPr bwMode="auto">
            <a:xfrm>
              <a:off x="10577517" y="5968076"/>
              <a:ext cx="137922" cy="88982"/>
            </a:xfrm>
            <a:custGeom>
              <a:avLst/>
              <a:gdLst>
                <a:gd name="T0" fmla="*/ 0 w 62"/>
                <a:gd name="T1" fmla="*/ 8 h 40"/>
                <a:gd name="T2" fmla="*/ 16 w 62"/>
                <a:gd name="T3" fmla="*/ 16 h 40"/>
                <a:gd name="T4" fmla="*/ 34 w 62"/>
                <a:gd name="T5" fmla="*/ 29 h 40"/>
                <a:gd name="T6" fmla="*/ 52 w 62"/>
                <a:gd name="T7" fmla="*/ 19 h 40"/>
                <a:gd name="T8" fmla="*/ 42 w 62"/>
                <a:gd name="T9" fmla="*/ 12 h 40"/>
                <a:gd name="T10" fmla="*/ 33 w 62"/>
                <a:gd name="T11" fmla="*/ 2 h 40"/>
                <a:gd name="T12" fmla="*/ 19 w 62"/>
                <a:gd name="T13" fmla="*/ 2 h 40"/>
                <a:gd name="T14" fmla="*/ 0 w 62"/>
                <a:gd name="T15" fmla="*/ 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40">
                  <a:moveTo>
                    <a:pt x="0" y="8"/>
                  </a:moveTo>
                  <a:cubicBezTo>
                    <a:pt x="3" y="16"/>
                    <a:pt x="9" y="15"/>
                    <a:pt x="16" y="16"/>
                  </a:cubicBezTo>
                  <a:cubicBezTo>
                    <a:pt x="23" y="17"/>
                    <a:pt x="29" y="24"/>
                    <a:pt x="34" y="29"/>
                  </a:cubicBezTo>
                  <a:cubicBezTo>
                    <a:pt x="43" y="40"/>
                    <a:pt x="62" y="30"/>
                    <a:pt x="52" y="19"/>
                  </a:cubicBezTo>
                  <a:cubicBezTo>
                    <a:pt x="49" y="15"/>
                    <a:pt x="46" y="12"/>
                    <a:pt x="42" y="12"/>
                  </a:cubicBezTo>
                  <a:cubicBezTo>
                    <a:pt x="42" y="12"/>
                    <a:pt x="34" y="3"/>
                    <a:pt x="33" y="2"/>
                  </a:cubicBezTo>
                  <a:cubicBezTo>
                    <a:pt x="32" y="2"/>
                    <a:pt x="20" y="2"/>
                    <a:pt x="19" y="2"/>
                  </a:cubicBezTo>
                  <a:cubicBezTo>
                    <a:pt x="13" y="6"/>
                    <a:pt x="5" y="0"/>
                    <a:pt x="0" y="8"/>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22" name="Freeform 409">
              <a:extLst>
                <a:ext uri="{FF2B5EF4-FFF2-40B4-BE49-F238E27FC236}">
                  <a16:creationId xmlns:a16="http://schemas.microsoft.com/office/drawing/2014/main" id="{67B7EF69-C13E-4F41-A5BF-7DDF2C931FA9}"/>
                </a:ext>
              </a:extLst>
            </p:cNvPr>
            <p:cNvSpPr>
              <a:spLocks/>
            </p:cNvSpPr>
            <p:nvPr/>
          </p:nvSpPr>
          <p:spPr bwMode="auto">
            <a:xfrm>
              <a:off x="10590864" y="5140544"/>
              <a:ext cx="436011" cy="565035"/>
            </a:xfrm>
            <a:custGeom>
              <a:avLst/>
              <a:gdLst>
                <a:gd name="T0" fmla="*/ 17 w 200"/>
                <a:gd name="T1" fmla="*/ 252 h 259"/>
                <a:gd name="T2" fmla="*/ 37 w 200"/>
                <a:gd name="T3" fmla="*/ 253 h 259"/>
                <a:gd name="T4" fmla="*/ 45 w 200"/>
                <a:gd name="T5" fmla="*/ 232 h 259"/>
                <a:gd name="T6" fmla="*/ 50 w 200"/>
                <a:gd name="T7" fmla="*/ 187 h 259"/>
                <a:gd name="T8" fmla="*/ 47 w 200"/>
                <a:gd name="T9" fmla="*/ 166 h 259"/>
                <a:gd name="T10" fmla="*/ 69 w 200"/>
                <a:gd name="T11" fmla="*/ 172 h 259"/>
                <a:gd name="T12" fmla="*/ 83 w 200"/>
                <a:gd name="T13" fmla="*/ 222 h 259"/>
                <a:gd name="T14" fmla="*/ 100 w 200"/>
                <a:gd name="T15" fmla="*/ 219 h 259"/>
                <a:gd name="T16" fmla="*/ 119 w 200"/>
                <a:gd name="T17" fmla="*/ 209 h 259"/>
                <a:gd name="T18" fmla="*/ 115 w 200"/>
                <a:gd name="T19" fmla="*/ 197 h 259"/>
                <a:gd name="T20" fmla="*/ 108 w 200"/>
                <a:gd name="T21" fmla="*/ 187 h 259"/>
                <a:gd name="T22" fmla="*/ 111 w 200"/>
                <a:gd name="T23" fmla="*/ 177 h 259"/>
                <a:gd name="T24" fmla="*/ 110 w 200"/>
                <a:gd name="T25" fmla="*/ 167 h 259"/>
                <a:gd name="T26" fmla="*/ 102 w 200"/>
                <a:gd name="T27" fmla="*/ 154 h 259"/>
                <a:gd name="T28" fmla="*/ 90 w 200"/>
                <a:gd name="T29" fmla="*/ 135 h 259"/>
                <a:gd name="T30" fmla="*/ 81 w 200"/>
                <a:gd name="T31" fmla="*/ 121 h 259"/>
                <a:gd name="T32" fmla="*/ 109 w 200"/>
                <a:gd name="T33" fmla="*/ 112 h 259"/>
                <a:gd name="T34" fmla="*/ 142 w 200"/>
                <a:gd name="T35" fmla="*/ 94 h 259"/>
                <a:gd name="T36" fmla="*/ 124 w 200"/>
                <a:gd name="T37" fmla="*/ 83 h 259"/>
                <a:gd name="T38" fmla="*/ 106 w 200"/>
                <a:gd name="T39" fmla="*/ 89 h 259"/>
                <a:gd name="T40" fmla="*/ 78 w 200"/>
                <a:gd name="T41" fmla="*/ 100 h 259"/>
                <a:gd name="T42" fmla="*/ 58 w 200"/>
                <a:gd name="T43" fmla="*/ 101 h 259"/>
                <a:gd name="T44" fmla="*/ 49 w 200"/>
                <a:gd name="T45" fmla="*/ 91 h 259"/>
                <a:gd name="T46" fmla="*/ 54 w 200"/>
                <a:gd name="T47" fmla="*/ 42 h 259"/>
                <a:gd name="T48" fmla="*/ 85 w 200"/>
                <a:gd name="T49" fmla="*/ 42 h 259"/>
                <a:gd name="T50" fmla="*/ 119 w 200"/>
                <a:gd name="T51" fmla="*/ 42 h 259"/>
                <a:gd name="T52" fmla="*/ 177 w 200"/>
                <a:gd name="T53" fmla="*/ 42 h 259"/>
                <a:gd name="T54" fmla="*/ 200 w 200"/>
                <a:gd name="T55" fmla="*/ 7 h 259"/>
                <a:gd name="T56" fmla="*/ 190 w 200"/>
                <a:gd name="T57" fmla="*/ 2 h 259"/>
                <a:gd name="T58" fmla="*/ 179 w 200"/>
                <a:gd name="T59" fmla="*/ 17 h 259"/>
                <a:gd name="T60" fmla="*/ 151 w 200"/>
                <a:gd name="T61" fmla="*/ 29 h 259"/>
                <a:gd name="T62" fmla="*/ 126 w 200"/>
                <a:gd name="T63" fmla="*/ 29 h 259"/>
                <a:gd name="T64" fmla="*/ 92 w 200"/>
                <a:gd name="T65" fmla="*/ 23 h 259"/>
                <a:gd name="T66" fmla="*/ 65 w 200"/>
                <a:gd name="T67" fmla="*/ 17 h 259"/>
                <a:gd name="T68" fmla="*/ 44 w 200"/>
                <a:gd name="T69" fmla="*/ 34 h 259"/>
                <a:gd name="T70" fmla="*/ 33 w 200"/>
                <a:gd name="T71" fmla="*/ 62 h 259"/>
                <a:gd name="T72" fmla="*/ 33 w 200"/>
                <a:gd name="T73" fmla="*/ 71 h 259"/>
                <a:gd name="T74" fmla="*/ 31 w 200"/>
                <a:gd name="T75" fmla="*/ 82 h 259"/>
                <a:gd name="T76" fmla="*/ 19 w 200"/>
                <a:gd name="T77" fmla="*/ 123 h 259"/>
                <a:gd name="T78" fmla="*/ 2 w 200"/>
                <a:gd name="T79" fmla="*/ 157 h 259"/>
                <a:gd name="T80" fmla="*/ 5 w 200"/>
                <a:gd name="T81" fmla="*/ 183 h 259"/>
                <a:gd name="T82" fmla="*/ 23 w 200"/>
                <a:gd name="T83" fmla="*/ 191 h 259"/>
                <a:gd name="T84" fmla="*/ 17 w 200"/>
                <a:gd name="T85" fmla="*/ 23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259">
                  <a:moveTo>
                    <a:pt x="17" y="238"/>
                  </a:moveTo>
                  <a:cubicBezTo>
                    <a:pt x="15" y="243"/>
                    <a:pt x="18" y="248"/>
                    <a:pt x="17" y="252"/>
                  </a:cubicBezTo>
                  <a:cubicBezTo>
                    <a:pt x="22" y="250"/>
                    <a:pt x="24" y="259"/>
                    <a:pt x="29" y="255"/>
                  </a:cubicBezTo>
                  <a:cubicBezTo>
                    <a:pt x="33" y="253"/>
                    <a:pt x="33" y="252"/>
                    <a:pt x="37" y="253"/>
                  </a:cubicBezTo>
                  <a:cubicBezTo>
                    <a:pt x="41" y="253"/>
                    <a:pt x="44" y="248"/>
                    <a:pt x="48" y="251"/>
                  </a:cubicBezTo>
                  <a:cubicBezTo>
                    <a:pt x="48" y="245"/>
                    <a:pt x="42" y="239"/>
                    <a:pt x="45" y="232"/>
                  </a:cubicBezTo>
                  <a:cubicBezTo>
                    <a:pt x="48" y="223"/>
                    <a:pt x="49" y="218"/>
                    <a:pt x="48" y="209"/>
                  </a:cubicBezTo>
                  <a:cubicBezTo>
                    <a:pt x="47" y="201"/>
                    <a:pt x="49" y="195"/>
                    <a:pt x="50" y="187"/>
                  </a:cubicBezTo>
                  <a:cubicBezTo>
                    <a:pt x="50" y="184"/>
                    <a:pt x="50" y="180"/>
                    <a:pt x="50" y="177"/>
                  </a:cubicBezTo>
                  <a:cubicBezTo>
                    <a:pt x="51" y="171"/>
                    <a:pt x="48" y="171"/>
                    <a:pt x="47" y="166"/>
                  </a:cubicBezTo>
                  <a:cubicBezTo>
                    <a:pt x="44" y="157"/>
                    <a:pt x="61" y="149"/>
                    <a:pt x="68" y="151"/>
                  </a:cubicBezTo>
                  <a:cubicBezTo>
                    <a:pt x="74" y="153"/>
                    <a:pt x="72" y="168"/>
                    <a:pt x="69" y="172"/>
                  </a:cubicBezTo>
                  <a:cubicBezTo>
                    <a:pt x="59" y="182"/>
                    <a:pt x="76" y="195"/>
                    <a:pt x="85" y="199"/>
                  </a:cubicBezTo>
                  <a:cubicBezTo>
                    <a:pt x="89" y="202"/>
                    <a:pt x="79" y="216"/>
                    <a:pt x="83" y="222"/>
                  </a:cubicBezTo>
                  <a:cubicBezTo>
                    <a:pt x="85" y="225"/>
                    <a:pt x="92" y="227"/>
                    <a:pt x="96" y="228"/>
                  </a:cubicBezTo>
                  <a:cubicBezTo>
                    <a:pt x="100" y="228"/>
                    <a:pt x="99" y="221"/>
                    <a:pt x="100" y="219"/>
                  </a:cubicBezTo>
                  <a:cubicBezTo>
                    <a:pt x="101" y="213"/>
                    <a:pt x="109" y="214"/>
                    <a:pt x="113" y="212"/>
                  </a:cubicBezTo>
                  <a:cubicBezTo>
                    <a:pt x="115" y="211"/>
                    <a:pt x="125" y="216"/>
                    <a:pt x="119" y="209"/>
                  </a:cubicBezTo>
                  <a:cubicBezTo>
                    <a:pt x="124" y="217"/>
                    <a:pt x="130" y="202"/>
                    <a:pt x="122" y="199"/>
                  </a:cubicBezTo>
                  <a:cubicBezTo>
                    <a:pt x="121" y="206"/>
                    <a:pt x="119" y="197"/>
                    <a:pt x="115" y="197"/>
                  </a:cubicBezTo>
                  <a:cubicBezTo>
                    <a:pt x="116" y="196"/>
                    <a:pt x="117" y="195"/>
                    <a:pt x="117" y="194"/>
                  </a:cubicBezTo>
                  <a:cubicBezTo>
                    <a:pt x="114" y="193"/>
                    <a:pt x="110" y="189"/>
                    <a:pt x="108" y="187"/>
                  </a:cubicBezTo>
                  <a:cubicBezTo>
                    <a:pt x="106" y="183"/>
                    <a:pt x="109" y="180"/>
                    <a:pt x="107" y="176"/>
                  </a:cubicBezTo>
                  <a:cubicBezTo>
                    <a:pt x="108" y="177"/>
                    <a:pt x="110" y="177"/>
                    <a:pt x="111" y="177"/>
                  </a:cubicBezTo>
                  <a:cubicBezTo>
                    <a:pt x="108" y="175"/>
                    <a:pt x="109" y="170"/>
                    <a:pt x="113" y="171"/>
                  </a:cubicBezTo>
                  <a:cubicBezTo>
                    <a:pt x="112" y="169"/>
                    <a:pt x="111" y="168"/>
                    <a:pt x="110" y="167"/>
                  </a:cubicBezTo>
                  <a:cubicBezTo>
                    <a:pt x="107" y="164"/>
                    <a:pt x="109" y="162"/>
                    <a:pt x="108" y="159"/>
                  </a:cubicBezTo>
                  <a:cubicBezTo>
                    <a:pt x="106" y="156"/>
                    <a:pt x="103" y="156"/>
                    <a:pt x="102" y="154"/>
                  </a:cubicBezTo>
                  <a:cubicBezTo>
                    <a:pt x="100" y="152"/>
                    <a:pt x="100" y="148"/>
                    <a:pt x="98" y="145"/>
                  </a:cubicBezTo>
                  <a:cubicBezTo>
                    <a:pt x="96" y="141"/>
                    <a:pt x="95" y="137"/>
                    <a:pt x="90" y="135"/>
                  </a:cubicBezTo>
                  <a:cubicBezTo>
                    <a:pt x="87" y="133"/>
                    <a:pt x="85" y="126"/>
                    <a:pt x="80" y="128"/>
                  </a:cubicBezTo>
                  <a:cubicBezTo>
                    <a:pt x="81" y="126"/>
                    <a:pt x="81" y="123"/>
                    <a:pt x="81" y="121"/>
                  </a:cubicBezTo>
                  <a:cubicBezTo>
                    <a:pt x="86" y="125"/>
                    <a:pt x="89" y="129"/>
                    <a:pt x="94" y="122"/>
                  </a:cubicBezTo>
                  <a:cubicBezTo>
                    <a:pt x="99" y="116"/>
                    <a:pt x="103" y="116"/>
                    <a:pt x="109" y="112"/>
                  </a:cubicBezTo>
                  <a:cubicBezTo>
                    <a:pt x="117" y="108"/>
                    <a:pt x="124" y="88"/>
                    <a:pt x="134" y="89"/>
                  </a:cubicBezTo>
                  <a:cubicBezTo>
                    <a:pt x="138" y="89"/>
                    <a:pt x="138" y="98"/>
                    <a:pt x="142" y="94"/>
                  </a:cubicBezTo>
                  <a:cubicBezTo>
                    <a:pt x="144" y="92"/>
                    <a:pt x="148" y="86"/>
                    <a:pt x="146" y="83"/>
                  </a:cubicBezTo>
                  <a:cubicBezTo>
                    <a:pt x="142" y="78"/>
                    <a:pt x="128" y="79"/>
                    <a:pt x="124" y="83"/>
                  </a:cubicBezTo>
                  <a:cubicBezTo>
                    <a:pt x="126" y="83"/>
                    <a:pt x="128" y="84"/>
                    <a:pt x="130" y="86"/>
                  </a:cubicBezTo>
                  <a:cubicBezTo>
                    <a:pt x="124" y="86"/>
                    <a:pt x="108" y="82"/>
                    <a:pt x="106" y="89"/>
                  </a:cubicBezTo>
                  <a:cubicBezTo>
                    <a:pt x="104" y="94"/>
                    <a:pt x="90" y="94"/>
                    <a:pt x="91" y="87"/>
                  </a:cubicBezTo>
                  <a:cubicBezTo>
                    <a:pt x="86" y="90"/>
                    <a:pt x="81" y="95"/>
                    <a:pt x="78" y="100"/>
                  </a:cubicBezTo>
                  <a:cubicBezTo>
                    <a:pt x="75" y="106"/>
                    <a:pt x="74" y="109"/>
                    <a:pt x="67" y="108"/>
                  </a:cubicBezTo>
                  <a:cubicBezTo>
                    <a:pt x="63" y="107"/>
                    <a:pt x="59" y="106"/>
                    <a:pt x="58" y="101"/>
                  </a:cubicBezTo>
                  <a:cubicBezTo>
                    <a:pt x="57" y="99"/>
                    <a:pt x="57" y="96"/>
                    <a:pt x="56" y="94"/>
                  </a:cubicBezTo>
                  <a:cubicBezTo>
                    <a:pt x="53" y="90"/>
                    <a:pt x="51" y="93"/>
                    <a:pt x="49" y="91"/>
                  </a:cubicBezTo>
                  <a:cubicBezTo>
                    <a:pt x="40" y="85"/>
                    <a:pt x="39" y="64"/>
                    <a:pt x="43" y="55"/>
                  </a:cubicBezTo>
                  <a:cubicBezTo>
                    <a:pt x="45" y="50"/>
                    <a:pt x="49" y="44"/>
                    <a:pt x="54" y="42"/>
                  </a:cubicBezTo>
                  <a:cubicBezTo>
                    <a:pt x="58" y="39"/>
                    <a:pt x="69" y="43"/>
                    <a:pt x="73" y="45"/>
                  </a:cubicBezTo>
                  <a:cubicBezTo>
                    <a:pt x="76" y="46"/>
                    <a:pt x="82" y="43"/>
                    <a:pt x="85" y="42"/>
                  </a:cubicBezTo>
                  <a:cubicBezTo>
                    <a:pt x="91" y="39"/>
                    <a:pt x="92" y="43"/>
                    <a:pt x="98" y="44"/>
                  </a:cubicBezTo>
                  <a:cubicBezTo>
                    <a:pt x="104" y="45"/>
                    <a:pt x="112" y="42"/>
                    <a:pt x="119" y="42"/>
                  </a:cubicBezTo>
                  <a:cubicBezTo>
                    <a:pt x="127" y="42"/>
                    <a:pt x="132" y="43"/>
                    <a:pt x="138" y="47"/>
                  </a:cubicBezTo>
                  <a:cubicBezTo>
                    <a:pt x="146" y="53"/>
                    <a:pt x="171" y="49"/>
                    <a:pt x="177" y="42"/>
                  </a:cubicBezTo>
                  <a:cubicBezTo>
                    <a:pt x="182" y="36"/>
                    <a:pt x="183" y="31"/>
                    <a:pt x="189" y="26"/>
                  </a:cubicBezTo>
                  <a:cubicBezTo>
                    <a:pt x="194" y="21"/>
                    <a:pt x="194" y="12"/>
                    <a:pt x="200" y="7"/>
                  </a:cubicBezTo>
                  <a:cubicBezTo>
                    <a:pt x="198" y="6"/>
                    <a:pt x="197" y="4"/>
                    <a:pt x="198" y="1"/>
                  </a:cubicBezTo>
                  <a:cubicBezTo>
                    <a:pt x="195" y="2"/>
                    <a:pt x="192" y="0"/>
                    <a:pt x="190" y="2"/>
                  </a:cubicBezTo>
                  <a:cubicBezTo>
                    <a:pt x="187" y="4"/>
                    <a:pt x="188" y="9"/>
                    <a:pt x="184" y="10"/>
                  </a:cubicBezTo>
                  <a:cubicBezTo>
                    <a:pt x="178" y="12"/>
                    <a:pt x="182" y="14"/>
                    <a:pt x="179" y="17"/>
                  </a:cubicBezTo>
                  <a:cubicBezTo>
                    <a:pt x="177" y="20"/>
                    <a:pt x="173" y="19"/>
                    <a:pt x="172" y="22"/>
                  </a:cubicBezTo>
                  <a:cubicBezTo>
                    <a:pt x="169" y="29"/>
                    <a:pt x="158" y="30"/>
                    <a:pt x="151" y="29"/>
                  </a:cubicBezTo>
                  <a:cubicBezTo>
                    <a:pt x="146" y="28"/>
                    <a:pt x="140" y="27"/>
                    <a:pt x="134" y="27"/>
                  </a:cubicBezTo>
                  <a:cubicBezTo>
                    <a:pt x="131" y="27"/>
                    <a:pt x="128" y="30"/>
                    <a:pt x="126" y="29"/>
                  </a:cubicBezTo>
                  <a:cubicBezTo>
                    <a:pt x="118" y="26"/>
                    <a:pt x="112" y="25"/>
                    <a:pt x="103" y="24"/>
                  </a:cubicBezTo>
                  <a:cubicBezTo>
                    <a:pt x="99" y="23"/>
                    <a:pt x="97" y="22"/>
                    <a:pt x="92" y="23"/>
                  </a:cubicBezTo>
                  <a:cubicBezTo>
                    <a:pt x="87" y="23"/>
                    <a:pt x="85" y="16"/>
                    <a:pt x="82" y="16"/>
                  </a:cubicBezTo>
                  <a:cubicBezTo>
                    <a:pt x="79" y="16"/>
                    <a:pt x="66" y="10"/>
                    <a:pt x="65" y="17"/>
                  </a:cubicBezTo>
                  <a:cubicBezTo>
                    <a:pt x="64" y="27"/>
                    <a:pt x="55" y="36"/>
                    <a:pt x="48" y="26"/>
                  </a:cubicBezTo>
                  <a:cubicBezTo>
                    <a:pt x="47" y="29"/>
                    <a:pt x="46" y="31"/>
                    <a:pt x="44" y="34"/>
                  </a:cubicBezTo>
                  <a:cubicBezTo>
                    <a:pt x="40" y="37"/>
                    <a:pt x="41" y="41"/>
                    <a:pt x="38" y="44"/>
                  </a:cubicBezTo>
                  <a:cubicBezTo>
                    <a:pt x="31" y="49"/>
                    <a:pt x="40" y="58"/>
                    <a:pt x="33" y="62"/>
                  </a:cubicBezTo>
                  <a:cubicBezTo>
                    <a:pt x="33" y="60"/>
                    <a:pt x="31" y="59"/>
                    <a:pt x="29" y="59"/>
                  </a:cubicBezTo>
                  <a:cubicBezTo>
                    <a:pt x="30" y="65"/>
                    <a:pt x="35" y="64"/>
                    <a:pt x="33" y="71"/>
                  </a:cubicBezTo>
                  <a:cubicBezTo>
                    <a:pt x="31" y="77"/>
                    <a:pt x="37" y="83"/>
                    <a:pt x="35" y="90"/>
                  </a:cubicBezTo>
                  <a:cubicBezTo>
                    <a:pt x="34" y="87"/>
                    <a:pt x="33" y="84"/>
                    <a:pt x="31" y="82"/>
                  </a:cubicBezTo>
                  <a:cubicBezTo>
                    <a:pt x="28" y="92"/>
                    <a:pt x="20" y="97"/>
                    <a:pt x="19" y="108"/>
                  </a:cubicBezTo>
                  <a:cubicBezTo>
                    <a:pt x="19" y="113"/>
                    <a:pt x="20" y="119"/>
                    <a:pt x="19" y="123"/>
                  </a:cubicBezTo>
                  <a:cubicBezTo>
                    <a:pt x="19" y="129"/>
                    <a:pt x="14" y="133"/>
                    <a:pt x="13" y="139"/>
                  </a:cubicBezTo>
                  <a:cubicBezTo>
                    <a:pt x="13" y="147"/>
                    <a:pt x="0" y="150"/>
                    <a:pt x="2" y="157"/>
                  </a:cubicBezTo>
                  <a:cubicBezTo>
                    <a:pt x="3" y="161"/>
                    <a:pt x="6" y="159"/>
                    <a:pt x="3" y="164"/>
                  </a:cubicBezTo>
                  <a:cubicBezTo>
                    <a:pt x="0" y="169"/>
                    <a:pt x="3" y="179"/>
                    <a:pt x="5" y="183"/>
                  </a:cubicBezTo>
                  <a:cubicBezTo>
                    <a:pt x="8" y="180"/>
                    <a:pt x="15" y="179"/>
                    <a:pt x="18" y="179"/>
                  </a:cubicBezTo>
                  <a:cubicBezTo>
                    <a:pt x="26" y="179"/>
                    <a:pt x="20" y="186"/>
                    <a:pt x="23" y="191"/>
                  </a:cubicBezTo>
                  <a:cubicBezTo>
                    <a:pt x="27" y="199"/>
                    <a:pt x="26" y="205"/>
                    <a:pt x="24" y="214"/>
                  </a:cubicBezTo>
                  <a:cubicBezTo>
                    <a:pt x="23" y="221"/>
                    <a:pt x="21" y="233"/>
                    <a:pt x="17" y="238"/>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410">
              <a:extLst>
                <a:ext uri="{FF2B5EF4-FFF2-40B4-BE49-F238E27FC236}">
                  <a16:creationId xmlns:a16="http://schemas.microsoft.com/office/drawing/2014/main" id="{39A068F1-2A2A-4FB5-845B-6755C61D910D}"/>
                </a:ext>
              </a:extLst>
            </p:cNvPr>
            <p:cNvSpPr>
              <a:spLocks/>
            </p:cNvSpPr>
            <p:nvPr/>
          </p:nvSpPr>
          <p:spPr bwMode="auto">
            <a:xfrm>
              <a:off x="10590864" y="5140544"/>
              <a:ext cx="436011" cy="565035"/>
            </a:xfrm>
            <a:custGeom>
              <a:avLst/>
              <a:gdLst>
                <a:gd name="T0" fmla="*/ 17 w 200"/>
                <a:gd name="T1" fmla="*/ 252 h 259"/>
                <a:gd name="T2" fmla="*/ 37 w 200"/>
                <a:gd name="T3" fmla="*/ 253 h 259"/>
                <a:gd name="T4" fmla="*/ 45 w 200"/>
                <a:gd name="T5" fmla="*/ 232 h 259"/>
                <a:gd name="T6" fmla="*/ 50 w 200"/>
                <a:gd name="T7" fmla="*/ 187 h 259"/>
                <a:gd name="T8" fmla="*/ 47 w 200"/>
                <a:gd name="T9" fmla="*/ 166 h 259"/>
                <a:gd name="T10" fmla="*/ 69 w 200"/>
                <a:gd name="T11" fmla="*/ 172 h 259"/>
                <a:gd name="T12" fmla="*/ 83 w 200"/>
                <a:gd name="T13" fmla="*/ 222 h 259"/>
                <a:gd name="T14" fmla="*/ 100 w 200"/>
                <a:gd name="T15" fmla="*/ 219 h 259"/>
                <a:gd name="T16" fmla="*/ 119 w 200"/>
                <a:gd name="T17" fmla="*/ 209 h 259"/>
                <a:gd name="T18" fmla="*/ 115 w 200"/>
                <a:gd name="T19" fmla="*/ 197 h 259"/>
                <a:gd name="T20" fmla="*/ 108 w 200"/>
                <a:gd name="T21" fmla="*/ 187 h 259"/>
                <a:gd name="T22" fmla="*/ 111 w 200"/>
                <a:gd name="T23" fmla="*/ 177 h 259"/>
                <a:gd name="T24" fmla="*/ 110 w 200"/>
                <a:gd name="T25" fmla="*/ 167 h 259"/>
                <a:gd name="T26" fmla="*/ 102 w 200"/>
                <a:gd name="T27" fmla="*/ 154 h 259"/>
                <a:gd name="T28" fmla="*/ 90 w 200"/>
                <a:gd name="T29" fmla="*/ 135 h 259"/>
                <a:gd name="T30" fmla="*/ 81 w 200"/>
                <a:gd name="T31" fmla="*/ 121 h 259"/>
                <a:gd name="T32" fmla="*/ 109 w 200"/>
                <a:gd name="T33" fmla="*/ 112 h 259"/>
                <a:gd name="T34" fmla="*/ 142 w 200"/>
                <a:gd name="T35" fmla="*/ 94 h 259"/>
                <a:gd name="T36" fmla="*/ 124 w 200"/>
                <a:gd name="T37" fmla="*/ 83 h 259"/>
                <a:gd name="T38" fmla="*/ 106 w 200"/>
                <a:gd name="T39" fmla="*/ 89 h 259"/>
                <a:gd name="T40" fmla="*/ 78 w 200"/>
                <a:gd name="T41" fmla="*/ 100 h 259"/>
                <a:gd name="T42" fmla="*/ 58 w 200"/>
                <a:gd name="T43" fmla="*/ 101 h 259"/>
                <a:gd name="T44" fmla="*/ 49 w 200"/>
                <a:gd name="T45" fmla="*/ 91 h 259"/>
                <a:gd name="T46" fmla="*/ 54 w 200"/>
                <a:gd name="T47" fmla="*/ 42 h 259"/>
                <a:gd name="T48" fmla="*/ 85 w 200"/>
                <a:gd name="T49" fmla="*/ 42 h 259"/>
                <a:gd name="T50" fmla="*/ 119 w 200"/>
                <a:gd name="T51" fmla="*/ 42 h 259"/>
                <a:gd name="T52" fmla="*/ 177 w 200"/>
                <a:gd name="T53" fmla="*/ 42 h 259"/>
                <a:gd name="T54" fmla="*/ 200 w 200"/>
                <a:gd name="T55" fmla="*/ 7 h 259"/>
                <a:gd name="T56" fmla="*/ 190 w 200"/>
                <a:gd name="T57" fmla="*/ 2 h 259"/>
                <a:gd name="T58" fmla="*/ 179 w 200"/>
                <a:gd name="T59" fmla="*/ 17 h 259"/>
                <a:gd name="T60" fmla="*/ 151 w 200"/>
                <a:gd name="T61" fmla="*/ 29 h 259"/>
                <a:gd name="T62" fmla="*/ 126 w 200"/>
                <a:gd name="T63" fmla="*/ 29 h 259"/>
                <a:gd name="T64" fmla="*/ 92 w 200"/>
                <a:gd name="T65" fmla="*/ 23 h 259"/>
                <a:gd name="T66" fmla="*/ 65 w 200"/>
                <a:gd name="T67" fmla="*/ 17 h 259"/>
                <a:gd name="T68" fmla="*/ 44 w 200"/>
                <a:gd name="T69" fmla="*/ 34 h 259"/>
                <a:gd name="T70" fmla="*/ 33 w 200"/>
                <a:gd name="T71" fmla="*/ 62 h 259"/>
                <a:gd name="T72" fmla="*/ 33 w 200"/>
                <a:gd name="T73" fmla="*/ 71 h 259"/>
                <a:gd name="T74" fmla="*/ 31 w 200"/>
                <a:gd name="T75" fmla="*/ 82 h 259"/>
                <a:gd name="T76" fmla="*/ 19 w 200"/>
                <a:gd name="T77" fmla="*/ 123 h 259"/>
                <a:gd name="T78" fmla="*/ 2 w 200"/>
                <a:gd name="T79" fmla="*/ 157 h 259"/>
                <a:gd name="T80" fmla="*/ 5 w 200"/>
                <a:gd name="T81" fmla="*/ 183 h 259"/>
                <a:gd name="T82" fmla="*/ 23 w 200"/>
                <a:gd name="T83" fmla="*/ 191 h 259"/>
                <a:gd name="T84" fmla="*/ 17 w 200"/>
                <a:gd name="T85" fmla="*/ 23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259">
                  <a:moveTo>
                    <a:pt x="17" y="238"/>
                  </a:moveTo>
                  <a:cubicBezTo>
                    <a:pt x="15" y="243"/>
                    <a:pt x="18" y="248"/>
                    <a:pt x="17" y="252"/>
                  </a:cubicBezTo>
                  <a:cubicBezTo>
                    <a:pt x="22" y="250"/>
                    <a:pt x="24" y="259"/>
                    <a:pt x="29" y="255"/>
                  </a:cubicBezTo>
                  <a:cubicBezTo>
                    <a:pt x="33" y="253"/>
                    <a:pt x="33" y="252"/>
                    <a:pt x="37" y="253"/>
                  </a:cubicBezTo>
                  <a:cubicBezTo>
                    <a:pt x="41" y="253"/>
                    <a:pt x="44" y="248"/>
                    <a:pt x="48" y="251"/>
                  </a:cubicBezTo>
                  <a:cubicBezTo>
                    <a:pt x="48" y="245"/>
                    <a:pt x="42" y="239"/>
                    <a:pt x="45" y="232"/>
                  </a:cubicBezTo>
                  <a:cubicBezTo>
                    <a:pt x="48" y="223"/>
                    <a:pt x="49" y="218"/>
                    <a:pt x="48" y="209"/>
                  </a:cubicBezTo>
                  <a:cubicBezTo>
                    <a:pt x="47" y="201"/>
                    <a:pt x="49" y="195"/>
                    <a:pt x="50" y="187"/>
                  </a:cubicBezTo>
                  <a:cubicBezTo>
                    <a:pt x="50" y="184"/>
                    <a:pt x="50" y="180"/>
                    <a:pt x="50" y="177"/>
                  </a:cubicBezTo>
                  <a:cubicBezTo>
                    <a:pt x="51" y="171"/>
                    <a:pt x="48" y="171"/>
                    <a:pt x="47" y="166"/>
                  </a:cubicBezTo>
                  <a:cubicBezTo>
                    <a:pt x="44" y="157"/>
                    <a:pt x="61" y="149"/>
                    <a:pt x="68" y="151"/>
                  </a:cubicBezTo>
                  <a:cubicBezTo>
                    <a:pt x="74" y="153"/>
                    <a:pt x="72" y="168"/>
                    <a:pt x="69" y="172"/>
                  </a:cubicBezTo>
                  <a:cubicBezTo>
                    <a:pt x="59" y="182"/>
                    <a:pt x="76" y="195"/>
                    <a:pt x="85" y="199"/>
                  </a:cubicBezTo>
                  <a:cubicBezTo>
                    <a:pt x="89" y="202"/>
                    <a:pt x="79" y="216"/>
                    <a:pt x="83" y="222"/>
                  </a:cubicBezTo>
                  <a:cubicBezTo>
                    <a:pt x="85" y="225"/>
                    <a:pt x="92" y="227"/>
                    <a:pt x="96" y="228"/>
                  </a:cubicBezTo>
                  <a:cubicBezTo>
                    <a:pt x="100" y="228"/>
                    <a:pt x="99" y="221"/>
                    <a:pt x="100" y="219"/>
                  </a:cubicBezTo>
                  <a:cubicBezTo>
                    <a:pt x="101" y="213"/>
                    <a:pt x="109" y="214"/>
                    <a:pt x="113" y="212"/>
                  </a:cubicBezTo>
                  <a:cubicBezTo>
                    <a:pt x="115" y="211"/>
                    <a:pt x="125" y="216"/>
                    <a:pt x="119" y="209"/>
                  </a:cubicBezTo>
                  <a:cubicBezTo>
                    <a:pt x="124" y="217"/>
                    <a:pt x="130" y="202"/>
                    <a:pt x="122" y="199"/>
                  </a:cubicBezTo>
                  <a:cubicBezTo>
                    <a:pt x="121" y="206"/>
                    <a:pt x="119" y="197"/>
                    <a:pt x="115" y="197"/>
                  </a:cubicBezTo>
                  <a:cubicBezTo>
                    <a:pt x="116" y="196"/>
                    <a:pt x="117" y="195"/>
                    <a:pt x="117" y="194"/>
                  </a:cubicBezTo>
                  <a:cubicBezTo>
                    <a:pt x="114" y="193"/>
                    <a:pt x="110" y="189"/>
                    <a:pt x="108" y="187"/>
                  </a:cubicBezTo>
                  <a:cubicBezTo>
                    <a:pt x="106" y="183"/>
                    <a:pt x="109" y="180"/>
                    <a:pt x="107" y="176"/>
                  </a:cubicBezTo>
                  <a:cubicBezTo>
                    <a:pt x="108" y="177"/>
                    <a:pt x="110" y="177"/>
                    <a:pt x="111" y="177"/>
                  </a:cubicBezTo>
                  <a:cubicBezTo>
                    <a:pt x="108" y="175"/>
                    <a:pt x="109" y="170"/>
                    <a:pt x="113" y="171"/>
                  </a:cubicBezTo>
                  <a:cubicBezTo>
                    <a:pt x="112" y="169"/>
                    <a:pt x="111" y="168"/>
                    <a:pt x="110" y="167"/>
                  </a:cubicBezTo>
                  <a:cubicBezTo>
                    <a:pt x="107" y="164"/>
                    <a:pt x="109" y="162"/>
                    <a:pt x="108" y="159"/>
                  </a:cubicBezTo>
                  <a:cubicBezTo>
                    <a:pt x="106" y="156"/>
                    <a:pt x="103" y="156"/>
                    <a:pt x="102" y="154"/>
                  </a:cubicBezTo>
                  <a:cubicBezTo>
                    <a:pt x="100" y="152"/>
                    <a:pt x="100" y="148"/>
                    <a:pt x="98" y="145"/>
                  </a:cubicBezTo>
                  <a:cubicBezTo>
                    <a:pt x="96" y="141"/>
                    <a:pt x="95" y="137"/>
                    <a:pt x="90" y="135"/>
                  </a:cubicBezTo>
                  <a:cubicBezTo>
                    <a:pt x="87" y="133"/>
                    <a:pt x="85" y="126"/>
                    <a:pt x="80" y="128"/>
                  </a:cubicBezTo>
                  <a:cubicBezTo>
                    <a:pt x="81" y="126"/>
                    <a:pt x="81" y="123"/>
                    <a:pt x="81" y="121"/>
                  </a:cubicBezTo>
                  <a:cubicBezTo>
                    <a:pt x="86" y="125"/>
                    <a:pt x="89" y="129"/>
                    <a:pt x="94" y="122"/>
                  </a:cubicBezTo>
                  <a:cubicBezTo>
                    <a:pt x="99" y="116"/>
                    <a:pt x="103" y="116"/>
                    <a:pt x="109" y="112"/>
                  </a:cubicBezTo>
                  <a:cubicBezTo>
                    <a:pt x="117" y="108"/>
                    <a:pt x="124" y="88"/>
                    <a:pt x="134" y="89"/>
                  </a:cubicBezTo>
                  <a:cubicBezTo>
                    <a:pt x="138" y="89"/>
                    <a:pt x="138" y="98"/>
                    <a:pt x="142" y="94"/>
                  </a:cubicBezTo>
                  <a:cubicBezTo>
                    <a:pt x="144" y="92"/>
                    <a:pt x="148" y="86"/>
                    <a:pt x="146" y="83"/>
                  </a:cubicBezTo>
                  <a:cubicBezTo>
                    <a:pt x="142" y="78"/>
                    <a:pt x="128" y="79"/>
                    <a:pt x="124" y="83"/>
                  </a:cubicBezTo>
                  <a:cubicBezTo>
                    <a:pt x="126" y="83"/>
                    <a:pt x="128" y="84"/>
                    <a:pt x="130" y="86"/>
                  </a:cubicBezTo>
                  <a:cubicBezTo>
                    <a:pt x="124" y="86"/>
                    <a:pt x="108" y="82"/>
                    <a:pt x="106" y="89"/>
                  </a:cubicBezTo>
                  <a:cubicBezTo>
                    <a:pt x="104" y="94"/>
                    <a:pt x="90" y="94"/>
                    <a:pt x="91" y="87"/>
                  </a:cubicBezTo>
                  <a:cubicBezTo>
                    <a:pt x="86" y="90"/>
                    <a:pt x="81" y="95"/>
                    <a:pt x="78" y="100"/>
                  </a:cubicBezTo>
                  <a:cubicBezTo>
                    <a:pt x="75" y="106"/>
                    <a:pt x="74" y="109"/>
                    <a:pt x="67" y="108"/>
                  </a:cubicBezTo>
                  <a:cubicBezTo>
                    <a:pt x="63" y="107"/>
                    <a:pt x="59" y="106"/>
                    <a:pt x="58" y="101"/>
                  </a:cubicBezTo>
                  <a:cubicBezTo>
                    <a:pt x="57" y="99"/>
                    <a:pt x="57" y="96"/>
                    <a:pt x="56" y="94"/>
                  </a:cubicBezTo>
                  <a:cubicBezTo>
                    <a:pt x="53" y="90"/>
                    <a:pt x="51" y="93"/>
                    <a:pt x="49" y="91"/>
                  </a:cubicBezTo>
                  <a:cubicBezTo>
                    <a:pt x="40" y="85"/>
                    <a:pt x="39" y="64"/>
                    <a:pt x="43" y="55"/>
                  </a:cubicBezTo>
                  <a:cubicBezTo>
                    <a:pt x="45" y="50"/>
                    <a:pt x="49" y="44"/>
                    <a:pt x="54" y="42"/>
                  </a:cubicBezTo>
                  <a:cubicBezTo>
                    <a:pt x="58" y="39"/>
                    <a:pt x="69" y="43"/>
                    <a:pt x="73" y="45"/>
                  </a:cubicBezTo>
                  <a:cubicBezTo>
                    <a:pt x="76" y="46"/>
                    <a:pt x="82" y="43"/>
                    <a:pt x="85" y="42"/>
                  </a:cubicBezTo>
                  <a:cubicBezTo>
                    <a:pt x="91" y="39"/>
                    <a:pt x="92" y="43"/>
                    <a:pt x="98" y="44"/>
                  </a:cubicBezTo>
                  <a:cubicBezTo>
                    <a:pt x="104" y="45"/>
                    <a:pt x="112" y="42"/>
                    <a:pt x="119" y="42"/>
                  </a:cubicBezTo>
                  <a:cubicBezTo>
                    <a:pt x="127" y="42"/>
                    <a:pt x="132" y="43"/>
                    <a:pt x="138" y="47"/>
                  </a:cubicBezTo>
                  <a:cubicBezTo>
                    <a:pt x="146" y="53"/>
                    <a:pt x="171" y="49"/>
                    <a:pt x="177" y="42"/>
                  </a:cubicBezTo>
                  <a:cubicBezTo>
                    <a:pt x="182" y="36"/>
                    <a:pt x="183" y="31"/>
                    <a:pt x="189" y="26"/>
                  </a:cubicBezTo>
                  <a:cubicBezTo>
                    <a:pt x="194" y="21"/>
                    <a:pt x="194" y="12"/>
                    <a:pt x="200" y="7"/>
                  </a:cubicBezTo>
                  <a:cubicBezTo>
                    <a:pt x="198" y="6"/>
                    <a:pt x="197" y="4"/>
                    <a:pt x="198" y="1"/>
                  </a:cubicBezTo>
                  <a:cubicBezTo>
                    <a:pt x="195" y="2"/>
                    <a:pt x="192" y="0"/>
                    <a:pt x="190" y="2"/>
                  </a:cubicBezTo>
                  <a:cubicBezTo>
                    <a:pt x="187" y="4"/>
                    <a:pt x="188" y="9"/>
                    <a:pt x="184" y="10"/>
                  </a:cubicBezTo>
                  <a:cubicBezTo>
                    <a:pt x="178" y="12"/>
                    <a:pt x="182" y="14"/>
                    <a:pt x="179" y="17"/>
                  </a:cubicBezTo>
                  <a:cubicBezTo>
                    <a:pt x="177" y="20"/>
                    <a:pt x="173" y="19"/>
                    <a:pt x="172" y="22"/>
                  </a:cubicBezTo>
                  <a:cubicBezTo>
                    <a:pt x="169" y="29"/>
                    <a:pt x="158" y="30"/>
                    <a:pt x="151" y="29"/>
                  </a:cubicBezTo>
                  <a:cubicBezTo>
                    <a:pt x="146" y="28"/>
                    <a:pt x="140" y="27"/>
                    <a:pt x="134" y="27"/>
                  </a:cubicBezTo>
                  <a:cubicBezTo>
                    <a:pt x="131" y="27"/>
                    <a:pt x="128" y="30"/>
                    <a:pt x="126" y="29"/>
                  </a:cubicBezTo>
                  <a:cubicBezTo>
                    <a:pt x="118" y="26"/>
                    <a:pt x="112" y="25"/>
                    <a:pt x="103" y="24"/>
                  </a:cubicBezTo>
                  <a:cubicBezTo>
                    <a:pt x="99" y="23"/>
                    <a:pt x="97" y="22"/>
                    <a:pt x="92" y="23"/>
                  </a:cubicBezTo>
                  <a:cubicBezTo>
                    <a:pt x="87" y="23"/>
                    <a:pt x="85" y="16"/>
                    <a:pt x="82" y="16"/>
                  </a:cubicBezTo>
                  <a:cubicBezTo>
                    <a:pt x="79" y="16"/>
                    <a:pt x="66" y="10"/>
                    <a:pt x="65" y="17"/>
                  </a:cubicBezTo>
                  <a:cubicBezTo>
                    <a:pt x="64" y="27"/>
                    <a:pt x="55" y="36"/>
                    <a:pt x="48" y="26"/>
                  </a:cubicBezTo>
                  <a:cubicBezTo>
                    <a:pt x="47" y="29"/>
                    <a:pt x="46" y="31"/>
                    <a:pt x="44" y="34"/>
                  </a:cubicBezTo>
                  <a:cubicBezTo>
                    <a:pt x="40" y="37"/>
                    <a:pt x="41" y="41"/>
                    <a:pt x="38" y="44"/>
                  </a:cubicBezTo>
                  <a:cubicBezTo>
                    <a:pt x="31" y="49"/>
                    <a:pt x="40" y="58"/>
                    <a:pt x="33" y="62"/>
                  </a:cubicBezTo>
                  <a:cubicBezTo>
                    <a:pt x="33" y="60"/>
                    <a:pt x="31" y="59"/>
                    <a:pt x="29" y="59"/>
                  </a:cubicBezTo>
                  <a:cubicBezTo>
                    <a:pt x="30" y="65"/>
                    <a:pt x="35" y="64"/>
                    <a:pt x="33" y="71"/>
                  </a:cubicBezTo>
                  <a:cubicBezTo>
                    <a:pt x="31" y="77"/>
                    <a:pt x="37" y="83"/>
                    <a:pt x="35" y="90"/>
                  </a:cubicBezTo>
                  <a:cubicBezTo>
                    <a:pt x="34" y="87"/>
                    <a:pt x="33" y="84"/>
                    <a:pt x="31" y="82"/>
                  </a:cubicBezTo>
                  <a:cubicBezTo>
                    <a:pt x="28" y="92"/>
                    <a:pt x="20" y="97"/>
                    <a:pt x="19" y="108"/>
                  </a:cubicBezTo>
                  <a:cubicBezTo>
                    <a:pt x="19" y="113"/>
                    <a:pt x="20" y="119"/>
                    <a:pt x="19" y="123"/>
                  </a:cubicBezTo>
                  <a:cubicBezTo>
                    <a:pt x="19" y="129"/>
                    <a:pt x="14" y="133"/>
                    <a:pt x="13" y="139"/>
                  </a:cubicBezTo>
                  <a:cubicBezTo>
                    <a:pt x="13" y="147"/>
                    <a:pt x="0" y="150"/>
                    <a:pt x="2" y="157"/>
                  </a:cubicBezTo>
                  <a:cubicBezTo>
                    <a:pt x="3" y="161"/>
                    <a:pt x="6" y="159"/>
                    <a:pt x="3" y="164"/>
                  </a:cubicBezTo>
                  <a:cubicBezTo>
                    <a:pt x="0" y="169"/>
                    <a:pt x="3" y="179"/>
                    <a:pt x="5" y="183"/>
                  </a:cubicBezTo>
                  <a:cubicBezTo>
                    <a:pt x="8" y="180"/>
                    <a:pt x="15" y="179"/>
                    <a:pt x="18" y="179"/>
                  </a:cubicBezTo>
                  <a:cubicBezTo>
                    <a:pt x="26" y="179"/>
                    <a:pt x="20" y="186"/>
                    <a:pt x="23" y="191"/>
                  </a:cubicBezTo>
                  <a:cubicBezTo>
                    <a:pt x="27" y="199"/>
                    <a:pt x="26" y="205"/>
                    <a:pt x="24" y="214"/>
                  </a:cubicBezTo>
                  <a:cubicBezTo>
                    <a:pt x="23" y="221"/>
                    <a:pt x="21" y="233"/>
                    <a:pt x="17" y="238"/>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24" name="Freeform 411">
              <a:extLst>
                <a:ext uri="{FF2B5EF4-FFF2-40B4-BE49-F238E27FC236}">
                  <a16:creationId xmlns:a16="http://schemas.microsoft.com/office/drawing/2014/main" id="{DE5030F1-E2F6-4BB4-9407-BE31F45132C2}"/>
                </a:ext>
              </a:extLst>
            </p:cNvPr>
            <p:cNvSpPr>
              <a:spLocks/>
            </p:cNvSpPr>
            <p:nvPr/>
          </p:nvSpPr>
          <p:spPr bwMode="auto">
            <a:xfrm>
              <a:off x="10639804" y="5870196"/>
              <a:ext cx="213557" cy="75635"/>
            </a:xfrm>
            <a:custGeom>
              <a:avLst/>
              <a:gdLst>
                <a:gd name="T0" fmla="*/ 5 w 98"/>
                <a:gd name="T1" fmla="*/ 29 h 35"/>
                <a:gd name="T2" fmla="*/ 17 w 98"/>
                <a:gd name="T3" fmla="*/ 29 h 35"/>
                <a:gd name="T4" fmla="*/ 29 w 98"/>
                <a:gd name="T5" fmla="*/ 30 h 35"/>
                <a:gd name="T6" fmla="*/ 38 w 98"/>
                <a:gd name="T7" fmla="*/ 33 h 35"/>
                <a:gd name="T8" fmla="*/ 47 w 98"/>
                <a:gd name="T9" fmla="*/ 29 h 35"/>
                <a:gd name="T10" fmla="*/ 68 w 98"/>
                <a:gd name="T11" fmla="*/ 27 h 35"/>
                <a:gd name="T12" fmla="*/ 91 w 98"/>
                <a:gd name="T13" fmla="*/ 16 h 35"/>
                <a:gd name="T14" fmla="*/ 98 w 98"/>
                <a:gd name="T15" fmla="*/ 12 h 35"/>
                <a:gd name="T16" fmla="*/ 90 w 98"/>
                <a:gd name="T17" fmla="*/ 9 h 35"/>
                <a:gd name="T18" fmla="*/ 96 w 98"/>
                <a:gd name="T19" fmla="*/ 9 h 35"/>
                <a:gd name="T20" fmla="*/ 82 w 98"/>
                <a:gd name="T21" fmla="*/ 19 h 35"/>
                <a:gd name="T22" fmla="*/ 68 w 98"/>
                <a:gd name="T23" fmla="*/ 18 h 35"/>
                <a:gd name="T24" fmla="*/ 56 w 98"/>
                <a:gd name="T25" fmla="*/ 19 h 35"/>
                <a:gd name="T26" fmla="*/ 53 w 98"/>
                <a:gd name="T27" fmla="*/ 21 h 35"/>
                <a:gd name="T28" fmla="*/ 45 w 98"/>
                <a:gd name="T29" fmla="*/ 18 h 35"/>
                <a:gd name="T30" fmla="*/ 27 w 98"/>
                <a:gd name="T31" fmla="*/ 11 h 35"/>
                <a:gd name="T32" fmla="*/ 7 w 98"/>
                <a:gd name="T33" fmla="*/ 16 h 35"/>
                <a:gd name="T34" fmla="*/ 0 w 98"/>
                <a:gd name="T35" fmla="*/ 23 h 35"/>
                <a:gd name="T36" fmla="*/ 5 w 98"/>
                <a:gd name="T3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35">
                  <a:moveTo>
                    <a:pt x="5" y="29"/>
                  </a:moveTo>
                  <a:cubicBezTo>
                    <a:pt x="8" y="28"/>
                    <a:pt x="14" y="30"/>
                    <a:pt x="17" y="29"/>
                  </a:cubicBezTo>
                  <a:cubicBezTo>
                    <a:pt x="21" y="29"/>
                    <a:pt x="26" y="30"/>
                    <a:pt x="29" y="30"/>
                  </a:cubicBezTo>
                  <a:cubicBezTo>
                    <a:pt x="32" y="31"/>
                    <a:pt x="34" y="35"/>
                    <a:pt x="38" y="33"/>
                  </a:cubicBezTo>
                  <a:cubicBezTo>
                    <a:pt x="41" y="32"/>
                    <a:pt x="48" y="34"/>
                    <a:pt x="47" y="29"/>
                  </a:cubicBezTo>
                  <a:cubicBezTo>
                    <a:pt x="56" y="33"/>
                    <a:pt x="60" y="30"/>
                    <a:pt x="68" y="27"/>
                  </a:cubicBezTo>
                  <a:cubicBezTo>
                    <a:pt x="74" y="25"/>
                    <a:pt x="94" y="28"/>
                    <a:pt x="91" y="16"/>
                  </a:cubicBezTo>
                  <a:cubicBezTo>
                    <a:pt x="95" y="17"/>
                    <a:pt x="95" y="12"/>
                    <a:pt x="98" y="12"/>
                  </a:cubicBezTo>
                  <a:cubicBezTo>
                    <a:pt x="97" y="7"/>
                    <a:pt x="92" y="0"/>
                    <a:pt x="90" y="9"/>
                  </a:cubicBezTo>
                  <a:cubicBezTo>
                    <a:pt x="92" y="8"/>
                    <a:pt x="94" y="8"/>
                    <a:pt x="96" y="9"/>
                  </a:cubicBezTo>
                  <a:cubicBezTo>
                    <a:pt x="92" y="13"/>
                    <a:pt x="85" y="14"/>
                    <a:pt x="82" y="19"/>
                  </a:cubicBezTo>
                  <a:cubicBezTo>
                    <a:pt x="78" y="26"/>
                    <a:pt x="72" y="22"/>
                    <a:pt x="68" y="18"/>
                  </a:cubicBezTo>
                  <a:cubicBezTo>
                    <a:pt x="65" y="14"/>
                    <a:pt x="60" y="20"/>
                    <a:pt x="56" y="19"/>
                  </a:cubicBezTo>
                  <a:cubicBezTo>
                    <a:pt x="54" y="18"/>
                    <a:pt x="54" y="19"/>
                    <a:pt x="53" y="21"/>
                  </a:cubicBezTo>
                  <a:cubicBezTo>
                    <a:pt x="51" y="23"/>
                    <a:pt x="47" y="19"/>
                    <a:pt x="45" y="18"/>
                  </a:cubicBezTo>
                  <a:cubicBezTo>
                    <a:pt x="40" y="14"/>
                    <a:pt x="33" y="12"/>
                    <a:pt x="27" y="11"/>
                  </a:cubicBezTo>
                  <a:cubicBezTo>
                    <a:pt x="17" y="9"/>
                    <a:pt x="14" y="12"/>
                    <a:pt x="7" y="16"/>
                  </a:cubicBezTo>
                  <a:cubicBezTo>
                    <a:pt x="3" y="18"/>
                    <a:pt x="0" y="18"/>
                    <a:pt x="0" y="23"/>
                  </a:cubicBezTo>
                  <a:cubicBezTo>
                    <a:pt x="0" y="26"/>
                    <a:pt x="1" y="34"/>
                    <a:pt x="5" y="29"/>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412">
              <a:extLst>
                <a:ext uri="{FF2B5EF4-FFF2-40B4-BE49-F238E27FC236}">
                  <a16:creationId xmlns:a16="http://schemas.microsoft.com/office/drawing/2014/main" id="{6A467616-191A-4F64-8C9C-991A2BAF37C0}"/>
                </a:ext>
              </a:extLst>
            </p:cNvPr>
            <p:cNvSpPr>
              <a:spLocks/>
            </p:cNvSpPr>
            <p:nvPr/>
          </p:nvSpPr>
          <p:spPr bwMode="auto">
            <a:xfrm>
              <a:off x="10639804" y="5870196"/>
              <a:ext cx="213557" cy="75635"/>
            </a:xfrm>
            <a:custGeom>
              <a:avLst/>
              <a:gdLst>
                <a:gd name="T0" fmla="*/ 5 w 98"/>
                <a:gd name="T1" fmla="*/ 29 h 35"/>
                <a:gd name="T2" fmla="*/ 17 w 98"/>
                <a:gd name="T3" fmla="*/ 29 h 35"/>
                <a:gd name="T4" fmla="*/ 29 w 98"/>
                <a:gd name="T5" fmla="*/ 30 h 35"/>
                <a:gd name="T6" fmla="*/ 38 w 98"/>
                <a:gd name="T7" fmla="*/ 33 h 35"/>
                <a:gd name="T8" fmla="*/ 47 w 98"/>
                <a:gd name="T9" fmla="*/ 29 h 35"/>
                <a:gd name="T10" fmla="*/ 68 w 98"/>
                <a:gd name="T11" fmla="*/ 27 h 35"/>
                <a:gd name="T12" fmla="*/ 91 w 98"/>
                <a:gd name="T13" fmla="*/ 16 h 35"/>
                <a:gd name="T14" fmla="*/ 98 w 98"/>
                <a:gd name="T15" fmla="*/ 12 h 35"/>
                <a:gd name="T16" fmla="*/ 90 w 98"/>
                <a:gd name="T17" fmla="*/ 9 h 35"/>
                <a:gd name="T18" fmla="*/ 96 w 98"/>
                <a:gd name="T19" fmla="*/ 9 h 35"/>
                <a:gd name="T20" fmla="*/ 82 w 98"/>
                <a:gd name="T21" fmla="*/ 19 h 35"/>
                <a:gd name="T22" fmla="*/ 68 w 98"/>
                <a:gd name="T23" fmla="*/ 18 h 35"/>
                <a:gd name="T24" fmla="*/ 56 w 98"/>
                <a:gd name="T25" fmla="*/ 19 h 35"/>
                <a:gd name="T26" fmla="*/ 53 w 98"/>
                <a:gd name="T27" fmla="*/ 21 h 35"/>
                <a:gd name="T28" fmla="*/ 45 w 98"/>
                <a:gd name="T29" fmla="*/ 18 h 35"/>
                <a:gd name="T30" fmla="*/ 27 w 98"/>
                <a:gd name="T31" fmla="*/ 11 h 35"/>
                <a:gd name="T32" fmla="*/ 7 w 98"/>
                <a:gd name="T33" fmla="*/ 16 h 35"/>
                <a:gd name="T34" fmla="*/ 0 w 98"/>
                <a:gd name="T35" fmla="*/ 23 h 35"/>
                <a:gd name="T36" fmla="*/ 5 w 98"/>
                <a:gd name="T3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35">
                  <a:moveTo>
                    <a:pt x="5" y="29"/>
                  </a:moveTo>
                  <a:cubicBezTo>
                    <a:pt x="8" y="28"/>
                    <a:pt x="14" y="30"/>
                    <a:pt x="17" y="29"/>
                  </a:cubicBezTo>
                  <a:cubicBezTo>
                    <a:pt x="21" y="29"/>
                    <a:pt x="26" y="30"/>
                    <a:pt x="29" y="30"/>
                  </a:cubicBezTo>
                  <a:cubicBezTo>
                    <a:pt x="32" y="31"/>
                    <a:pt x="34" y="35"/>
                    <a:pt x="38" y="33"/>
                  </a:cubicBezTo>
                  <a:cubicBezTo>
                    <a:pt x="41" y="32"/>
                    <a:pt x="48" y="34"/>
                    <a:pt x="47" y="29"/>
                  </a:cubicBezTo>
                  <a:cubicBezTo>
                    <a:pt x="56" y="33"/>
                    <a:pt x="60" y="30"/>
                    <a:pt x="68" y="27"/>
                  </a:cubicBezTo>
                  <a:cubicBezTo>
                    <a:pt x="74" y="25"/>
                    <a:pt x="94" y="28"/>
                    <a:pt x="91" y="16"/>
                  </a:cubicBezTo>
                  <a:cubicBezTo>
                    <a:pt x="95" y="17"/>
                    <a:pt x="95" y="12"/>
                    <a:pt x="98" y="12"/>
                  </a:cubicBezTo>
                  <a:cubicBezTo>
                    <a:pt x="97" y="7"/>
                    <a:pt x="92" y="0"/>
                    <a:pt x="90" y="9"/>
                  </a:cubicBezTo>
                  <a:cubicBezTo>
                    <a:pt x="92" y="8"/>
                    <a:pt x="94" y="8"/>
                    <a:pt x="96" y="9"/>
                  </a:cubicBezTo>
                  <a:cubicBezTo>
                    <a:pt x="92" y="13"/>
                    <a:pt x="85" y="14"/>
                    <a:pt x="82" y="19"/>
                  </a:cubicBezTo>
                  <a:cubicBezTo>
                    <a:pt x="78" y="26"/>
                    <a:pt x="72" y="22"/>
                    <a:pt x="68" y="18"/>
                  </a:cubicBezTo>
                  <a:cubicBezTo>
                    <a:pt x="65" y="14"/>
                    <a:pt x="60" y="20"/>
                    <a:pt x="56" y="19"/>
                  </a:cubicBezTo>
                  <a:cubicBezTo>
                    <a:pt x="54" y="18"/>
                    <a:pt x="54" y="19"/>
                    <a:pt x="53" y="21"/>
                  </a:cubicBezTo>
                  <a:cubicBezTo>
                    <a:pt x="51" y="23"/>
                    <a:pt x="47" y="19"/>
                    <a:pt x="45" y="18"/>
                  </a:cubicBezTo>
                  <a:cubicBezTo>
                    <a:pt x="40" y="14"/>
                    <a:pt x="33" y="12"/>
                    <a:pt x="27" y="11"/>
                  </a:cubicBezTo>
                  <a:cubicBezTo>
                    <a:pt x="17" y="9"/>
                    <a:pt x="14" y="12"/>
                    <a:pt x="7" y="16"/>
                  </a:cubicBezTo>
                  <a:cubicBezTo>
                    <a:pt x="3" y="18"/>
                    <a:pt x="0" y="18"/>
                    <a:pt x="0" y="23"/>
                  </a:cubicBezTo>
                  <a:cubicBezTo>
                    <a:pt x="0" y="26"/>
                    <a:pt x="1" y="34"/>
                    <a:pt x="5" y="29"/>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26" name="Freeform 413">
              <a:extLst>
                <a:ext uri="{FF2B5EF4-FFF2-40B4-BE49-F238E27FC236}">
                  <a16:creationId xmlns:a16="http://schemas.microsoft.com/office/drawing/2014/main" id="{2553B100-6B17-46A2-AECD-7AB3CE6D4FA0}"/>
                </a:ext>
              </a:extLst>
            </p:cNvPr>
            <p:cNvSpPr>
              <a:spLocks/>
            </p:cNvSpPr>
            <p:nvPr/>
          </p:nvSpPr>
          <p:spPr bwMode="auto">
            <a:xfrm>
              <a:off x="10688745" y="5705579"/>
              <a:ext cx="13347" cy="48940"/>
            </a:xfrm>
            <a:custGeom>
              <a:avLst/>
              <a:gdLst>
                <a:gd name="T0" fmla="*/ 5 w 7"/>
                <a:gd name="T1" fmla="*/ 0 h 23"/>
                <a:gd name="T2" fmla="*/ 4 w 7"/>
                <a:gd name="T3" fmla="*/ 23 h 23"/>
                <a:gd name="T4" fmla="*/ 5 w 7"/>
                <a:gd name="T5" fmla="*/ 0 h 23"/>
              </a:gdLst>
              <a:ahLst/>
              <a:cxnLst>
                <a:cxn ang="0">
                  <a:pos x="T0" y="T1"/>
                </a:cxn>
                <a:cxn ang="0">
                  <a:pos x="T2" y="T3"/>
                </a:cxn>
                <a:cxn ang="0">
                  <a:pos x="T4" y="T5"/>
                </a:cxn>
              </a:cxnLst>
              <a:rect l="0" t="0" r="r" b="b"/>
              <a:pathLst>
                <a:path w="7" h="23">
                  <a:moveTo>
                    <a:pt x="5" y="0"/>
                  </a:moveTo>
                  <a:cubicBezTo>
                    <a:pt x="0" y="1"/>
                    <a:pt x="3" y="19"/>
                    <a:pt x="4" y="23"/>
                  </a:cubicBezTo>
                  <a:cubicBezTo>
                    <a:pt x="5" y="15"/>
                    <a:pt x="7" y="8"/>
                    <a:pt x="5"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4">
              <a:extLst>
                <a:ext uri="{FF2B5EF4-FFF2-40B4-BE49-F238E27FC236}">
                  <a16:creationId xmlns:a16="http://schemas.microsoft.com/office/drawing/2014/main" id="{18655C59-3527-4F00-B5D7-BB478135BE17}"/>
                </a:ext>
              </a:extLst>
            </p:cNvPr>
            <p:cNvSpPr>
              <a:spLocks/>
            </p:cNvSpPr>
            <p:nvPr/>
          </p:nvSpPr>
          <p:spPr bwMode="auto">
            <a:xfrm>
              <a:off x="10688745" y="5705579"/>
              <a:ext cx="13347" cy="48940"/>
            </a:xfrm>
            <a:custGeom>
              <a:avLst/>
              <a:gdLst>
                <a:gd name="T0" fmla="*/ 5 w 7"/>
                <a:gd name="T1" fmla="*/ 0 h 23"/>
                <a:gd name="T2" fmla="*/ 4 w 7"/>
                <a:gd name="T3" fmla="*/ 23 h 23"/>
                <a:gd name="T4" fmla="*/ 5 w 7"/>
                <a:gd name="T5" fmla="*/ 0 h 23"/>
              </a:gdLst>
              <a:ahLst/>
              <a:cxnLst>
                <a:cxn ang="0">
                  <a:pos x="T0" y="T1"/>
                </a:cxn>
                <a:cxn ang="0">
                  <a:pos x="T2" y="T3"/>
                </a:cxn>
                <a:cxn ang="0">
                  <a:pos x="T4" y="T5"/>
                </a:cxn>
              </a:cxnLst>
              <a:rect l="0" t="0" r="r" b="b"/>
              <a:pathLst>
                <a:path w="7" h="23">
                  <a:moveTo>
                    <a:pt x="5" y="0"/>
                  </a:moveTo>
                  <a:cubicBezTo>
                    <a:pt x="0" y="1"/>
                    <a:pt x="3" y="19"/>
                    <a:pt x="4" y="23"/>
                  </a:cubicBezTo>
                  <a:cubicBezTo>
                    <a:pt x="5" y="15"/>
                    <a:pt x="7" y="8"/>
                    <a:pt x="5"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28" name="Freeform 415">
              <a:extLst>
                <a:ext uri="{FF2B5EF4-FFF2-40B4-BE49-F238E27FC236}">
                  <a16:creationId xmlns:a16="http://schemas.microsoft.com/office/drawing/2014/main" id="{CDDF11C6-2215-4C66-A77C-62661081065B}"/>
                </a:ext>
              </a:extLst>
            </p:cNvPr>
            <p:cNvSpPr>
              <a:spLocks/>
            </p:cNvSpPr>
            <p:nvPr/>
          </p:nvSpPr>
          <p:spPr bwMode="auto">
            <a:xfrm>
              <a:off x="10702092" y="5799010"/>
              <a:ext cx="8898" cy="8898"/>
            </a:xfrm>
            <a:custGeom>
              <a:avLst/>
              <a:gdLst>
                <a:gd name="T0" fmla="*/ 1 w 4"/>
                <a:gd name="T1" fmla="*/ 0 h 5"/>
                <a:gd name="T2" fmla="*/ 1 w 4"/>
                <a:gd name="T3" fmla="*/ 5 h 5"/>
                <a:gd name="T4" fmla="*/ 4 w 4"/>
                <a:gd name="T5" fmla="*/ 2 h 5"/>
                <a:gd name="T6" fmla="*/ 1 w 4"/>
                <a:gd name="T7" fmla="*/ 0 h 5"/>
              </a:gdLst>
              <a:ahLst/>
              <a:cxnLst>
                <a:cxn ang="0">
                  <a:pos x="T0" y="T1"/>
                </a:cxn>
                <a:cxn ang="0">
                  <a:pos x="T2" y="T3"/>
                </a:cxn>
                <a:cxn ang="0">
                  <a:pos x="T4" y="T5"/>
                </a:cxn>
                <a:cxn ang="0">
                  <a:pos x="T6" y="T7"/>
                </a:cxn>
              </a:cxnLst>
              <a:rect l="0" t="0" r="r" b="b"/>
              <a:pathLst>
                <a:path w="4" h="5">
                  <a:moveTo>
                    <a:pt x="1" y="0"/>
                  </a:moveTo>
                  <a:cubicBezTo>
                    <a:pt x="0" y="2"/>
                    <a:pt x="0" y="3"/>
                    <a:pt x="1" y="5"/>
                  </a:cubicBezTo>
                  <a:cubicBezTo>
                    <a:pt x="2" y="4"/>
                    <a:pt x="3" y="3"/>
                    <a:pt x="4" y="2"/>
                  </a:cubicBezTo>
                  <a:cubicBezTo>
                    <a:pt x="3" y="2"/>
                    <a:pt x="2" y="1"/>
                    <a:pt x="1"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416">
              <a:extLst>
                <a:ext uri="{FF2B5EF4-FFF2-40B4-BE49-F238E27FC236}">
                  <a16:creationId xmlns:a16="http://schemas.microsoft.com/office/drawing/2014/main" id="{09FCA722-8A90-403D-B41E-DA114A836173}"/>
                </a:ext>
              </a:extLst>
            </p:cNvPr>
            <p:cNvSpPr>
              <a:spLocks/>
            </p:cNvSpPr>
            <p:nvPr/>
          </p:nvSpPr>
          <p:spPr bwMode="auto">
            <a:xfrm>
              <a:off x="10702092" y="5799010"/>
              <a:ext cx="8898" cy="8898"/>
            </a:xfrm>
            <a:custGeom>
              <a:avLst/>
              <a:gdLst>
                <a:gd name="T0" fmla="*/ 1 w 4"/>
                <a:gd name="T1" fmla="*/ 0 h 5"/>
                <a:gd name="T2" fmla="*/ 1 w 4"/>
                <a:gd name="T3" fmla="*/ 5 h 5"/>
                <a:gd name="T4" fmla="*/ 4 w 4"/>
                <a:gd name="T5" fmla="*/ 2 h 5"/>
                <a:gd name="T6" fmla="*/ 1 w 4"/>
                <a:gd name="T7" fmla="*/ 0 h 5"/>
              </a:gdLst>
              <a:ahLst/>
              <a:cxnLst>
                <a:cxn ang="0">
                  <a:pos x="T0" y="T1"/>
                </a:cxn>
                <a:cxn ang="0">
                  <a:pos x="T2" y="T3"/>
                </a:cxn>
                <a:cxn ang="0">
                  <a:pos x="T4" y="T5"/>
                </a:cxn>
                <a:cxn ang="0">
                  <a:pos x="T6" y="T7"/>
                </a:cxn>
              </a:cxnLst>
              <a:rect l="0" t="0" r="r" b="b"/>
              <a:pathLst>
                <a:path w="4" h="5">
                  <a:moveTo>
                    <a:pt x="1" y="0"/>
                  </a:moveTo>
                  <a:cubicBezTo>
                    <a:pt x="0" y="2"/>
                    <a:pt x="0" y="3"/>
                    <a:pt x="1" y="5"/>
                  </a:cubicBezTo>
                  <a:cubicBezTo>
                    <a:pt x="2" y="4"/>
                    <a:pt x="3" y="3"/>
                    <a:pt x="4" y="2"/>
                  </a:cubicBezTo>
                  <a:cubicBezTo>
                    <a:pt x="3" y="2"/>
                    <a:pt x="2" y="1"/>
                    <a:pt x="1"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0" name="Freeform 417">
              <a:extLst>
                <a:ext uri="{FF2B5EF4-FFF2-40B4-BE49-F238E27FC236}">
                  <a16:creationId xmlns:a16="http://schemas.microsoft.com/office/drawing/2014/main" id="{19ADF3DE-BE6C-420D-9E58-CBA543CAB8E2}"/>
                </a:ext>
              </a:extLst>
            </p:cNvPr>
            <p:cNvSpPr>
              <a:spLocks/>
            </p:cNvSpPr>
            <p:nvPr/>
          </p:nvSpPr>
          <p:spPr bwMode="auto">
            <a:xfrm>
              <a:off x="10782176" y="5652190"/>
              <a:ext cx="22245" cy="31144"/>
            </a:xfrm>
            <a:custGeom>
              <a:avLst/>
              <a:gdLst>
                <a:gd name="T0" fmla="*/ 9 w 11"/>
                <a:gd name="T1" fmla="*/ 0 h 14"/>
                <a:gd name="T2" fmla="*/ 9 w 11"/>
                <a:gd name="T3" fmla="*/ 13 h 14"/>
                <a:gd name="T4" fmla="*/ 9 w 11"/>
                <a:gd name="T5" fmla="*/ 0 h 14"/>
              </a:gdLst>
              <a:ahLst/>
              <a:cxnLst>
                <a:cxn ang="0">
                  <a:pos x="T0" y="T1"/>
                </a:cxn>
                <a:cxn ang="0">
                  <a:pos x="T2" y="T3"/>
                </a:cxn>
                <a:cxn ang="0">
                  <a:pos x="T4" y="T5"/>
                </a:cxn>
              </a:cxnLst>
              <a:rect l="0" t="0" r="r" b="b"/>
              <a:pathLst>
                <a:path w="11" h="14">
                  <a:moveTo>
                    <a:pt x="9" y="0"/>
                  </a:moveTo>
                  <a:cubicBezTo>
                    <a:pt x="0" y="3"/>
                    <a:pt x="8" y="14"/>
                    <a:pt x="9" y="13"/>
                  </a:cubicBezTo>
                  <a:cubicBezTo>
                    <a:pt x="11" y="11"/>
                    <a:pt x="11" y="3"/>
                    <a:pt x="9"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418">
              <a:extLst>
                <a:ext uri="{FF2B5EF4-FFF2-40B4-BE49-F238E27FC236}">
                  <a16:creationId xmlns:a16="http://schemas.microsoft.com/office/drawing/2014/main" id="{95902224-D8C2-4785-9A59-B71C6C7B995A}"/>
                </a:ext>
              </a:extLst>
            </p:cNvPr>
            <p:cNvSpPr>
              <a:spLocks/>
            </p:cNvSpPr>
            <p:nvPr/>
          </p:nvSpPr>
          <p:spPr bwMode="auto">
            <a:xfrm>
              <a:off x="10782176" y="5652190"/>
              <a:ext cx="22245" cy="31144"/>
            </a:xfrm>
            <a:custGeom>
              <a:avLst/>
              <a:gdLst>
                <a:gd name="T0" fmla="*/ 9 w 11"/>
                <a:gd name="T1" fmla="*/ 0 h 14"/>
                <a:gd name="T2" fmla="*/ 9 w 11"/>
                <a:gd name="T3" fmla="*/ 13 h 14"/>
                <a:gd name="T4" fmla="*/ 9 w 11"/>
                <a:gd name="T5" fmla="*/ 0 h 14"/>
              </a:gdLst>
              <a:ahLst/>
              <a:cxnLst>
                <a:cxn ang="0">
                  <a:pos x="T0" y="T1"/>
                </a:cxn>
                <a:cxn ang="0">
                  <a:pos x="T2" y="T3"/>
                </a:cxn>
                <a:cxn ang="0">
                  <a:pos x="T4" y="T5"/>
                </a:cxn>
              </a:cxnLst>
              <a:rect l="0" t="0" r="r" b="b"/>
              <a:pathLst>
                <a:path w="11" h="14">
                  <a:moveTo>
                    <a:pt x="9" y="0"/>
                  </a:moveTo>
                  <a:cubicBezTo>
                    <a:pt x="0" y="3"/>
                    <a:pt x="8" y="14"/>
                    <a:pt x="9" y="13"/>
                  </a:cubicBezTo>
                  <a:cubicBezTo>
                    <a:pt x="11" y="11"/>
                    <a:pt x="11" y="3"/>
                    <a:pt x="9"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2" name="Freeform 419">
              <a:extLst>
                <a:ext uri="{FF2B5EF4-FFF2-40B4-BE49-F238E27FC236}">
                  <a16:creationId xmlns:a16="http://schemas.microsoft.com/office/drawing/2014/main" id="{02CD8AA0-47CB-4759-B1F1-8BDBF9DB894D}"/>
                </a:ext>
              </a:extLst>
            </p:cNvPr>
            <p:cNvSpPr>
              <a:spLocks/>
            </p:cNvSpPr>
            <p:nvPr/>
          </p:nvSpPr>
          <p:spPr bwMode="auto">
            <a:xfrm>
              <a:off x="10795523" y="5300712"/>
              <a:ext cx="8898" cy="8898"/>
            </a:xfrm>
            <a:custGeom>
              <a:avLst/>
              <a:gdLst>
                <a:gd name="T0" fmla="*/ 6 w 6"/>
                <a:gd name="T1" fmla="*/ 3 h 4"/>
                <a:gd name="T2" fmla="*/ 0 w 6"/>
                <a:gd name="T3" fmla="*/ 3 h 4"/>
                <a:gd name="T4" fmla="*/ 6 w 6"/>
                <a:gd name="T5" fmla="*/ 3 h 4"/>
              </a:gdLst>
              <a:ahLst/>
              <a:cxnLst>
                <a:cxn ang="0">
                  <a:pos x="T0" y="T1"/>
                </a:cxn>
                <a:cxn ang="0">
                  <a:pos x="T2" y="T3"/>
                </a:cxn>
                <a:cxn ang="0">
                  <a:pos x="T4" y="T5"/>
                </a:cxn>
              </a:cxnLst>
              <a:rect l="0" t="0" r="r" b="b"/>
              <a:pathLst>
                <a:path w="6" h="4">
                  <a:moveTo>
                    <a:pt x="6" y="3"/>
                  </a:moveTo>
                  <a:cubicBezTo>
                    <a:pt x="4" y="0"/>
                    <a:pt x="0" y="0"/>
                    <a:pt x="0" y="3"/>
                  </a:cubicBezTo>
                  <a:cubicBezTo>
                    <a:pt x="2" y="4"/>
                    <a:pt x="4" y="4"/>
                    <a:pt x="6" y="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420">
              <a:extLst>
                <a:ext uri="{FF2B5EF4-FFF2-40B4-BE49-F238E27FC236}">
                  <a16:creationId xmlns:a16="http://schemas.microsoft.com/office/drawing/2014/main" id="{BA6A7DAF-1C4D-450F-81D3-5D2B9B711849}"/>
                </a:ext>
              </a:extLst>
            </p:cNvPr>
            <p:cNvSpPr>
              <a:spLocks/>
            </p:cNvSpPr>
            <p:nvPr/>
          </p:nvSpPr>
          <p:spPr bwMode="auto">
            <a:xfrm>
              <a:off x="10795523" y="5300712"/>
              <a:ext cx="8898" cy="8898"/>
            </a:xfrm>
            <a:custGeom>
              <a:avLst/>
              <a:gdLst>
                <a:gd name="T0" fmla="*/ 6 w 6"/>
                <a:gd name="T1" fmla="*/ 3 h 4"/>
                <a:gd name="T2" fmla="*/ 0 w 6"/>
                <a:gd name="T3" fmla="*/ 3 h 4"/>
                <a:gd name="T4" fmla="*/ 6 w 6"/>
                <a:gd name="T5" fmla="*/ 3 h 4"/>
              </a:gdLst>
              <a:ahLst/>
              <a:cxnLst>
                <a:cxn ang="0">
                  <a:pos x="T0" y="T1"/>
                </a:cxn>
                <a:cxn ang="0">
                  <a:pos x="T2" y="T3"/>
                </a:cxn>
                <a:cxn ang="0">
                  <a:pos x="T4" y="T5"/>
                </a:cxn>
              </a:cxnLst>
              <a:rect l="0" t="0" r="r" b="b"/>
              <a:pathLst>
                <a:path w="6" h="4">
                  <a:moveTo>
                    <a:pt x="6" y="3"/>
                  </a:moveTo>
                  <a:cubicBezTo>
                    <a:pt x="4" y="0"/>
                    <a:pt x="0" y="0"/>
                    <a:pt x="0" y="3"/>
                  </a:cubicBezTo>
                  <a:cubicBezTo>
                    <a:pt x="2" y="4"/>
                    <a:pt x="4" y="4"/>
                    <a:pt x="6" y="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4" name="Freeform 421">
              <a:extLst>
                <a:ext uri="{FF2B5EF4-FFF2-40B4-BE49-F238E27FC236}">
                  <a16:creationId xmlns:a16="http://schemas.microsoft.com/office/drawing/2014/main" id="{0DF9BBD6-41BE-4ADE-BA35-1A1D9FB0BFF1}"/>
                </a:ext>
              </a:extLst>
            </p:cNvPr>
            <p:cNvSpPr>
              <a:spLocks/>
            </p:cNvSpPr>
            <p:nvPr/>
          </p:nvSpPr>
          <p:spPr bwMode="auto">
            <a:xfrm>
              <a:off x="10817768" y="5612148"/>
              <a:ext cx="40042" cy="66736"/>
            </a:xfrm>
            <a:custGeom>
              <a:avLst/>
              <a:gdLst>
                <a:gd name="T0" fmla="*/ 9 w 18"/>
                <a:gd name="T1" fmla="*/ 30 h 30"/>
                <a:gd name="T2" fmla="*/ 12 w 18"/>
                <a:gd name="T3" fmla="*/ 24 h 30"/>
                <a:gd name="T4" fmla="*/ 15 w 18"/>
                <a:gd name="T5" fmla="*/ 14 h 30"/>
                <a:gd name="T6" fmla="*/ 13 w 18"/>
                <a:gd name="T7" fmla="*/ 3 h 30"/>
                <a:gd name="T8" fmla="*/ 5 w 18"/>
                <a:gd name="T9" fmla="*/ 8 h 30"/>
                <a:gd name="T10" fmla="*/ 4 w 18"/>
                <a:gd name="T11" fmla="*/ 19 h 30"/>
                <a:gd name="T12" fmla="*/ 1 w 18"/>
                <a:gd name="T13" fmla="*/ 27 h 30"/>
                <a:gd name="T14" fmla="*/ 7 w 18"/>
                <a:gd name="T15" fmla="*/ 26 h 30"/>
                <a:gd name="T16" fmla="*/ 9 w 18"/>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0">
                  <a:moveTo>
                    <a:pt x="9" y="30"/>
                  </a:moveTo>
                  <a:cubicBezTo>
                    <a:pt x="10" y="29"/>
                    <a:pt x="13" y="26"/>
                    <a:pt x="12" y="24"/>
                  </a:cubicBezTo>
                  <a:cubicBezTo>
                    <a:pt x="10" y="20"/>
                    <a:pt x="14" y="18"/>
                    <a:pt x="15" y="14"/>
                  </a:cubicBezTo>
                  <a:cubicBezTo>
                    <a:pt x="15" y="13"/>
                    <a:pt x="18" y="0"/>
                    <a:pt x="13" y="3"/>
                  </a:cubicBezTo>
                  <a:cubicBezTo>
                    <a:pt x="10" y="4"/>
                    <a:pt x="7" y="6"/>
                    <a:pt x="5" y="8"/>
                  </a:cubicBezTo>
                  <a:cubicBezTo>
                    <a:pt x="1" y="11"/>
                    <a:pt x="7" y="15"/>
                    <a:pt x="4" y="19"/>
                  </a:cubicBezTo>
                  <a:cubicBezTo>
                    <a:pt x="3" y="21"/>
                    <a:pt x="0" y="25"/>
                    <a:pt x="1" y="27"/>
                  </a:cubicBezTo>
                  <a:cubicBezTo>
                    <a:pt x="2" y="30"/>
                    <a:pt x="7" y="29"/>
                    <a:pt x="7" y="26"/>
                  </a:cubicBezTo>
                  <a:cubicBezTo>
                    <a:pt x="8" y="27"/>
                    <a:pt x="8" y="29"/>
                    <a:pt x="9" y="3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422">
              <a:extLst>
                <a:ext uri="{FF2B5EF4-FFF2-40B4-BE49-F238E27FC236}">
                  <a16:creationId xmlns:a16="http://schemas.microsoft.com/office/drawing/2014/main" id="{55D7B78B-EAE7-4848-88A9-9B94B121388E}"/>
                </a:ext>
              </a:extLst>
            </p:cNvPr>
            <p:cNvSpPr>
              <a:spLocks/>
            </p:cNvSpPr>
            <p:nvPr/>
          </p:nvSpPr>
          <p:spPr bwMode="auto">
            <a:xfrm>
              <a:off x="10817768" y="5612148"/>
              <a:ext cx="40042" cy="66736"/>
            </a:xfrm>
            <a:custGeom>
              <a:avLst/>
              <a:gdLst>
                <a:gd name="T0" fmla="*/ 9 w 18"/>
                <a:gd name="T1" fmla="*/ 30 h 30"/>
                <a:gd name="T2" fmla="*/ 12 w 18"/>
                <a:gd name="T3" fmla="*/ 24 h 30"/>
                <a:gd name="T4" fmla="*/ 15 w 18"/>
                <a:gd name="T5" fmla="*/ 14 h 30"/>
                <a:gd name="T6" fmla="*/ 13 w 18"/>
                <a:gd name="T7" fmla="*/ 3 h 30"/>
                <a:gd name="T8" fmla="*/ 5 w 18"/>
                <a:gd name="T9" fmla="*/ 8 h 30"/>
                <a:gd name="T10" fmla="*/ 4 w 18"/>
                <a:gd name="T11" fmla="*/ 19 h 30"/>
                <a:gd name="T12" fmla="*/ 1 w 18"/>
                <a:gd name="T13" fmla="*/ 27 h 30"/>
                <a:gd name="T14" fmla="*/ 7 w 18"/>
                <a:gd name="T15" fmla="*/ 26 h 30"/>
                <a:gd name="T16" fmla="*/ 9 w 18"/>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0">
                  <a:moveTo>
                    <a:pt x="9" y="30"/>
                  </a:moveTo>
                  <a:cubicBezTo>
                    <a:pt x="10" y="29"/>
                    <a:pt x="13" y="26"/>
                    <a:pt x="12" y="24"/>
                  </a:cubicBezTo>
                  <a:cubicBezTo>
                    <a:pt x="10" y="20"/>
                    <a:pt x="14" y="18"/>
                    <a:pt x="15" y="14"/>
                  </a:cubicBezTo>
                  <a:cubicBezTo>
                    <a:pt x="15" y="13"/>
                    <a:pt x="18" y="0"/>
                    <a:pt x="13" y="3"/>
                  </a:cubicBezTo>
                  <a:cubicBezTo>
                    <a:pt x="10" y="4"/>
                    <a:pt x="7" y="6"/>
                    <a:pt x="5" y="8"/>
                  </a:cubicBezTo>
                  <a:cubicBezTo>
                    <a:pt x="1" y="11"/>
                    <a:pt x="7" y="15"/>
                    <a:pt x="4" y="19"/>
                  </a:cubicBezTo>
                  <a:cubicBezTo>
                    <a:pt x="3" y="21"/>
                    <a:pt x="0" y="25"/>
                    <a:pt x="1" y="27"/>
                  </a:cubicBezTo>
                  <a:cubicBezTo>
                    <a:pt x="2" y="30"/>
                    <a:pt x="7" y="29"/>
                    <a:pt x="7" y="26"/>
                  </a:cubicBezTo>
                  <a:cubicBezTo>
                    <a:pt x="8" y="27"/>
                    <a:pt x="8" y="29"/>
                    <a:pt x="9" y="3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6" name="Freeform 423">
              <a:extLst>
                <a:ext uri="{FF2B5EF4-FFF2-40B4-BE49-F238E27FC236}">
                  <a16:creationId xmlns:a16="http://schemas.microsoft.com/office/drawing/2014/main" id="{D479B424-CC5D-477E-9C0D-056381D96EA4}"/>
                </a:ext>
              </a:extLst>
            </p:cNvPr>
            <p:cNvSpPr>
              <a:spLocks/>
            </p:cNvSpPr>
            <p:nvPr/>
          </p:nvSpPr>
          <p:spPr bwMode="auto">
            <a:xfrm>
              <a:off x="10835565" y="5603250"/>
              <a:ext cx="48940" cy="93431"/>
            </a:xfrm>
            <a:custGeom>
              <a:avLst/>
              <a:gdLst>
                <a:gd name="T0" fmla="*/ 18 w 23"/>
                <a:gd name="T1" fmla="*/ 0 h 44"/>
                <a:gd name="T2" fmla="*/ 7 w 23"/>
                <a:gd name="T3" fmla="*/ 21 h 44"/>
                <a:gd name="T4" fmla="*/ 2 w 23"/>
                <a:gd name="T5" fmla="*/ 35 h 44"/>
                <a:gd name="T6" fmla="*/ 8 w 23"/>
                <a:gd name="T7" fmla="*/ 44 h 44"/>
                <a:gd name="T8" fmla="*/ 11 w 23"/>
                <a:gd name="T9" fmla="*/ 36 h 44"/>
                <a:gd name="T10" fmla="*/ 19 w 23"/>
                <a:gd name="T11" fmla="*/ 33 h 44"/>
                <a:gd name="T12" fmla="*/ 13 w 23"/>
                <a:gd name="T13" fmla="*/ 27 h 44"/>
                <a:gd name="T14" fmla="*/ 14 w 23"/>
                <a:gd name="T15" fmla="*/ 16 h 44"/>
                <a:gd name="T16" fmla="*/ 20 w 23"/>
                <a:gd name="T17" fmla="*/ 13 h 44"/>
                <a:gd name="T18" fmla="*/ 18 w 2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44">
                  <a:moveTo>
                    <a:pt x="18" y="0"/>
                  </a:moveTo>
                  <a:cubicBezTo>
                    <a:pt x="10" y="0"/>
                    <a:pt x="7" y="16"/>
                    <a:pt x="7" y="21"/>
                  </a:cubicBezTo>
                  <a:cubicBezTo>
                    <a:pt x="7" y="27"/>
                    <a:pt x="4" y="30"/>
                    <a:pt x="2" y="35"/>
                  </a:cubicBezTo>
                  <a:cubicBezTo>
                    <a:pt x="0" y="42"/>
                    <a:pt x="4" y="40"/>
                    <a:pt x="8" y="44"/>
                  </a:cubicBezTo>
                  <a:cubicBezTo>
                    <a:pt x="9" y="42"/>
                    <a:pt x="9" y="38"/>
                    <a:pt x="11" y="36"/>
                  </a:cubicBezTo>
                  <a:cubicBezTo>
                    <a:pt x="13" y="34"/>
                    <a:pt x="17" y="35"/>
                    <a:pt x="19" y="33"/>
                  </a:cubicBezTo>
                  <a:cubicBezTo>
                    <a:pt x="21" y="29"/>
                    <a:pt x="16" y="24"/>
                    <a:pt x="13" y="27"/>
                  </a:cubicBezTo>
                  <a:cubicBezTo>
                    <a:pt x="14" y="24"/>
                    <a:pt x="13" y="20"/>
                    <a:pt x="14" y="16"/>
                  </a:cubicBezTo>
                  <a:cubicBezTo>
                    <a:pt x="15" y="14"/>
                    <a:pt x="19" y="7"/>
                    <a:pt x="20" y="13"/>
                  </a:cubicBezTo>
                  <a:cubicBezTo>
                    <a:pt x="23" y="8"/>
                    <a:pt x="17" y="5"/>
                    <a:pt x="18"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424">
              <a:extLst>
                <a:ext uri="{FF2B5EF4-FFF2-40B4-BE49-F238E27FC236}">
                  <a16:creationId xmlns:a16="http://schemas.microsoft.com/office/drawing/2014/main" id="{C411E25F-EB98-41D1-855D-95D628D23A60}"/>
                </a:ext>
              </a:extLst>
            </p:cNvPr>
            <p:cNvSpPr>
              <a:spLocks/>
            </p:cNvSpPr>
            <p:nvPr/>
          </p:nvSpPr>
          <p:spPr bwMode="auto">
            <a:xfrm>
              <a:off x="10835565" y="5603250"/>
              <a:ext cx="48940" cy="93431"/>
            </a:xfrm>
            <a:custGeom>
              <a:avLst/>
              <a:gdLst>
                <a:gd name="T0" fmla="*/ 18 w 23"/>
                <a:gd name="T1" fmla="*/ 0 h 44"/>
                <a:gd name="T2" fmla="*/ 7 w 23"/>
                <a:gd name="T3" fmla="*/ 21 h 44"/>
                <a:gd name="T4" fmla="*/ 2 w 23"/>
                <a:gd name="T5" fmla="*/ 35 h 44"/>
                <a:gd name="T6" fmla="*/ 8 w 23"/>
                <a:gd name="T7" fmla="*/ 44 h 44"/>
                <a:gd name="T8" fmla="*/ 11 w 23"/>
                <a:gd name="T9" fmla="*/ 36 h 44"/>
                <a:gd name="T10" fmla="*/ 19 w 23"/>
                <a:gd name="T11" fmla="*/ 33 h 44"/>
                <a:gd name="T12" fmla="*/ 13 w 23"/>
                <a:gd name="T13" fmla="*/ 27 h 44"/>
                <a:gd name="T14" fmla="*/ 14 w 23"/>
                <a:gd name="T15" fmla="*/ 16 h 44"/>
                <a:gd name="T16" fmla="*/ 20 w 23"/>
                <a:gd name="T17" fmla="*/ 13 h 44"/>
                <a:gd name="T18" fmla="*/ 18 w 2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44">
                  <a:moveTo>
                    <a:pt x="18" y="0"/>
                  </a:moveTo>
                  <a:cubicBezTo>
                    <a:pt x="10" y="0"/>
                    <a:pt x="7" y="16"/>
                    <a:pt x="7" y="21"/>
                  </a:cubicBezTo>
                  <a:cubicBezTo>
                    <a:pt x="7" y="27"/>
                    <a:pt x="4" y="30"/>
                    <a:pt x="2" y="35"/>
                  </a:cubicBezTo>
                  <a:cubicBezTo>
                    <a:pt x="0" y="42"/>
                    <a:pt x="4" y="40"/>
                    <a:pt x="8" y="44"/>
                  </a:cubicBezTo>
                  <a:cubicBezTo>
                    <a:pt x="9" y="42"/>
                    <a:pt x="9" y="38"/>
                    <a:pt x="11" y="36"/>
                  </a:cubicBezTo>
                  <a:cubicBezTo>
                    <a:pt x="13" y="34"/>
                    <a:pt x="17" y="35"/>
                    <a:pt x="19" y="33"/>
                  </a:cubicBezTo>
                  <a:cubicBezTo>
                    <a:pt x="21" y="29"/>
                    <a:pt x="16" y="24"/>
                    <a:pt x="13" y="27"/>
                  </a:cubicBezTo>
                  <a:cubicBezTo>
                    <a:pt x="14" y="24"/>
                    <a:pt x="13" y="20"/>
                    <a:pt x="14" y="16"/>
                  </a:cubicBezTo>
                  <a:cubicBezTo>
                    <a:pt x="15" y="14"/>
                    <a:pt x="19" y="7"/>
                    <a:pt x="20" y="13"/>
                  </a:cubicBezTo>
                  <a:cubicBezTo>
                    <a:pt x="23" y="8"/>
                    <a:pt x="17" y="5"/>
                    <a:pt x="18"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8" name="Freeform 425">
              <a:extLst>
                <a:ext uri="{FF2B5EF4-FFF2-40B4-BE49-F238E27FC236}">
                  <a16:creationId xmlns:a16="http://schemas.microsoft.com/office/drawing/2014/main" id="{4799AE23-7805-4F95-90FE-41E5897E6E6D}"/>
                </a:ext>
              </a:extLst>
            </p:cNvPr>
            <p:cNvSpPr>
              <a:spLocks/>
            </p:cNvSpPr>
            <p:nvPr/>
          </p:nvSpPr>
          <p:spPr bwMode="auto">
            <a:xfrm>
              <a:off x="10866708" y="5345203"/>
              <a:ext cx="48940" cy="48940"/>
            </a:xfrm>
            <a:custGeom>
              <a:avLst/>
              <a:gdLst>
                <a:gd name="T0" fmla="*/ 13 w 24"/>
                <a:gd name="T1" fmla="*/ 22 h 22"/>
                <a:gd name="T2" fmla="*/ 14 w 24"/>
                <a:gd name="T3" fmla="*/ 16 h 22"/>
                <a:gd name="T4" fmla="*/ 13 w 24"/>
                <a:gd name="T5" fmla="*/ 13 h 22"/>
                <a:gd name="T6" fmla="*/ 10 w 24"/>
                <a:gd name="T7" fmla="*/ 6 h 22"/>
                <a:gd name="T8" fmla="*/ 4 w 24"/>
                <a:gd name="T9" fmla="*/ 7 h 22"/>
                <a:gd name="T10" fmla="*/ 2 w 24"/>
                <a:gd name="T11" fmla="*/ 20 h 22"/>
                <a:gd name="T12" fmla="*/ 8 w 24"/>
                <a:gd name="T13" fmla="*/ 12 h 22"/>
                <a:gd name="T14" fmla="*/ 13 w 24"/>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2">
                  <a:moveTo>
                    <a:pt x="13" y="22"/>
                  </a:moveTo>
                  <a:cubicBezTo>
                    <a:pt x="13" y="20"/>
                    <a:pt x="13" y="18"/>
                    <a:pt x="14" y="16"/>
                  </a:cubicBezTo>
                  <a:cubicBezTo>
                    <a:pt x="24" y="22"/>
                    <a:pt x="22" y="0"/>
                    <a:pt x="13" y="13"/>
                  </a:cubicBezTo>
                  <a:cubicBezTo>
                    <a:pt x="10" y="9"/>
                    <a:pt x="16" y="8"/>
                    <a:pt x="10" y="6"/>
                  </a:cubicBezTo>
                  <a:cubicBezTo>
                    <a:pt x="8" y="6"/>
                    <a:pt x="6" y="5"/>
                    <a:pt x="4" y="7"/>
                  </a:cubicBezTo>
                  <a:cubicBezTo>
                    <a:pt x="0" y="9"/>
                    <a:pt x="1" y="16"/>
                    <a:pt x="2" y="20"/>
                  </a:cubicBezTo>
                  <a:cubicBezTo>
                    <a:pt x="5" y="19"/>
                    <a:pt x="7" y="15"/>
                    <a:pt x="8" y="12"/>
                  </a:cubicBezTo>
                  <a:cubicBezTo>
                    <a:pt x="11" y="15"/>
                    <a:pt x="8" y="22"/>
                    <a:pt x="13" y="2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426">
              <a:extLst>
                <a:ext uri="{FF2B5EF4-FFF2-40B4-BE49-F238E27FC236}">
                  <a16:creationId xmlns:a16="http://schemas.microsoft.com/office/drawing/2014/main" id="{EB6E5D6F-0A6E-4185-9B68-EE4E3561A0A8}"/>
                </a:ext>
              </a:extLst>
            </p:cNvPr>
            <p:cNvSpPr>
              <a:spLocks/>
            </p:cNvSpPr>
            <p:nvPr/>
          </p:nvSpPr>
          <p:spPr bwMode="auto">
            <a:xfrm>
              <a:off x="10866708" y="5345203"/>
              <a:ext cx="48940" cy="48940"/>
            </a:xfrm>
            <a:custGeom>
              <a:avLst/>
              <a:gdLst>
                <a:gd name="T0" fmla="*/ 13 w 24"/>
                <a:gd name="T1" fmla="*/ 22 h 22"/>
                <a:gd name="T2" fmla="*/ 14 w 24"/>
                <a:gd name="T3" fmla="*/ 16 h 22"/>
                <a:gd name="T4" fmla="*/ 13 w 24"/>
                <a:gd name="T5" fmla="*/ 13 h 22"/>
                <a:gd name="T6" fmla="*/ 10 w 24"/>
                <a:gd name="T7" fmla="*/ 6 h 22"/>
                <a:gd name="T8" fmla="*/ 4 w 24"/>
                <a:gd name="T9" fmla="*/ 7 h 22"/>
                <a:gd name="T10" fmla="*/ 2 w 24"/>
                <a:gd name="T11" fmla="*/ 20 h 22"/>
                <a:gd name="T12" fmla="*/ 8 w 24"/>
                <a:gd name="T13" fmla="*/ 12 h 22"/>
                <a:gd name="T14" fmla="*/ 13 w 24"/>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2">
                  <a:moveTo>
                    <a:pt x="13" y="22"/>
                  </a:moveTo>
                  <a:cubicBezTo>
                    <a:pt x="13" y="20"/>
                    <a:pt x="13" y="18"/>
                    <a:pt x="14" y="16"/>
                  </a:cubicBezTo>
                  <a:cubicBezTo>
                    <a:pt x="24" y="22"/>
                    <a:pt x="22" y="0"/>
                    <a:pt x="13" y="13"/>
                  </a:cubicBezTo>
                  <a:cubicBezTo>
                    <a:pt x="10" y="9"/>
                    <a:pt x="16" y="8"/>
                    <a:pt x="10" y="6"/>
                  </a:cubicBezTo>
                  <a:cubicBezTo>
                    <a:pt x="8" y="6"/>
                    <a:pt x="6" y="5"/>
                    <a:pt x="4" y="7"/>
                  </a:cubicBezTo>
                  <a:cubicBezTo>
                    <a:pt x="0" y="9"/>
                    <a:pt x="1" y="16"/>
                    <a:pt x="2" y="20"/>
                  </a:cubicBezTo>
                  <a:cubicBezTo>
                    <a:pt x="5" y="19"/>
                    <a:pt x="7" y="15"/>
                    <a:pt x="8" y="12"/>
                  </a:cubicBezTo>
                  <a:cubicBezTo>
                    <a:pt x="11" y="15"/>
                    <a:pt x="8" y="22"/>
                    <a:pt x="13" y="2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57" name="Freeform 427">
              <a:extLst>
                <a:ext uri="{FF2B5EF4-FFF2-40B4-BE49-F238E27FC236}">
                  <a16:creationId xmlns:a16="http://schemas.microsoft.com/office/drawing/2014/main" id="{03A197E7-5278-4221-A39A-C947EDCAFFBE}"/>
                </a:ext>
              </a:extLst>
            </p:cNvPr>
            <p:cNvSpPr>
              <a:spLocks/>
            </p:cNvSpPr>
            <p:nvPr/>
          </p:nvSpPr>
          <p:spPr bwMode="auto">
            <a:xfrm>
              <a:off x="10866708" y="5567657"/>
              <a:ext cx="22245" cy="26695"/>
            </a:xfrm>
            <a:custGeom>
              <a:avLst/>
              <a:gdLst>
                <a:gd name="T0" fmla="*/ 3 w 11"/>
                <a:gd name="T1" fmla="*/ 0 h 11"/>
                <a:gd name="T2" fmla="*/ 4 w 11"/>
                <a:gd name="T3" fmla="*/ 9 h 11"/>
                <a:gd name="T4" fmla="*/ 3 w 11"/>
                <a:gd name="T5" fmla="*/ 0 h 11"/>
              </a:gdLst>
              <a:ahLst/>
              <a:cxnLst>
                <a:cxn ang="0">
                  <a:pos x="T0" y="T1"/>
                </a:cxn>
                <a:cxn ang="0">
                  <a:pos x="T2" y="T3"/>
                </a:cxn>
                <a:cxn ang="0">
                  <a:pos x="T4" y="T5"/>
                </a:cxn>
              </a:cxnLst>
              <a:rect l="0" t="0" r="r" b="b"/>
              <a:pathLst>
                <a:path w="11" h="11">
                  <a:moveTo>
                    <a:pt x="3" y="0"/>
                  </a:moveTo>
                  <a:cubicBezTo>
                    <a:pt x="0" y="1"/>
                    <a:pt x="0" y="7"/>
                    <a:pt x="4" y="9"/>
                  </a:cubicBezTo>
                  <a:cubicBezTo>
                    <a:pt x="8" y="11"/>
                    <a:pt x="11" y="1"/>
                    <a:pt x="3"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428">
              <a:extLst>
                <a:ext uri="{FF2B5EF4-FFF2-40B4-BE49-F238E27FC236}">
                  <a16:creationId xmlns:a16="http://schemas.microsoft.com/office/drawing/2014/main" id="{BDAB6131-2D83-49A8-9F47-C5B57CC27B73}"/>
                </a:ext>
              </a:extLst>
            </p:cNvPr>
            <p:cNvSpPr>
              <a:spLocks/>
            </p:cNvSpPr>
            <p:nvPr/>
          </p:nvSpPr>
          <p:spPr bwMode="auto">
            <a:xfrm>
              <a:off x="10866708" y="5567657"/>
              <a:ext cx="22245" cy="26695"/>
            </a:xfrm>
            <a:custGeom>
              <a:avLst/>
              <a:gdLst>
                <a:gd name="T0" fmla="*/ 3 w 11"/>
                <a:gd name="T1" fmla="*/ 0 h 11"/>
                <a:gd name="T2" fmla="*/ 4 w 11"/>
                <a:gd name="T3" fmla="*/ 9 h 11"/>
                <a:gd name="T4" fmla="*/ 3 w 11"/>
                <a:gd name="T5" fmla="*/ 0 h 11"/>
              </a:gdLst>
              <a:ahLst/>
              <a:cxnLst>
                <a:cxn ang="0">
                  <a:pos x="T0" y="T1"/>
                </a:cxn>
                <a:cxn ang="0">
                  <a:pos x="T2" y="T3"/>
                </a:cxn>
                <a:cxn ang="0">
                  <a:pos x="T4" y="T5"/>
                </a:cxn>
              </a:cxnLst>
              <a:rect l="0" t="0" r="r" b="b"/>
              <a:pathLst>
                <a:path w="11" h="11">
                  <a:moveTo>
                    <a:pt x="3" y="0"/>
                  </a:moveTo>
                  <a:cubicBezTo>
                    <a:pt x="0" y="1"/>
                    <a:pt x="0" y="7"/>
                    <a:pt x="4" y="9"/>
                  </a:cubicBezTo>
                  <a:cubicBezTo>
                    <a:pt x="8" y="11"/>
                    <a:pt x="11" y="1"/>
                    <a:pt x="3"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59" name="Freeform 429">
              <a:extLst>
                <a:ext uri="{FF2B5EF4-FFF2-40B4-BE49-F238E27FC236}">
                  <a16:creationId xmlns:a16="http://schemas.microsoft.com/office/drawing/2014/main" id="{545267F9-AAE0-4E5F-BACF-787E107EF353}"/>
                </a:ext>
              </a:extLst>
            </p:cNvPr>
            <p:cNvSpPr>
              <a:spLocks/>
            </p:cNvSpPr>
            <p:nvPr/>
          </p:nvSpPr>
          <p:spPr bwMode="auto">
            <a:xfrm>
              <a:off x="10866708" y="5879094"/>
              <a:ext cx="48940" cy="40042"/>
            </a:xfrm>
            <a:custGeom>
              <a:avLst/>
              <a:gdLst>
                <a:gd name="T0" fmla="*/ 6 w 22"/>
                <a:gd name="T1" fmla="*/ 7 h 19"/>
                <a:gd name="T2" fmla="*/ 8 w 22"/>
                <a:gd name="T3" fmla="*/ 10 h 19"/>
                <a:gd name="T4" fmla="*/ 1 w 22"/>
                <a:gd name="T5" fmla="*/ 15 h 19"/>
                <a:gd name="T6" fmla="*/ 10 w 22"/>
                <a:gd name="T7" fmla="*/ 17 h 19"/>
                <a:gd name="T8" fmla="*/ 22 w 22"/>
                <a:gd name="T9" fmla="*/ 6 h 19"/>
                <a:gd name="T10" fmla="*/ 10 w 22"/>
                <a:gd name="T11" fmla="*/ 10 h 19"/>
                <a:gd name="T12" fmla="*/ 6 w 22"/>
                <a:gd name="T13" fmla="*/ 7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6" y="7"/>
                  </a:moveTo>
                  <a:cubicBezTo>
                    <a:pt x="7" y="8"/>
                    <a:pt x="7" y="9"/>
                    <a:pt x="8" y="10"/>
                  </a:cubicBezTo>
                  <a:cubicBezTo>
                    <a:pt x="6" y="10"/>
                    <a:pt x="2" y="12"/>
                    <a:pt x="1" y="15"/>
                  </a:cubicBezTo>
                  <a:cubicBezTo>
                    <a:pt x="0" y="19"/>
                    <a:pt x="9" y="16"/>
                    <a:pt x="10" y="17"/>
                  </a:cubicBezTo>
                  <a:cubicBezTo>
                    <a:pt x="10" y="12"/>
                    <a:pt x="18" y="7"/>
                    <a:pt x="22" y="6"/>
                  </a:cubicBezTo>
                  <a:cubicBezTo>
                    <a:pt x="17" y="0"/>
                    <a:pt x="14" y="8"/>
                    <a:pt x="10" y="10"/>
                  </a:cubicBezTo>
                  <a:cubicBezTo>
                    <a:pt x="12" y="6"/>
                    <a:pt x="9" y="6"/>
                    <a:pt x="6" y="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430">
              <a:extLst>
                <a:ext uri="{FF2B5EF4-FFF2-40B4-BE49-F238E27FC236}">
                  <a16:creationId xmlns:a16="http://schemas.microsoft.com/office/drawing/2014/main" id="{FA458E96-A7E6-41B4-BCB0-A5E464C89E60}"/>
                </a:ext>
              </a:extLst>
            </p:cNvPr>
            <p:cNvSpPr>
              <a:spLocks/>
            </p:cNvSpPr>
            <p:nvPr/>
          </p:nvSpPr>
          <p:spPr bwMode="auto">
            <a:xfrm>
              <a:off x="10866708" y="5879094"/>
              <a:ext cx="48940" cy="40042"/>
            </a:xfrm>
            <a:custGeom>
              <a:avLst/>
              <a:gdLst>
                <a:gd name="T0" fmla="*/ 6 w 22"/>
                <a:gd name="T1" fmla="*/ 7 h 19"/>
                <a:gd name="T2" fmla="*/ 8 w 22"/>
                <a:gd name="T3" fmla="*/ 10 h 19"/>
                <a:gd name="T4" fmla="*/ 1 w 22"/>
                <a:gd name="T5" fmla="*/ 15 h 19"/>
                <a:gd name="T6" fmla="*/ 10 w 22"/>
                <a:gd name="T7" fmla="*/ 17 h 19"/>
                <a:gd name="T8" fmla="*/ 22 w 22"/>
                <a:gd name="T9" fmla="*/ 6 h 19"/>
                <a:gd name="T10" fmla="*/ 10 w 22"/>
                <a:gd name="T11" fmla="*/ 10 h 19"/>
                <a:gd name="T12" fmla="*/ 6 w 22"/>
                <a:gd name="T13" fmla="*/ 7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6" y="7"/>
                  </a:moveTo>
                  <a:cubicBezTo>
                    <a:pt x="7" y="8"/>
                    <a:pt x="7" y="9"/>
                    <a:pt x="8" y="10"/>
                  </a:cubicBezTo>
                  <a:cubicBezTo>
                    <a:pt x="6" y="10"/>
                    <a:pt x="2" y="12"/>
                    <a:pt x="1" y="15"/>
                  </a:cubicBezTo>
                  <a:cubicBezTo>
                    <a:pt x="0" y="19"/>
                    <a:pt x="9" y="16"/>
                    <a:pt x="10" y="17"/>
                  </a:cubicBezTo>
                  <a:cubicBezTo>
                    <a:pt x="10" y="12"/>
                    <a:pt x="18" y="7"/>
                    <a:pt x="22" y="6"/>
                  </a:cubicBezTo>
                  <a:cubicBezTo>
                    <a:pt x="17" y="0"/>
                    <a:pt x="14" y="8"/>
                    <a:pt x="10" y="10"/>
                  </a:cubicBezTo>
                  <a:cubicBezTo>
                    <a:pt x="12" y="6"/>
                    <a:pt x="9" y="6"/>
                    <a:pt x="6" y="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1" name="Freeform 431">
              <a:extLst>
                <a:ext uri="{FF2B5EF4-FFF2-40B4-BE49-F238E27FC236}">
                  <a16:creationId xmlns:a16="http://schemas.microsoft.com/office/drawing/2014/main" id="{B3056FE2-5EAF-438B-88CC-9621864F9B3B}"/>
                </a:ext>
              </a:extLst>
            </p:cNvPr>
            <p:cNvSpPr>
              <a:spLocks/>
            </p:cNvSpPr>
            <p:nvPr/>
          </p:nvSpPr>
          <p:spPr bwMode="auto">
            <a:xfrm>
              <a:off x="10875607" y="5887992"/>
              <a:ext cx="271395" cy="160167"/>
            </a:xfrm>
            <a:custGeom>
              <a:avLst/>
              <a:gdLst>
                <a:gd name="T0" fmla="*/ 4 w 127"/>
                <a:gd name="T1" fmla="*/ 61 h 74"/>
                <a:gd name="T2" fmla="*/ 7 w 127"/>
                <a:gd name="T3" fmla="*/ 63 h 74"/>
                <a:gd name="T4" fmla="*/ 0 w 127"/>
                <a:gd name="T5" fmla="*/ 74 h 74"/>
                <a:gd name="T6" fmla="*/ 10 w 127"/>
                <a:gd name="T7" fmla="*/ 73 h 74"/>
                <a:gd name="T8" fmla="*/ 23 w 127"/>
                <a:gd name="T9" fmla="*/ 67 h 74"/>
                <a:gd name="T10" fmla="*/ 38 w 127"/>
                <a:gd name="T11" fmla="*/ 59 h 74"/>
                <a:gd name="T12" fmla="*/ 47 w 127"/>
                <a:gd name="T13" fmla="*/ 47 h 74"/>
                <a:gd name="T14" fmla="*/ 70 w 127"/>
                <a:gd name="T15" fmla="*/ 33 h 74"/>
                <a:gd name="T16" fmla="*/ 88 w 127"/>
                <a:gd name="T17" fmla="*/ 26 h 74"/>
                <a:gd name="T18" fmla="*/ 103 w 127"/>
                <a:gd name="T19" fmla="*/ 18 h 74"/>
                <a:gd name="T20" fmla="*/ 119 w 127"/>
                <a:gd name="T21" fmla="*/ 4 h 74"/>
                <a:gd name="T22" fmla="*/ 97 w 127"/>
                <a:gd name="T23" fmla="*/ 8 h 74"/>
                <a:gd name="T24" fmla="*/ 82 w 127"/>
                <a:gd name="T25" fmla="*/ 9 h 74"/>
                <a:gd name="T26" fmla="*/ 60 w 127"/>
                <a:gd name="T27" fmla="*/ 13 h 74"/>
                <a:gd name="T28" fmla="*/ 29 w 127"/>
                <a:gd name="T29" fmla="*/ 34 h 74"/>
                <a:gd name="T30" fmla="*/ 4 w 127"/>
                <a:gd name="T31"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74">
                  <a:moveTo>
                    <a:pt x="4" y="61"/>
                  </a:moveTo>
                  <a:cubicBezTo>
                    <a:pt x="5" y="62"/>
                    <a:pt x="5" y="64"/>
                    <a:pt x="7" y="63"/>
                  </a:cubicBezTo>
                  <a:cubicBezTo>
                    <a:pt x="8" y="67"/>
                    <a:pt x="0" y="68"/>
                    <a:pt x="0" y="74"/>
                  </a:cubicBezTo>
                  <a:cubicBezTo>
                    <a:pt x="3" y="73"/>
                    <a:pt x="7" y="74"/>
                    <a:pt x="10" y="73"/>
                  </a:cubicBezTo>
                  <a:cubicBezTo>
                    <a:pt x="15" y="72"/>
                    <a:pt x="18" y="67"/>
                    <a:pt x="23" y="67"/>
                  </a:cubicBezTo>
                  <a:cubicBezTo>
                    <a:pt x="30" y="67"/>
                    <a:pt x="33" y="65"/>
                    <a:pt x="38" y="59"/>
                  </a:cubicBezTo>
                  <a:cubicBezTo>
                    <a:pt x="41" y="56"/>
                    <a:pt x="46" y="51"/>
                    <a:pt x="47" y="47"/>
                  </a:cubicBezTo>
                  <a:cubicBezTo>
                    <a:pt x="49" y="40"/>
                    <a:pt x="64" y="35"/>
                    <a:pt x="70" y="33"/>
                  </a:cubicBezTo>
                  <a:cubicBezTo>
                    <a:pt x="76" y="31"/>
                    <a:pt x="82" y="27"/>
                    <a:pt x="88" y="26"/>
                  </a:cubicBezTo>
                  <a:cubicBezTo>
                    <a:pt x="95" y="26"/>
                    <a:pt x="98" y="21"/>
                    <a:pt x="103" y="18"/>
                  </a:cubicBezTo>
                  <a:cubicBezTo>
                    <a:pt x="107" y="17"/>
                    <a:pt x="127" y="9"/>
                    <a:pt x="119" y="4"/>
                  </a:cubicBezTo>
                  <a:cubicBezTo>
                    <a:pt x="113" y="0"/>
                    <a:pt x="103" y="10"/>
                    <a:pt x="97" y="8"/>
                  </a:cubicBezTo>
                  <a:cubicBezTo>
                    <a:pt x="92" y="7"/>
                    <a:pt x="88" y="10"/>
                    <a:pt x="82" y="9"/>
                  </a:cubicBezTo>
                  <a:cubicBezTo>
                    <a:pt x="75" y="9"/>
                    <a:pt x="67" y="10"/>
                    <a:pt x="60" y="13"/>
                  </a:cubicBezTo>
                  <a:cubicBezTo>
                    <a:pt x="48" y="18"/>
                    <a:pt x="43" y="31"/>
                    <a:pt x="29" y="34"/>
                  </a:cubicBezTo>
                  <a:cubicBezTo>
                    <a:pt x="15" y="37"/>
                    <a:pt x="8" y="49"/>
                    <a:pt x="4" y="6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432">
              <a:extLst>
                <a:ext uri="{FF2B5EF4-FFF2-40B4-BE49-F238E27FC236}">
                  <a16:creationId xmlns:a16="http://schemas.microsoft.com/office/drawing/2014/main" id="{B1E40B76-F8D8-4279-88FC-158FC60A5AE6}"/>
                </a:ext>
              </a:extLst>
            </p:cNvPr>
            <p:cNvSpPr>
              <a:spLocks/>
            </p:cNvSpPr>
            <p:nvPr/>
          </p:nvSpPr>
          <p:spPr bwMode="auto">
            <a:xfrm>
              <a:off x="10875607" y="5887992"/>
              <a:ext cx="271395" cy="160167"/>
            </a:xfrm>
            <a:custGeom>
              <a:avLst/>
              <a:gdLst>
                <a:gd name="T0" fmla="*/ 4 w 127"/>
                <a:gd name="T1" fmla="*/ 61 h 74"/>
                <a:gd name="T2" fmla="*/ 7 w 127"/>
                <a:gd name="T3" fmla="*/ 63 h 74"/>
                <a:gd name="T4" fmla="*/ 0 w 127"/>
                <a:gd name="T5" fmla="*/ 74 h 74"/>
                <a:gd name="T6" fmla="*/ 10 w 127"/>
                <a:gd name="T7" fmla="*/ 73 h 74"/>
                <a:gd name="T8" fmla="*/ 23 w 127"/>
                <a:gd name="T9" fmla="*/ 67 h 74"/>
                <a:gd name="T10" fmla="*/ 38 w 127"/>
                <a:gd name="T11" fmla="*/ 59 h 74"/>
                <a:gd name="T12" fmla="*/ 47 w 127"/>
                <a:gd name="T13" fmla="*/ 47 h 74"/>
                <a:gd name="T14" fmla="*/ 70 w 127"/>
                <a:gd name="T15" fmla="*/ 33 h 74"/>
                <a:gd name="T16" fmla="*/ 88 w 127"/>
                <a:gd name="T17" fmla="*/ 26 h 74"/>
                <a:gd name="T18" fmla="*/ 103 w 127"/>
                <a:gd name="T19" fmla="*/ 18 h 74"/>
                <a:gd name="T20" fmla="*/ 119 w 127"/>
                <a:gd name="T21" fmla="*/ 4 h 74"/>
                <a:gd name="T22" fmla="*/ 97 w 127"/>
                <a:gd name="T23" fmla="*/ 8 h 74"/>
                <a:gd name="T24" fmla="*/ 82 w 127"/>
                <a:gd name="T25" fmla="*/ 9 h 74"/>
                <a:gd name="T26" fmla="*/ 60 w 127"/>
                <a:gd name="T27" fmla="*/ 13 h 74"/>
                <a:gd name="T28" fmla="*/ 29 w 127"/>
                <a:gd name="T29" fmla="*/ 34 h 74"/>
                <a:gd name="T30" fmla="*/ 4 w 127"/>
                <a:gd name="T31"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74">
                  <a:moveTo>
                    <a:pt x="4" y="61"/>
                  </a:moveTo>
                  <a:cubicBezTo>
                    <a:pt x="5" y="62"/>
                    <a:pt x="5" y="64"/>
                    <a:pt x="7" y="63"/>
                  </a:cubicBezTo>
                  <a:cubicBezTo>
                    <a:pt x="8" y="67"/>
                    <a:pt x="0" y="68"/>
                    <a:pt x="0" y="74"/>
                  </a:cubicBezTo>
                  <a:cubicBezTo>
                    <a:pt x="3" y="73"/>
                    <a:pt x="7" y="74"/>
                    <a:pt x="10" y="73"/>
                  </a:cubicBezTo>
                  <a:cubicBezTo>
                    <a:pt x="15" y="72"/>
                    <a:pt x="18" y="67"/>
                    <a:pt x="23" y="67"/>
                  </a:cubicBezTo>
                  <a:cubicBezTo>
                    <a:pt x="30" y="67"/>
                    <a:pt x="33" y="65"/>
                    <a:pt x="38" y="59"/>
                  </a:cubicBezTo>
                  <a:cubicBezTo>
                    <a:pt x="41" y="56"/>
                    <a:pt x="46" y="51"/>
                    <a:pt x="47" y="47"/>
                  </a:cubicBezTo>
                  <a:cubicBezTo>
                    <a:pt x="49" y="40"/>
                    <a:pt x="64" y="35"/>
                    <a:pt x="70" y="33"/>
                  </a:cubicBezTo>
                  <a:cubicBezTo>
                    <a:pt x="76" y="31"/>
                    <a:pt x="82" y="27"/>
                    <a:pt x="88" y="26"/>
                  </a:cubicBezTo>
                  <a:cubicBezTo>
                    <a:pt x="95" y="26"/>
                    <a:pt x="98" y="21"/>
                    <a:pt x="103" y="18"/>
                  </a:cubicBezTo>
                  <a:cubicBezTo>
                    <a:pt x="107" y="17"/>
                    <a:pt x="127" y="9"/>
                    <a:pt x="119" y="4"/>
                  </a:cubicBezTo>
                  <a:cubicBezTo>
                    <a:pt x="113" y="0"/>
                    <a:pt x="103" y="10"/>
                    <a:pt x="97" y="8"/>
                  </a:cubicBezTo>
                  <a:cubicBezTo>
                    <a:pt x="92" y="7"/>
                    <a:pt x="88" y="10"/>
                    <a:pt x="82" y="9"/>
                  </a:cubicBezTo>
                  <a:cubicBezTo>
                    <a:pt x="75" y="9"/>
                    <a:pt x="67" y="10"/>
                    <a:pt x="60" y="13"/>
                  </a:cubicBezTo>
                  <a:cubicBezTo>
                    <a:pt x="48" y="18"/>
                    <a:pt x="43" y="31"/>
                    <a:pt x="29" y="34"/>
                  </a:cubicBezTo>
                  <a:cubicBezTo>
                    <a:pt x="15" y="37"/>
                    <a:pt x="8" y="49"/>
                    <a:pt x="4" y="6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3" name="Freeform 433">
              <a:extLst>
                <a:ext uri="{FF2B5EF4-FFF2-40B4-BE49-F238E27FC236}">
                  <a16:creationId xmlns:a16="http://schemas.microsoft.com/office/drawing/2014/main" id="{9DCA2C9F-C251-45CB-BAA2-85EBCE5DF4AF}"/>
                </a:ext>
              </a:extLst>
            </p:cNvPr>
            <p:cNvSpPr>
              <a:spLocks/>
            </p:cNvSpPr>
            <p:nvPr/>
          </p:nvSpPr>
          <p:spPr bwMode="auto">
            <a:xfrm>
              <a:off x="10893403" y="5362999"/>
              <a:ext cx="4449" cy="4449"/>
            </a:xfrm>
            <a:custGeom>
              <a:avLst/>
              <a:gdLst>
                <a:gd name="T0" fmla="*/ 2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2" y="0"/>
                  </a:moveTo>
                  <a:cubicBezTo>
                    <a:pt x="1" y="1"/>
                    <a:pt x="0" y="1"/>
                    <a:pt x="1" y="3"/>
                  </a:cubicBezTo>
                  <a:cubicBezTo>
                    <a:pt x="1" y="2"/>
                    <a:pt x="1" y="1"/>
                    <a:pt x="2"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434">
              <a:extLst>
                <a:ext uri="{FF2B5EF4-FFF2-40B4-BE49-F238E27FC236}">
                  <a16:creationId xmlns:a16="http://schemas.microsoft.com/office/drawing/2014/main" id="{8A22AFAF-80B5-4296-A302-D95530B1676E}"/>
                </a:ext>
              </a:extLst>
            </p:cNvPr>
            <p:cNvSpPr>
              <a:spLocks/>
            </p:cNvSpPr>
            <p:nvPr/>
          </p:nvSpPr>
          <p:spPr bwMode="auto">
            <a:xfrm>
              <a:off x="10893403" y="5362999"/>
              <a:ext cx="4449" cy="4449"/>
            </a:xfrm>
            <a:custGeom>
              <a:avLst/>
              <a:gdLst>
                <a:gd name="T0" fmla="*/ 2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2" y="0"/>
                  </a:moveTo>
                  <a:cubicBezTo>
                    <a:pt x="1" y="1"/>
                    <a:pt x="0" y="1"/>
                    <a:pt x="1" y="3"/>
                  </a:cubicBezTo>
                  <a:cubicBezTo>
                    <a:pt x="1" y="2"/>
                    <a:pt x="1" y="1"/>
                    <a:pt x="2"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5" name="Freeform 435">
              <a:extLst>
                <a:ext uri="{FF2B5EF4-FFF2-40B4-BE49-F238E27FC236}">
                  <a16:creationId xmlns:a16="http://schemas.microsoft.com/office/drawing/2014/main" id="{E0DD91A6-66F2-4B61-97DE-085215C06037}"/>
                </a:ext>
              </a:extLst>
            </p:cNvPr>
            <p:cNvSpPr>
              <a:spLocks/>
            </p:cNvSpPr>
            <p:nvPr/>
          </p:nvSpPr>
          <p:spPr bwMode="auto">
            <a:xfrm>
              <a:off x="10897852" y="5398592"/>
              <a:ext cx="4449" cy="4449"/>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cubicBezTo>
                    <a:pt x="1" y="0"/>
                    <a:pt x="0" y="1"/>
                    <a:pt x="0" y="3"/>
                  </a:cubicBezTo>
                  <a:cubicBezTo>
                    <a:pt x="1" y="2"/>
                    <a:pt x="1" y="1"/>
                    <a:pt x="2"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436">
              <a:extLst>
                <a:ext uri="{FF2B5EF4-FFF2-40B4-BE49-F238E27FC236}">
                  <a16:creationId xmlns:a16="http://schemas.microsoft.com/office/drawing/2014/main" id="{FF2CC9A7-BDAD-4C75-A484-E8FE20888AC5}"/>
                </a:ext>
              </a:extLst>
            </p:cNvPr>
            <p:cNvSpPr>
              <a:spLocks/>
            </p:cNvSpPr>
            <p:nvPr/>
          </p:nvSpPr>
          <p:spPr bwMode="auto">
            <a:xfrm>
              <a:off x="10897852" y="5398592"/>
              <a:ext cx="4449" cy="4449"/>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cubicBezTo>
                    <a:pt x="1" y="0"/>
                    <a:pt x="0" y="1"/>
                    <a:pt x="0" y="3"/>
                  </a:cubicBezTo>
                  <a:cubicBezTo>
                    <a:pt x="1" y="2"/>
                    <a:pt x="1" y="1"/>
                    <a:pt x="2"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7" name="Freeform 437">
              <a:extLst>
                <a:ext uri="{FF2B5EF4-FFF2-40B4-BE49-F238E27FC236}">
                  <a16:creationId xmlns:a16="http://schemas.microsoft.com/office/drawing/2014/main" id="{6CB0FB01-C515-4D89-B2B0-4E03AC96B0F4}"/>
                </a:ext>
              </a:extLst>
            </p:cNvPr>
            <p:cNvSpPr>
              <a:spLocks/>
            </p:cNvSpPr>
            <p:nvPr/>
          </p:nvSpPr>
          <p:spPr bwMode="auto">
            <a:xfrm>
              <a:off x="10915648" y="5887992"/>
              <a:ext cx="26695" cy="22245"/>
            </a:xfrm>
            <a:custGeom>
              <a:avLst/>
              <a:gdLst>
                <a:gd name="T0" fmla="*/ 1 w 13"/>
                <a:gd name="T1" fmla="*/ 5 h 12"/>
                <a:gd name="T2" fmla="*/ 0 w 13"/>
                <a:gd name="T3" fmla="*/ 9 h 12"/>
                <a:gd name="T4" fmla="*/ 5 w 13"/>
                <a:gd name="T5" fmla="*/ 12 h 12"/>
                <a:gd name="T6" fmla="*/ 9 w 13"/>
                <a:gd name="T7" fmla="*/ 0 h 12"/>
                <a:gd name="T8" fmla="*/ 1 w 13"/>
                <a:gd name="T9" fmla="*/ 5 h 12"/>
              </a:gdLst>
              <a:ahLst/>
              <a:cxnLst>
                <a:cxn ang="0">
                  <a:pos x="T0" y="T1"/>
                </a:cxn>
                <a:cxn ang="0">
                  <a:pos x="T2" y="T3"/>
                </a:cxn>
                <a:cxn ang="0">
                  <a:pos x="T4" y="T5"/>
                </a:cxn>
                <a:cxn ang="0">
                  <a:pos x="T6" y="T7"/>
                </a:cxn>
                <a:cxn ang="0">
                  <a:pos x="T8" y="T9"/>
                </a:cxn>
              </a:cxnLst>
              <a:rect l="0" t="0" r="r" b="b"/>
              <a:pathLst>
                <a:path w="13" h="12">
                  <a:moveTo>
                    <a:pt x="1" y="5"/>
                  </a:moveTo>
                  <a:cubicBezTo>
                    <a:pt x="0" y="6"/>
                    <a:pt x="0" y="8"/>
                    <a:pt x="0" y="9"/>
                  </a:cubicBezTo>
                  <a:cubicBezTo>
                    <a:pt x="2" y="9"/>
                    <a:pt x="4" y="10"/>
                    <a:pt x="5" y="12"/>
                  </a:cubicBezTo>
                  <a:cubicBezTo>
                    <a:pt x="8" y="10"/>
                    <a:pt x="13" y="4"/>
                    <a:pt x="9" y="0"/>
                  </a:cubicBezTo>
                  <a:cubicBezTo>
                    <a:pt x="8" y="4"/>
                    <a:pt x="5" y="4"/>
                    <a:pt x="1" y="5"/>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438">
              <a:extLst>
                <a:ext uri="{FF2B5EF4-FFF2-40B4-BE49-F238E27FC236}">
                  <a16:creationId xmlns:a16="http://schemas.microsoft.com/office/drawing/2014/main" id="{AF01B010-6301-47C0-9A4D-5EC1432AD925}"/>
                </a:ext>
              </a:extLst>
            </p:cNvPr>
            <p:cNvSpPr>
              <a:spLocks/>
            </p:cNvSpPr>
            <p:nvPr/>
          </p:nvSpPr>
          <p:spPr bwMode="auto">
            <a:xfrm>
              <a:off x="10915648" y="5887992"/>
              <a:ext cx="26695" cy="22245"/>
            </a:xfrm>
            <a:custGeom>
              <a:avLst/>
              <a:gdLst>
                <a:gd name="T0" fmla="*/ 1 w 13"/>
                <a:gd name="T1" fmla="*/ 5 h 12"/>
                <a:gd name="T2" fmla="*/ 0 w 13"/>
                <a:gd name="T3" fmla="*/ 9 h 12"/>
                <a:gd name="T4" fmla="*/ 5 w 13"/>
                <a:gd name="T5" fmla="*/ 12 h 12"/>
                <a:gd name="T6" fmla="*/ 9 w 13"/>
                <a:gd name="T7" fmla="*/ 0 h 12"/>
                <a:gd name="T8" fmla="*/ 1 w 13"/>
                <a:gd name="T9" fmla="*/ 5 h 12"/>
              </a:gdLst>
              <a:ahLst/>
              <a:cxnLst>
                <a:cxn ang="0">
                  <a:pos x="T0" y="T1"/>
                </a:cxn>
                <a:cxn ang="0">
                  <a:pos x="T2" y="T3"/>
                </a:cxn>
                <a:cxn ang="0">
                  <a:pos x="T4" y="T5"/>
                </a:cxn>
                <a:cxn ang="0">
                  <a:pos x="T6" y="T7"/>
                </a:cxn>
                <a:cxn ang="0">
                  <a:pos x="T8" y="T9"/>
                </a:cxn>
              </a:cxnLst>
              <a:rect l="0" t="0" r="r" b="b"/>
              <a:pathLst>
                <a:path w="13" h="12">
                  <a:moveTo>
                    <a:pt x="1" y="5"/>
                  </a:moveTo>
                  <a:cubicBezTo>
                    <a:pt x="0" y="6"/>
                    <a:pt x="0" y="8"/>
                    <a:pt x="0" y="9"/>
                  </a:cubicBezTo>
                  <a:cubicBezTo>
                    <a:pt x="2" y="9"/>
                    <a:pt x="4" y="10"/>
                    <a:pt x="5" y="12"/>
                  </a:cubicBezTo>
                  <a:cubicBezTo>
                    <a:pt x="8" y="10"/>
                    <a:pt x="13" y="4"/>
                    <a:pt x="9" y="0"/>
                  </a:cubicBezTo>
                  <a:cubicBezTo>
                    <a:pt x="8" y="4"/>
                    <a:pt x="5" y="4"/>
                    <a:pt x="1" y="5"/>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9" name="Freeform 439">
              <a:extLst>
                <a:ext uri="{FF2B5EF4-FFF2-40B4-BE49-F238E27FC236}">
                  <a16:creationId xmlns:a16="http://schemas.microsoft.com/office/drawing/2014/main" id="{D3E8927A-1213-4DFF-99B3-8C08516459AE}"/>
                </a:ext>
              </a:extLst>
            </p:cNvPr>
            <p:cNvSpPr>
              <a:spLocks/>
            </p:cNvSpPr>
            <p:nvPr/>
          </p:nvSpPr>
          <p:spPr bwMode="auto">
            <a:xfrm>
              <a:off x="10942343" y="5879094"/>
              <a:ext cx="57838" cy="26695"/>
            </a:xfrm>
            <a:custGeom>
              <a:avLst/>
              <a:gdLst>
                <a:gd name="T0" fmla="*/ 4 w 26"/>
                <a:gd name="T1" fmla="*/ 1 h 12"/>
                <a:gd name="T2" fmla="*/ 5 w 26"/>
                <a:gd name="T3" fmla="*/ 5 h 12"/>
                <a:gd name="T4" fmla="*/ 0 w 26"/>
                <a:gd name="T5" fmla="*/ 12 h 12"/>
                <a:gd name="T6" fmla="*/ 22 w 26"/>
                <a:gd name="T7" fmla="*/ 9 h 12"/>
                <a:gd name="T8" fmla="*/ 20 w 26"/>
                <a:gd name="T9" fmla="*/ 2 h 12"/>
                <a:gd name="T10" fmla="*/ 13 w 26"/>
                <a:gd name="T11" fmla="*/ 2 h 12"/>
                <a:gd name="T12" fmla="*/ 4 w 26"/>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6" h="12">
                  <a:moveTo>
                    <a:pt x="4" y="1"/>
                  </a:moveTo>
                  <a:cubicBezTo>
                    <a:pt x="2" y="3"/>
                    <a:pt x="0" y="7"/>
                    <a:pt x="5" y="5"/>
                  </a:cubicBezTo>
                  <a:cubicBezTo>
                    <a:pt x="2" y="6"/>
                    <a:pt x="0" y="9"/>
                    <a:pt x="0" y="12"/>
                  </a:cubicBezTo>
                  <a:cubicBezTo>
                    <a:pt x="7" y="11"/>
                    <a:pt x="15" y="12"/>
                    <a:pt x="22" y="9"/>
                  </a:cubicBezTo>
                  <a:cubicBezTo>
                    <a:pt x="26" y="7"/>
                    <a:pt x="24" y="3"/>
                    <a:pt x="20" y="2"/>
                  </a:cubicBezTo>
                  <a:cubicBezTo>
                    <a:pt x="18" y="1"/>
                    <a:pt x="16" y="2"/>
                    <a:pt x="13" y="2"/>
                  </a:cubicBezTo>
                  <a:cubicBezTo>
                    <a:pt x="10" y="2"/>
                    <a:pt x="7" y="0"/>
                    <a:pt x="4" y="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440">
              <a:extLst>
                <a:ext uri="{FF2B5EF4-FFF2-40B4-BE49-F238E27FC236}">
                  <a16:creationId xmlns:a16="http://schemas.microsoft.com/office/drawing/2014/main" id="{96746C5D-0356-4DF1-91F7-ABA739B3932A}"/>
                </a:ext>
              </a:extLst>
            </p:cNvPr>
            <p:cNvSpPr>
              <a:spLocks/>
            </p:cNvSpPr>
            <p:nvPr/>
          </p:nvSpPr>
          <p:spPr bwMode="auto">
            <a:xfrm>
              <a:off x="10942343" y="5879094"/>
              <a:ext cx="57838" cy="26695"/>
            </a:xfrm>
            <a:custGeom>
              <a:avLst/>
              <a:gdLst>
                <a:gd name="T0" fmla="*/ 4 w 26"/>
                <a:gd name="T1" fmla="*/ 1 h 12"/>
                <a:gd name="T2" fmla="*/ 5 w 26"/>
                <a:gd name="T3" fmla="*/ 5 h 12"/>
                <a:gd name="T4" fmla="*/ 0 w 26"/>
                <a:gd name="T5" fmla="*/ 12 h 12"/>
                <a:gd name="T6" fmla="*/ 22 w 26"/>
                <a:gd name="T7" fmla="*/ 9 h 12"/>
                <a:gd name="T8" fmla="*/ 20 w 26"/>
                <a:gd name="T9" fmla="*/ 2 h 12"/>
                <a:gd name="T10" fmla="*/ 13 w 26"/>
                <a:gd name="T11" fmla="*/ 2 h 12"/>
                <a:gd name="T12" fmla="*/ 4 w 26"/>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6" h="12">
                  <a:moveTo>
                    <a:pt x="4" y="1"/>
                  </a:moveTo>
                  <a:cubicBezTo>
                    <a:pt x="2" y="3"/>
                    <a:pt x="0" y="7"/>
                    <a:pt x="5" y="5"/>
                  </a:cubicBezTo>
                  <a:cubicBezTo>
                    <a:pt x="2" y="6"/>
                    <a:pt x="0" y="9"/>
                    <a:pt x="0" y="12"/>
                  </a:cubicBezTo>
                  <a:cubicBezTo>
                    <a:pt x="7" y="11"/>
                    <a:pt x="15" y="12"/>
                    <a:pt x="22" y="9"/>
                  </a:cubicBezTo>
                  <a:cubicBezTo>
                    <a:pt x="26" y="7"/>
                    <a:pt x="24" y="3"/>
                    <a:pt x="20" y="2"/>
                  </a:cubicBezTo>
                  <a:cubicBezTo>
                    <a:pt x="18" y="1"/>
                    <a:pt x="16" y="2"/>
                    <a:pt x="13" y="2"/>
                  </a:cubicBezTo>
                  <a:cubicBezTo>
                    <a:pt x="10" y="2"/>
                    <a:pt x="7" y="0"/>
                    <a:pt x="4" y="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71" name="Freeform 441">
              <a:extLst>
                <a:ext uri="{FF2B5EF4-FFF2-40B4-BE49-F238E27FC236}">
                  <a16:creationId xmlns:a16="http://schemas.microsoft.com/office/drawing/2014/main" id="{C41EBCBC-A9D7-41E8-869A-F96CEC304FDF}"/>
                </a:ext>
              </a:extLst>
            </p:cNvPr>
            <p:cNvSpPr>
              <a:spLocks/>
            </p:cNvSpPr>
            <p:nvPr/>
          </p:nvSpPr>
          <p:spPr bwMode="auto">
            <a:xfrm>
              <a:off x="10960139" y="5389694"/>
              <a:ext cx="71186" cy="35593"/>
            </a:xfrm>
            <a:custGeom>
              <a:avLst/>
              <a:gdLst>
                <a:gd name="T0" fmla="*/ 5 w 32"/>
                <a:gd name="T1" fmla="*/ 2 h 15"/>
                <a:gd name="T2" fmla="*/ 13 w 32"/>
                <a:gd name="T3" fmla="*/ 13 h 15"/>
                <a:gd name="T4" fmla="*/ 17 w 32"/>
                <a:gd name="T5" fmla="*/ 10 h 15"/>
                <a:gd name="T6" fmla="*/ 22 w 32"/>
                <a:gd name="T7" fmla="*/ 11 h 15"/>
                <a:gd name="T8" fmla="*/ 32 w 32"/>
                <a:gd name="T9" fmla="*/ 6 h 15"/>
                <a:gd name="T10" fmla="*/ 28 w 32"/>
                <a:gd name="T11" fmla="*/ 3 h 15"/>
                <a:gd name="T12" fmla="*/ 5 w 32"/>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32" h="15">
                  <a:moveTo>
                    <a:pt x="5" y="2"/>
                  </a:moveTo>
                  <a:cubicBezTo>
                    <a:pt x="0" y="9"/>
                    <a:pt x="4" y="15"/>
                    <a:pt x="13" y="13"/>
                  </a:cubicBezTo>
                  <a:cubicBezTo>
                    <a:pt x="14" y="12"/>
                    <a:pt x="16" y="11"/>
                    <a:pt x="17" y="10"/>
                  </a:cubicBezTo>
                  <a:cubicBezTo>
                    <a:pt x="19" y="11"/>
                    <a:pt x="20" y="11"/>
                    <a:pt x="22" y="11"/>
                  </a:cubicBezTo>
                  <a:cubicBezTo>
                    <a:pt x="25" y="9"/>
                    <a:pt x="31" y="11"/>
                    <a:pt x="32" y="6"/>
                  </a:cubicBezTo>
                  <a:cubicBezTo>
                    <a:pt x="30" y="7"/>
                    <a:pt x="28" y="5"/>
                    <a:pt x="28" y="3"/>
                  </a:cubicBezTo>
                  <a:cubicBezTo>
                    <a:pt x="24" y="8"/>
                    <a:pt x="11" y="0"/>
                    <a:pt x="5" y="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442">
              <a:extLst>
                <a:ext uri="{FF2B5EF4-FFF2-40B4-BE49-F238E27FC236}">
                  <a16:creationId xmlns:a16="http://schemas.microsoft.com/office/drawing/2014/main" id="{82764454-1898-43CA-9A95-97E35B48D14F}"/>
                </a:ext>
              </a:extLst>
            </p:cNvPr>
            <p:cNvSpPr>
              <a:spLocks/>
            </p:cNvSpPr>
            <p:nvPr/>
          </p:nvSpPr>
          <p:spPr bwMode="auto">
            <a:xfrm>
              <a:off x="10960139" y="5389694"/>
              <a:ext cx="71186" cy="35593"/>
            </a:xfrm>
            <a:custGeom>
              <a:avLst/>
              <a:gdLst>
                <a:gd name="T0" fmla="*/ 5 w 32"/>
                <a:gd name="T1" fmla="*/ 2 h 15"/>
                <a:gd name="T2" fmla="*/ 13 w 32"/>
                <a:gd name="T3" fmla="*/ 13 h 15"/>
                <a:gd name="T4" fmla="*/ 17 w 32"/>
                <a:gd name="T5" fmla="*/ 10 h 15"/>
                <a:gd name="T6" fmla="*/ 22 w 32"/>
                <a:gd name="T7" fmla="*/ 11 h 15"/>
                <a:gd name="T8" fmla="*/ 32 w 32"/>
                <a:gd name="T9" fmla="*/ 6 h 15"/>
                <a:gd name="T10" fmla="*/ 28 w 32"/>
                <a:gd name="T11" fmla="*/ 3 h 15"/>
                <a:gd name="T12" fmla="*/ 5 w 32"/>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32" h="15">
                  <a:moveTo>
                    <a:pt x="5" y="2"/>
                  </a:moveTo>
                  <a:cubicBezTo>
                    <a:pt x="0" y="9"/>
                    <a:pt x="4" y="15"/>
                    <a:pt x="13" y="13"/>
                  </a:cubicBezTo>
                  <a:cubicBezTo>
                    <a:pt x="14" y="12"/>
                    <a:pt x="16" y="11"/>
                    <a:pt x="17" y="10"/>
                  </a:cubicBezTo>
                  <a:cubicBezTo>
                    <a:pt x="19" y="11"/>
                    <a:pt x="20" y="11"/>
                    <a:pt x="22" y="11"/>
                  </a:cubicBezTo>
                  <a:cubicBezTo>
                    <a:pt x="25" y="9"/>
                    <a:pt x="31" y="11"/>
                    <a:pt x="32" y="6"/>
                  </a:cubicBezTo>
                  <a:cubicBezTo>
                    <a:pt x="30" y="7"/>
                    <a:pt x="28" y="5"/>
                    <a:pt x="28" y="3"/>
                  </a:cubicBezTo>
                  <a:cubicBezTo>
                    <a:pt x="24" y="8"/>
                    <a:pt x="11" y="0"/>
                    <a:pt x="5" y="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73" name="Freeform 443">
              <a:extLst>
                <a:ext uri="{FF2B5EF4-FFF2-40B4-BE49-F238E27FC236}">
                  <a16:creationId xmlns:a16="http://schemas.microsoft.com/office/drawing/2014/main" id="{275E17AD-C32A-46F9-AD00-395EB548CADD}"/>
                </a:ext>
              </a:extLst>
            </p:cNvPr>
            <p:cNvSpPr>
              <a:spLocks/>
            </p:cNvSpPr>
            <p:nvPr/>
          </p:nvSpPr>
          <p:spPr bwMode="auto">
            <a:xfrm>
              <a:off x="11031325" y="4984826"/>
              <a:ext cx="22245" cy="35593"/>
            </a:xfrm>
            <a:custGeom>
              <a:avLst/>
              <a:gdLst>
                <a:gd name="T0" fmla="*/ 8 w 10"/>
                <a:gd name="T1" fmla="*/ 15 h 15"/>
                <a:gd name="T2" fmla="*/ 0 w 10"/>
                <a:gd name="T3" fmla="*/ 5 h 15"/>
                <a:gd name="T4" fmla="*/ 8 w 10"/>
                <a:gd name="T5" fmla="*/ 15 h 15"/>
              </a:gdLst>
              <a:ahLst/>
              <a:cxnLst>
                <a:cxn ang="0">
                  <a:pos x="T0" y="T1"/>
                </a:cxn>
                <a:cxn ang="0">
                  <a:pos x="T2" y="T3"/>
                </a:cxn>
                <a:cxn ang="0">
                  <a:pos x="T4" y="T5"/>
                </a:cxn>
              </a:cxnLst>
              <a:rect l="0" t="0" r="r" b="b"/>
              <a:pathLst>
                <a:path w="10" h="15">
                  <a:moveTo>
                    <a:pt x="8" y="15"/>
                  </a:moveTo>
                  <a:cubicBezTo>
                    <a:pt x="10" y="12"/>
                    <a:pt x="5" y="0"/>
                    <a:pt x="0" y="5"/>
                  </a:cubicBezTo>
                  <a:cubicBezTo>
                    <a:pt x="5" y="7"/>
                    <a:pt x="4" y="13"/>
                    <a:pt x="8" y="15"/>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444">
              <a:extLst>
                <a:ext uri="{FF2B5EF4-FFF2-40B4-BE49-F238E27FC236}">
                  <a16:creationId xmlns:a16="http://schemas.microsoft.com/office/drawing/2014/main" id="{0CFF28A2-AFDA-494A-BF34-8642B1B3D171}"/>
                </a:ext>
              </a:extLst>
            </p:cNvPr>
            <p:cNvSpPr>
              <a:spLocks/>
            </p:cNvSpPr>
            <p:nvPr/>
          </p:nvSpPr>
          <p:spPr bwMode="auto">
            <a:xfrm>
              <a:off x="11031325" y="4984826"/>
              <a:ext cx="22245" cy="35593"/>
            </a:xfrm>
            <a:custGeom>
              <a:avLst/>
              <a:gdLst>
                <a:gd name="T0" fmla="*/ 8 w 10"/>
                <a:gd name="T1" fmla="*/ 15 h 15"/>
                <a:gd name="T2" fmla="*/ 0 w 10"/>
                <a:gd name="T3" fmla="*/ 5 h 15"/>
                <a:gd name="T4" fmla="*/ 8 w 10"/>
                <a:gd name="T5" fmla="*/ 15 h 15"/>
              </a:gdLst>
              <a:ahLst/>
              <a:cxnLst>
                <a:cxn ang="0">
                  <a:pos x="T0" y="T1"/>
                </a:cxn>
                <a:cxn ang="0">
                  <a:pos x="T2" y="T3"/>
                </a:cxn>
                <a:cxn ang="0">
                  <a:pos x="T4" y="T5"/>
                </a:cxn>
              </a:cxnLst>
              <a:rect l="0" t="0" r="r" b="b"/>
              <a:pathLst>
                <a:path w="10" h="15">
                  <a:moveTo>
                    <a:pt x="8" y="15"/>
                  </a:moveTo>
                  <a:cubicBezTo>
                    <a:pt x="10" y="12"/>
                    <a:pt x="5" y="0"/>
                    <a:pt x="0" y="5"/>
                  </a:cubicBezTo>
                  <a:cubicBezTo>
                    <a:pt x="5" y="7"/>
                    <a:pt x="4" y="13"/>
                    <a:pt x="8" y="15"/>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75" name="Freeform 445">
              <a:extLst>
                <a:ext uri="{FF2B5EF4-FFF2-40B4-BE49-F238E27FC236}">
                  <a16:creationId xmlns:a16="http://schemas.microsoft.com/office/drawing/2014/main" id="{0447C7D4-4E09-4BC2-B1E4-0123E8A8207D}"/>
                </a:ext>
              </a:extLst>
            </p:cNvPr>
            <p:cNvSpPr>
              <a:spLocks/>
            </p:cNvSpPr>
            <p:nvPr/>
          </p:nvSpPr>
          <p:spPr bwMode="auto">
            <a:xfrm>
              <a:off x="11026876" y="5403041"/>
              <a:ext cx="66736" cy="13347"/>
            </a:xfrm>
            <a:custGeom>
              <a:avLst/>
              <a:gdLst>
                <a:gd name="T0" fmla="*/ 4 w 31"/>
                <a:gd name="T1" fmla="*/ 0 h 6"/>
                <a:gd name="T2" fmla="*/ 13 w 31"/>
                <a:gd name="T3" fmla="*/ 5 h 6"/>
                <a:gd name="T4" fmla="*/ 31 w 31"/>
                <a:gd name="T5" fmla="*/ 1 h 6"/>
                <a:gd name="T6" fmla="*/ 4 w 31"/>
                <a:gd name="T7" fmla="*/ 0 h 6"/>
              </a:gdLst>
              <a:ahLst/>
              <a:cxnLst>
                <a:cxn ang="0">
                  <a:pos x="T0" y="T1"/>
                </a:cxn>
                <a:cxn ang="0">
                  <a:pos x="T2" y="T3"/>
                </a:cxn>
                <a:cxn ang="0">
                  <a:pos x="T4" y="T5"/>
                </a:cxn>
                <a:cxn ang="0">
                  <a:pos x="T6" y="T7"/>
                </a:cxn>
              </a:cxnLst>
              <a:rect l="0" t="0" r="r" b="b"/>
              <a:pathLst>
                <a:path w="31" h="6">
                  <a:moveTo>
                    <a:pt x="4" y="0"/>
                  </a:moveTo>
                  <a:cubicBezTo>
                    <a:pt x="0" y="4"/>
                    <a:pt x="11" y="5"/>
                    <a:pt x="13" y="5"/>
                  </a:cubicBezTo>
                  <a:cubicBezTo>
                    <a:pt x="18" y="5"/>
                    <a:pt x="27" y="6"/>
                    <a:pt x="31" y="1"/>
                  </a:cubicBezTo>
                  <a:cubicBezTo>
                    <a:pt x="22" y="0"/>
                    <a:pt x="13" y="3"/>
                    <a:pt x="4"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446">
              <a:extLst>
                <a:ext uri="{FF2B5EF4-FFF2-40B4-BE49-F238E27FC236}">
                  <a16:creationId xmlns:a16="http://schemas.microsoft.com/office/drawing/2014/main" id="{B15FAA48-D9CE-4E79-9254-4EEA63B42662}"/>
                </a:ext>
              </a:extLst>
            </p:cNvPr>
            <p:cNvSpPr>
              <a:spLocks/>
            </p:cNvSpPr>
            <p:nvPr/>
          </p:nvSpPr>
          <p:spPr bwMode="auto">
            <a:xfrm>
              <a:off x="11026876" y="5403041"/>
              <a:ext cx="66736" cy="13347"/>
            </a:xfrm>
            <a:custGeom>
              <a:avLst/>
              <a:gdLst>
                <a:gd name="T0" fmla="*/ 4 w 31"/>
                <a:gd name="T1" fmla="*/ 0 h 6"/>
                <a:gd name="T2" fmla="*/ 13 w 31"/>
                <a:gd name="T3" fmla="*/ 5 h 6"/>
                <a:gd name="T4" fmla="*/ 31 w 31"/>
                <a:gd name="T5" fmla="*/ 1 h 6"/>
                <a:gd name="T6" fmla="*/ 4 w 31"/>
                <a:gd name="T7" fmla="*/ 0 h 6"/>
              </a:gdLst>
              <a:ahLst/>
              <a:cxnLst>
                <a:cxn ang="0">
                  <a:pos x="T0" y="T1"/>
                </a:cxn>
                <a:cxn ang="0">
                  <a:pos x="T2" y="T3"/>
                </a:cxn>
                <a:cxn ang="0">
                  <a:pos x="T4" y="T5"/>
                </a:cxn>
                <a:cxn ang="0">
                  <a:pos x="T6" y="T7"/>
                </a:cxn>
              </a:cxnLst>
              <a:rect l="0" t="0" r="r" b="b"/>
              <a:pathLst>
                <a:path w="31" h="6">
                  <a:moveTo>
                    <a:pt x="4" y="0"/>
                  </a:moveTo>
                  <a:cubicBezTo>
                    <a:pt x="0" y="4"/>
                    <a:pt x="11" y="5"/>
                    <a:pt x="13" y="5"/>
                  </a:cubicBezTo>
                  <a:cubicBezTo>
                    <a:pt x="18" y="5"/>
                    <a:pt x="27" y="6"/>
                    <a:pt x="31" y="1"/>
                  </a:cubicBezTo>
                  <a:cubicBezTo>
                    <a:pt x="22" y="0"/>
                    <a:pt x="13" y="3"/>
                    <a:pt x="4"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77" name="Freeform 447">
              <a:extLst>
                <a:ext uri="{FF2B5EF4-FFF2-40B4-BE49-F238E27FC236}">
                  <a16:creationId xmlns:a16="http://schemas.microsoft.com/office/drawing/2014/main" id="{C5160780-9447-4667-AA6A-3708D955084D}"/>
                </a:ext>
              </a:extLst>
            </p:cNvPr>
            <p:cNvSpPr>
              <a:spLocks/>
            </p:cNvSpPr>
            <p:nvPr/>
          </p:nvSpPr>
          <p:spPr bwMode="auto">
            <a:xfrm>
              <a:off x="11040223" y="5834603"/>
              <a:ext cx="66736" cy="40042"/>
            </a:xfrm>
            <a:custGeom>
              <a:avLst/>
              <a:gdLst>
                <a:gd name="T0" fmla="*/ 0 w 31"/>
                <a:gd name="T1" fmla="*/ 17 h 17"/>
                <a:gd name="T2" fmla="*/ 19 w 31"/>
                <a:gd name="T3" fmla="*/ 14 h 17"/>
                <a:gd name="T4" fmla="*/ 31 w 31"/>
                <a:gd name="T5" fmla="*/ 8 h 17"/>
                <a:gd name="T6" fmla="*/ 13 w 31"/>
                <a:gd name="T7" fmla="*/ 6 h 17"/>
                <a:gd name="T8" fmla="*/ 6 w 31"/>
                <a:gd name="T9" fmla="*/ 6 h 17"/>
                <a:gd name="T10" fmla="*/ 0 w 31"/>
                <a:gd name="T11" fmla="*/ 17 h 17"/>
              </a:gdLst>
              <a:ahLst/>
              <a:cxnLst>
                <a:cxn ang="0">
                  <a:pos x="T0" y="T1"/>
                </a:cxn>
                <a:cxn ang="0">
                  <a:pos x="T2" y="T3"/>
                </a:cxn>
                <a:cxn ang="0">
                  <a:pos x="T4" y="T5"/>
                </a:cxn>
                <a:cxn ang="0">
                  <a:pos x="T6" y="T7"/>
                </a:cxn>
                <a:cxn ang="0">
                  <a:pos x="T8" y="T9"/>
                </a:cxn>
                <a:cxn ang="0">
                  <a:pos x="T10" y="T11"/>
                </a:cxn>
              </a:cxnLst>
              <a:rect l="0" t="0" r="r" b="b"/>
              <a:pathLst>
                <a:path w="31" h="17">
                  <a:moveTo>
                    <a:pt x="0" y="17"/>
                  </a:moveTo>
                  <a:cubicBezTo>
                    <a:pt x="6" y="12"/>
                    <a:pt x="12" y="13"/>
                    <a:pt x="19" y="14"/>
                  </a:cubicBezTo>
                  <a:cubicBezTo>
                    <a:pt x="23" y="15"/>
                    <a:pt x="27" y="7"/>
                    <a:pt x="31" y="8"/>
                  </a:cubicBezTo>
                  <a:cubicBezTo>
                    <a:pt x="25" y="0"/>
                    <a:pt x="22" y="3"/>
                    <a:pt x="13" y="6"/>
                  </a:cubicBezTo>
                  <a:cubicBezTo>
                    <a:pt x="10" y="7"/>
                    <a:pt x="9" y="5"/>
                    <a:pt x="6" y="6"/>
                  </a:cubicBezTo>
                  <a:cubicBezTo>
                    <a:pt x="3" y="7"/>
                    <a:pt x="1" y="13"/>
                    <a:pt x="0" y="1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448">
              <a:extLst>
                <a:ext uri="{FF2B5EF4-FFF2-40B4-BE49-F238E27FC236}">
                  <a16:creationId xmlns:a16="http://schemas.microsoft.com/office/drawing/2014/main" id="{47D65D47-FC50-480F-8C1C-794E50EC1EFB}"/>
                </a:ext>
              </a:extLst>
            </p:cNvPr>
            <p:cNvSpPr>
              <a:spLocks/>
            </p:cNvSpPr>
            <p:nvPr/>
          </p:nvSpPr>
          <p:spPr bwMode="auto">
            <a:xfrm>
              <a:off x="11040223" y="5834603"/>
              <a:ext cx="66736" cy="40042"/>
            </a:xfrm>
            <a:custGeom>
              <a:avLst/>
              <a:gdLst>
                <a:gd name="T0" fmla="*/ 0 w 31"/>
                <a:gd name="T1" fmla="*/ 17 h 17"/>
                <a:gd name="T2" fmla="*/ 19 w 31"/>
                <a:gd name="T3" fmla="*/ 14 h 17"/>
                <a:gd name="T4" fmla="*/ 31 w 31"/>
                <a:gd name="T5" fmla="*/ 8 h 17"/>
                <a:gd name="T6" fmla="*/ 13 w 31"/>
                <a:gd name="T7" fmla="*/ 6 h 17"/>
                <a:gd name="T8" fmla="*/ 6 w 31"/>
                <a:gd name="T9" fmla="*/ 6 h 17"/>
                <a:gd name="T10" fmla="*/ 0 w 31"/>
                <a:gd name="T11" fmla="*/ 17 h 17"/>
              </a:gdLst>
              <a:ahLst/>
              <a:cxnLst>
                <a:cxn ang="0">
                  <a:pos x="T0" y="T1"/>
                </a:cxn>
                <a:cxn ang="0">
                  <a:pos x="T2" y="T3"/>
                </a:cxn>
                <a:cxn ang="0">
                  <a:pos x="T4" y="T5"/>
                </a:cxn>
                <a:cxn ang="0">
                  <a:pos x="T6" y="T7"/>
                </a:cxn>
                <a:cxn ang="0">
                  <a:pos x="T8" y="T9"/>
                </a:cxn>
                <a:cxn ang="0">
                  <a:pos x="T10" y="T11"/>
                </a:cxn>
              </a:cxnLst>
              <a:rect l="0" t="0" r="r" b="b"/>
              <a:pathLst>
                <a:path w="31" h="17">
                  <a:moveTo>
                    <a:pt x="0" y="17"/>
                  </a:moveTo>
                  <a:cubicBezTo>
                    <a:pt x="6" y="12"/>
                    <a:pt x="12" y="13"/>
                    <a:pt x="19" y="14"/>
                  </a:cubicBezTo>
                  <a:cubicBezTo>
                    <a:pt x="23" y="15"/>
                    <a:pt x="27" y="7"/>
                    <a:pt x="31" y="8"/>
                  </a:cubicBezTo>
                  <a:cubicBezTo>
                    <a:pt x="25" y="0"/>
                    <a:pt x="22" y="3"/>
                    <a:pt x="13" y="6"/>
                  </a:cubicBezTo>
                  <a:cubicBezTo>
                    <a:pt x="10" y="7"/>
                    <a:pt x="9" y="5"/>
                    <a:pt x="6" y="6"/>
                  </a:cubicBezTo>
                  <a:cubicBezTo>
                    <a:pt x="3" y="7"/>
                    <a:pt x="1" y="13"/>
                    <a:pt x="0" y="1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79" name="Freeform 449">
              <a:extLst>
                <a:ext uri="{FF2B5EF4-FFF2-40B4-BE49-F238E27FC236}">
                  <a16:creationId xmlns:a16="http://schemas.microsoft.com/office/drawing/2014/main" id="{789FB146-72B6-4FF0-B20B-A2AFC483BB7B}"/>
                </a:ext>
              </a:extLst>
            </p:cNvPr>
            <p:cNvSpPr>
              <a:spLocks/>
            </p:cNvSpPr>
            <p:nvPr/>
          </p:nvSpPr>
          <p:spPr bwMode="auto">
            <a:xfrm>
              <a:off x="11058020" y="5420837"/>
              <a:ext cx="22245" cy="35593"/>
            </a:xfrm>
            <a:custGeom>
              <a:avLst/>
              <a:gdLst>
                <a:gd name="T0" fmla="*/ 7 w 10"/>
                <a:gd name="T1" fmla="*/ 0 h 17"/>
                <a:gd name="T2" fmla="*/ 9 w 10"/>
                <a:gd name="T3" fmla="*/ 17 h 17"/>
                <a:gd name="T4" fmla="*/ 7 w 10"/>
                <a:gd name="T5" fmla="*/ 0 h 17"/>
              </a:gdLst>
              <a:ahLst/>
              <a:cxnLst>
                <a:cxn ang="0">
                  <a:pos x="T0" y="T1"/>
                </a:cxn>
                <a:cxn ang="0">
                  <a:pos x="T2" y="T3"/>
                </a:cxn>
                <a:cxn ang="0">
                  <a:pos x="T4" y="T5"/>
                </a:cxn>
              </a:cxnLst>
              <a:rect l="0" t="0" r="r" b="b"/>
              <a:pathLst>
                <a:path w="10" h="17">
                  <a:moveTo>
                    <a:pt x="7" y="0"/>
                  </a:moveTo>
                  <a:cubicBezTo>
                    <a:pt x="0" y="1"/>
                    <a:pt x="6" y="15"/>
                    <a:pt x="9" y="17"/>
                  </a:cubicBezTo>
                  <a:cubicBezTo>
                    <a:pt x="10" y="15"/>
                    <a:pt x="8" y="2"/>
                    <a:pt x="7"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450">
              <a:extLst>
                <a:ext uri="{FF2B5EF4-FFF2-40B4-BE49-F238E27FC236}">
                  <a16:creationId xmlns:a16="http://schemas.microsoft.com/office/drawing/2014/main" id="{E81A79B2-FD65-4E66-AD7F-D2991488A1F6}"/>
                </a:ext>
              </a:extLst>
            </p:cNvPr>
            <p:cNvSpPr>
              <a:spLocks/>
            </p:cNvSpPr>
            <p:nvPr/>
          </p:nvSpPr>
          <p:spPr bwMode="auto">
            <a:xfrm>
              <a:off x="11058020" y="5420837"/>
              <a:ext cx="22245" cy="35593"/>
            </a:xfrm>
            <a:custGeom>
              <a:avLst/>
              <a:gdLst>
                <a:gd name="T0" fmla="*/ 7 w 10"/>
                <a:gd name="T1" fmla="*/ 0 h 17"/>
                <a:gd name="T2" fmla="*/ 9 w 10"/>
                <a:gd name="T3" fmla="*/ 17 h 17"/>
                <a:gd name="T4" fmla="*/ 7 w 10"/>
                <a:gd name="T5" fmla="*/ 0 h 17"/>
              </a:gdLst>
              <a:ahLst/>
              <a:cxnLst>
                <a:cxn ang="0">
                  <a:pos x="T0" y="T1"/>
                </a:cxn>
                <a:cxn ang="0">
                  <a:pos x="T2" y="T3"/>
                </a:cxn>
                <a:cxn ang="0">
                  <a:pos x="T4" y="T5"/>
                </a:cxn>
              </a:cxnLst>
              <a:rect l="0" t="0" r="r" b="b"/>
              <a:pathLst>
                <a:path w="10" h="17">
                  <a:moveTo>
                    <a:pt x="7" y="0"/>
                  </a:moveTo>
                  <a:cubicBezTo>
                    <a:pt x="0" y="1"/>
                    <a:pt x="6" y="15"/>
                    <a:pt x="9" y="17"/>
                  </a:cubicBezTo>
                  <a:cubicBezTo>
                    <a:pt x="10" y="15"/>
                    <a:pt x="8" y="2"/>
                    <a:pt x="7"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81" name="Freeform 451">
              <a:extLst>
                <a:ext uri="{FF2B5EF4-FFF2-40B4-BE49-F238E27FC236}">
                  <a16:creationId xmlns:a16="http://schemas.microsoft.com/office/drawing/2014/main" id="{0A29617A-B02D-4CD5-963C-9496B2098F40}"/>
                </a:ext>
              </a:extLst>
            </p:cNvPr>
            <p:cNvSpPr>
              <a:spLocks/>
            </p:cNvSpPr>
            <p:nvPr/>
          </p:nvSpPr>
          <p:spPr bwMode="auto">
            <a:xfrm>
              <a:off x="11066918" y="5496472"/>
              <a:ext cx="88982" cy="62287"/>
            </a:xfrm>
            <a:custGeom>
              <a:avLst/>
              <a:gdLst>
                <a:gd name="T0" fmla="*/ 22 w 41"/>
                <a:gd name="T1" fmla="*/ 28 h 28"/>
                <a:gd name="T2" fmla="*/ 38 w 41"/>
                <a:gd name="T3" fmla="*/ 20 h 28"/>
                <a:gd name="T4" fmla="*/ 34 w 41"/>
                <a:gd name="T5" fmla="*/ 10 h 28"/>
                <a:gd name="T6" fmla="*/ 26 w 41"/>
                <a:gd name="T7" fmla="*/ 2 h 28"/>
                <a:gd name="T8" fmla="*/ 9 w 41"/>
                <a:gd name="T9" fmla="*/ 3 h 28"/>
                <a:gd name="T10" fmla="*/ 3 w 41"/>
                <a:gd name="T11" fmla="*/ 14 h 28"/>
                <a:gd name="T12" fmla="*/ 22 w 41"/>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1" h="28">
                  <a:moveTo>
                    <a:pt x="22" y="28"/>
                  </a:moveTo>
                  <a:cubicBezTo>
                    <a:pt x="26" y="26"/>
                    <a:pt x="35" y="24"/>
                    <a:pt x="38" y="20"/>
                  </a:cubicBezTo>
                  <a:cubicBezTo>
                    <a:pt x="41" y="15"/>
                    <a:pt x="39" y="11"/>
                    <a:pt x="34" y="10"/>
                  </a:cubicBezTo>
                  <a:cubicBezTo>
                    <a:pt x="38" y="6"/>
                    <a:pt x="29" y="3"/>
                    <a:pt x="26" y="2"/>
                  </a:cubicBezTo>
                  <a:cubicBezTo>
                    <a:pt x="20" y="0"/>
                    <a:pt x="15" y="2"/>
                    <a:pt x="9" y="3"/>
                  </a:cubicBezTo>
                  <a:cubicBezTo>
                    <a:pt x="2" y="4"/>
                    <a:pt x="0" y="7"/>
                    <a:pt x="3" y="14"/>
                  </a:cubicBezTo>
                  <a:cubicBezTo>
                    <a:pt x="7" y="22"/>
                    <a:pt x="15" y="24"/>
                    <a:pt x="22" y="28"/>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452">
              <a:extLst>
                <a:ext uri="{FF2B5EF4-FFF2-40B4-BE49-F238E27FC236}">
                  <a16:creationId xmlns:a16="http://schemas.microsoft.com/office/drawing/2014/main" id="{9EF5F58A-4B94-486C-AE76-28CA4BCDC336}"/>
                </a:ext>
              </a:extLst>
            </p:cNvPr>
            <p:cNvSpPr>
              <a:spLocks/>
            </p:cNvSpPr>
            <p:nvPr/>
          </p:nvSpPr>
          <p:spPr bwMode="auto">
            <a:xfrm>
              <a:off x="11066918" y="5496472"/>
              <a:ext cx="88982" cy="62287"/>
            </a:xfrm>
            <a:custGeom>
              <a:avLst/>
              <a:gdLst>
                <a:gd name="T0" fmla="*/ 22 w 41"/>
                <a:gd name="T1" fmla="*/ 28 h 28"/>
                <a:gd name="T2" fmla="*/ 38 w 41"/>
                <a:gd name="T3" fmla="*/ 20 h 28"/>
                <a:gd name="T4" fmla="*/ 34 w 41"/>
                <a:gd name="T5" fmla="*/ 10 h 28"/>
                <a:gd name="T6" fmla="*/ 26 w 41"/>
                <a:gd name="T7" fmla="*/ 2 h 28"/>
                <a:gd name="T8" fmla="*/ 9 w 41"/>
                <a:gd name="T9" fmla="*/ 3 h 28"/>
                <a:gd name="T10" fmla="*/ 3 w 41"/>
                <a:gd name="T11" fmla="*/ 14 h 28"/>
                <a:gd name="T12" fmla="*/ 22 w 41"/>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1" h="28">
                  <a:moveTo>
                    <a:pt x="22" y="28"/>
                  </a:moveTo>
                  <a:cubicBezTo>
                    <a:pt x="26" y="26"/>
                    <a:pt x="35" y="24"/>
                    <a:pt x="38" y="20"/>
                  </a:cubicBezTo>
                  <a:cubicBezTo>
                    <a:pt x="41" y="15"/>
                    <a:pt x="39" y="11"/>
                    <a:pt x="34" y="10"/>
                  </a:cubicBezTo>
                  <a:cubicBezTo>
                    <a:pt x="38" y="6"/>
                    <a:pt x="29" y="3"/>
                    <a:pt x="26" y="2"/>
                  </a:cubicBezTo>
                  <a:cubicBezTo>
                    <a:pt x="20" y="0"/>
                    <a:pt x="15" y="2"/>
                    <a:pt x="9" y="3"/>
                  </a:cubicBezTo>
                  <a:cubicBezTo>
                    <a:pt x="2" y="4"/>
                    <a:pt x="0" y="7"/>
                    <a:pt x="3" y="14"/>
                  </a:cubicBezTo>
                  <a:cubicBezTo>
                    <a:pt x="7" y="22"/>
                    <a:pt x="15" y="24"/>
                    <a:pt x="22" y="28"/>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83" name="Freeform 453">
              <a:extLst>
                <a:ext uri="{FF2B5EF4-FFF2-40B4-BE49-F238E27FC236}">
                  <a16:creationId xmlns:a16="http://schemas.microsoft.com/office/drawing/2014/main" id="{76AC3C57-039A-45A5-AE2D-2F1406AD07CD}"/>
                </a:ext>
              </a:extLst>
            </p:cNvPr>
            <p:cNvSpPr>
              <a:spLocks/>
            </p:cNvSpPr>
            <p:nvPr/>
          </p:nvSpPr>
          <p:spPr bwMode="auto">
            <a:xfrm>
              <a:off x="11111409" y="4926987"/>
              <a:ext cx="17796" cy="44491"/>
            </a:xfrm>
            <a:custGeom>
              <a:avLst/>
              <a:gdLst>
                <a:gd name="T0" fmla="*/ 3 w 7"/>
                <a:gd name="T1" fmla="*/ 21 h 21"/>
                <a:gd name="T2" fmla="*/ 7 w 7"/>
                <a:gd name="T3" fmla="*/ 9 h 21"/>
                <a:gd name="T4" fmla="*/ 2 w 7"/>
                <a:gd name="T5" fmla="*/ 5 h 21"/>
                <a:gd name="T6" fmla="*/ 4 w 7"/>
                <a:gd name="T7" fmla="*/ 15 h 21"/>
                <a:gd name="T8" fmla="*/ 3 w 7"/>
                <a:gd name="T9" fmla="*/ 21 h 21"/>
              </a:gdLst>
              <a:ahLst/>
              <a:cxnLst>
                <a:cxn ang="0">
                  <a:pos x="T0" y="T1"/>
                </a:cxn>
                <a:cxn ang="0">
                  <a:pos x="T2" y="T3"/>
                </a:cxn>
                <a:cxn ang="0">
                  <a:pos x="T4" y="T5"/>
                </a:cxn>
                <a:cxn ang="0">
                  <a:pos x="T6" y="T7"/>
                </a:cxn>
                <a:cxn ang="0">
                  <a:pos x="T8" y="T9"/>
                </a:cxn>
              </a:cxnLst>
              <a:rect l="0" t="0" r="r" b="b"/>
              <a:pathLst>
                <a:path w="7" h="21">
                  <a:moveTo>
                    <a:pt x="3" y="21"/>
                  </a:moveTo>
                  <a:cubicBezTo>
                    <a:pt x="7" y="18"/>
                    <a:pt x="7" y="13"/>
                    <a:pt x="7" y="9"/>
                  </a:cubicBezTo>
                  <a:cubicBezTo>
                    <a:pt x="6" y="7"/>
                    <a:pt x="5" y="0"/>
                    <a:pt x="2" y="5"/>
                  </a:cubicBezTo>
                  <a:cubicBezTo>
                    <a:pt x="1" y="9"/>
                    <a:pt x="5" y="12"/>
                    <a:pt x="4" y="15"/>
                  </a:cubicBezTo>
                  <a:cubicBezTo>
                    <a:pt x="3" y="17"/>
                    <a:pt x="0" y="19"/>
                    <a:pt x="3" y="2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454">
              <a:extLst>
                <a:ext uri="{FF2B5EF4-FFF2-40B4-BE49-F238E27FC236}">
                  <a16:creationId xmlns:a16="http://schemas.microsoft.com/office/drawing/2014/main" id="{37501393-5568-4E3A-8AA5-DF09EAC4B098}"/>
                </a:ext>
              </a:extLst>
            </p:cNvPr>
            <p:cNvSpPr>
              <a:spLocks/>
            </p:cNvSpPr>
            <p:nvPr/>
          </p:nvSpPr>
          <p:spPr bwMode="auto">
            <a:xfrm>
              <a:off x="11111409" y="4926987"/>
              <a:ext cx="17796" cy="44491"/>
            </a:xfrm>
            <a:custGeom>
              <a:avLst/>
              <a:gdLst>
                <a:gd name="T0" fmla="*/ 3 w 7"/>
                <a:gd name="T1" fmla="*/ 21 h 21"/>
                <a:gd name="T2" fmla="*/ 7 w 7"/>
                <a:gd name="T3" fmla="*/ 9 h 21"/>
                <a:gd name="T4" fmla="*/ 2 w 7"/>
                <a:gd name="T5" fmla="*/ 5 h 21"/>
                <a:gd name="T6" fmla="*/ 4 w 7"/>
                <a:gd name="T7" fmla="*/ 15 h 21"/>
                <a:gd name="T8" fmla="*/ 3 w 7"/>
                <a:gd name="T9" fmla="*/ 21 h 21"/>
              </a:gdLst>
              <a:ahLst/>
              <a:cxnLst>
                <a:cxn ang="0">
                  <a:pos x="T0" y="T1"/>
                </a:cxn>
                <a:cxn ang="0">
                  <a:pos x="T2" y="T3"/>
                </a:cxn>
                <a:cxn ang="0">
                  <a:pos x="T4" y="T5"/>
                </a:cxn>
                <a:cxn ang="0">
                  <a:pos x="T6" y="T7"/>
                </a:cxn>
                <a:cxn ang="0">
                  <a:pos x="T8" y="T9"/>
                </a:cxn>
              </a:cxnLst>
              <a:rect l="0" t="0" r="r" b="b"/>
              <a:pathLst>
                <a:path w="7" h="21">
                  <a:moveTo>
                    <a:pt x="3" y="21"/>
                  </a:moveTo>
                  <a:cubicBezTo>
                    <a:pt x="7" y="18"/>
                    <a:pt x="7" y="13"/>
                    <a:pt x="7" y="9"/>
                  </a:cubicBezTo>
                  <a:cubicBezTo>
                    <a:pt x="6" y="7"/>
                    <a:pt x="5" y="0"/>
                    <a:pt x="2" y="5"/>
                  </a:cubicBezTo>
                  <a:cubicBezTo>
                    <a:pt x="1" y="9"/>
                    <a:pt x="5" y="12"/>
                    <a:pt x="4" y="15"/>
                  </a:cubicBezTo>
                  <a:cubicBezTo>
                    <a:pt x="3" y="17"/>
                    <a:pt x="0" y="19"/>
                    <a:pt x="3" y="2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85" name="Freeform 455">
              <a:extLst>
                <a:ext uri="{FF2B5EF4-FFF2-40B4-BE49-F238E27FC236}">
                  <a16:creationId xmlns:a16="http://schemas.microsoft.com/office/drawing/2014/main" id="{773DD53C-6199-4A0F-A660-54AC0B1955B1}"/>
                </a:ext>
              </a:extLst>
            </p:cNvPr>
            <p:cNvSpPr>
              <a:spLocks/>
            </p:cNvSpPr>
            <p:nvPr/>
          </p:nvSpPr>
          <p:spPr bwMode="auto">
            <a:xfrm>
              <a:off x="11142552" y="5287364"/>
              <a:ext cx="17796" cy="31144"/>
            </a:xfrm>
            <a:custGeom>
              <a:avLst/>
              <a:gdLst>
                <a:gd name="T0" fmla="*/ 7 w 7"/>
                <a:gd name="T1" fmla="*/ 2 h 14"/>
                <a:gd name="T2" fmla="*/ 3 w 7"/>
                <a:gd name="T3" fmla="*/ 10 h 14"/>
                <a:gd name="T4" fmla="*/ 7 w 7"/>
                <a:gd name="T5" fmla="*/ 2 h 14"/>
              </a:gdLst>
              <a:ahLst/>
              <a:cxnLst>
                <a:cxn ang="0">
                  <a:pos x="T0" y="T1"/>
                </a:cxn>
                <a:cxn ang="0">
                  <a:pos x="T2" y="T3"/>
                </a:cxn>
                <a:cxn ang="0">
                  <a:pos x="T4" y="T5"/>
                </a:cxn>
              </a:cxnLst>
              <a:rect l="0" t="0" r="r" b="b"/>
              <a:pathLst>
                <a:path w="7" h="14">
                  <a:moveTo>
                    <a:pt x="7" y="2"/>
                  </a:moveTo>
                  <a:cubicBezTo>
                    <a:pt x="3" y="0"/>
                    <a:pt x="0" y="8"/>
                    <a:pt x="3" y="10"/>
                  </a:cubicBezTo>
                  <a:cubicBezTo>
                    <a:pt x="7" y="14"/>
                    <a:pt x="7" y="4"/>
                    <a:pt x="7" y="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456">
              <a:extLst>
                <a:ext uri="{FF2B5EF4-FFF2-40B4-BE49-F238E27FC236}">
                  <a16:creationId xmlns:a16="http://schemas.microsoft.com/office/drawing/2014/main" id="{3AFE623A-4E2A-401F-BF00-98019EE48BA3}"/>
                </a:ext>
              </a:extLst>
            </p:cNvPr>
            <p:cNvSpPr>
              <a:spLocks/>
            </p:cNvSpPr>
            <p:nvPr/>
          </p:nvSpPr>
          <p:spPr bwMode="auto">
            <a:xfrm>
              <a:off x="11142552" y="5287364"/>
              <a:ext cx="17796" cy="31144"/>
            </a:xfrm>
            <a:custGeom>
              <a:avLst/>
              <a:gdLst>
                <a:gd name="T0" fmla="*/ 7 w 7"/>
                <a:gd name="T1" fmla="*/ 2 h 14"/>
                <a:gd name="T2" fmla="*/ 3 w 7"/>
                <a:gd name="T3" fmla="*/ 10 h 14"/>
                <a:gd name="T4" fmla="*/ 7 w 7"/>
                <a:gd name="T5" fmla="*/ 2 h 14"/>
              </a:gdLst>
              <a:ahLst/>
              <a:cxnLst>
                <a:cxn ang="0">
                  <a:pos x="T0" y="T1"/>
                </a:cxn>
                <a:cxn ang="0">
                  <a:pos x="T2" y="T3"/>
                </a:cxn>
                <a:cxn ang="0">
                  <a:pos x="T4" y="T5"/>
                </a:cxn>
              </a:cxnLst>
              <a:rect l="0" t="0" r="r" b="b"/>
              <a:pathLst>
                <a:path w="7" h="14">
                  <a:moveTo>
                    <a:pt x="7" y="2"/>
                  </a:moveTo>
                  <a:cubicBezTo>
                    <a:pt x="3" y="0"/>
                    <a:pt x="0" y="8"/>
                    <a:pt x="3" y="10"/>
                  </a:cubicBezTo>
                  <a:cubicBezTo>
                    <a:pt x="7" y="14"/>
                    <a:pt x="7" y="4"/>
                    <a:pt x="7" y="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87" name="Freeform 457">
              <a:extLst>
                <a:ext uri="{FF2B5EF4-FFF2-40B4-BE49-F238E27FC236}">
                  <a16:creationId xmlns:a16="http://schemas.microsoft.com/office/drawing/2014/main" id="{C04CDE64-7886-4966-B381-D96A13AA6E9D}"/>
                </a:ext>
              </a:extLst>
            </p:cNvPr>
            <p:cNvSpPr>
              <a:spLocks/>
            </p:cNvSpPr>
            <p:nvPr/>
          </p:nvSpPr>
          <p:spPr bwMode="auto">
            <a:xfrm>
              <a:off x="11151451" y="5314059"/>
              <a:ext cx="13347" cy="17796"/>
            </a:xfrm>
            <a:custGeom>
              <a:avLst/>
              <a:gdLst>
                <a:gd name="T0" fmla="*/ 4 w 6"/>
                <a:gd name="T1" fmla="*/ 0 h 8"/>
                <a:gd name="T2" fmla="*/ 6 w 6"/>
                <a:gd name="T3" fmla="*/ 6 h 8"/>
                <a:gd name="T4" fmla="*/ 4 w 6"/>
                <a:gd name="T5" fmla="*/ 0 h 8"/>
              </a:gdLst>
              <a:ahLst/>
              <a:cxnLst>
                <a:cxn ang="0">
                  <a:pos x="T0" y="T1"/>
                </a:cxn>
                <a:cxn ang="0">
                  <a:pos x="T2" y="T3"/>
                </a:cxn>
                <a:cxn ang="0">
                  <a:pos x="T4" y="T5"/>
                </a:cxn>
              </a:cxnLst>
              <a:rect l="0" t="0" r="r" b="b"/>
              <a:pathLst>
                <a:path w="6" h="8">
                  <a:moveTo>
                    <a:pt x="4" y="0"/>
                  </a:moveTo>
                  <a:cubicBezTo>
                    <a:pt x="0" y="2"/>
                    <a:pt x="2" y="8"/>
                    <a:pt x="6" y="6"/>
                  </a:cubicBezTo>
                  <a:cubicBezTo>
                    <a:pt x="6" y="4"/>
                    <a:pt x="5" y="2"/>
                    <a:pt x="4"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458">
              <a:extLst>
                <a:ext uri="{FF2B5EF4-FFF2-40B4-BE49-F238E27FC236}">
                  <a16:creationId xmlns:a16="http://schemas.microsoft.com/office/drawing/2014/main" id="{5A8861DD-9B74-48AD-AA9F-87F413D121E6}"/>
                </a:ext>
              </a:extLst>
            </p:cNvPr>
            <p:cNvSpPr>
              <a:spLocks/>
            </p:cNvSpPr>
            <p:nvPr/>
          </p:nvSpPr>
          <p:spPr bwMode="auto">
            <a:xfrm>
              <a:off x="11151451" y="5314059"/>
              <a:ext cx="13347" cy="17796"/>
            </a:xfrm>
            <a:custGeom>
              <a:avLst/>
              <a:gdLst>
                <a:gd name="T0" fmla="*/ 4 w 6"/>
                <a:gd name="T1" fmla="*/ 0 h 8"/>
                <a:gd name="T2" fmla="*/ 6 w 6"/>
                <a:gd name="T3" fmla="*/ 6 h 8"/>
                <a:gd name="T4" fmla="*/ 4 w 6"/>
                <a:gd name="T5" fmla="*/ 0 h 8"/>
              </a:gdLst>
              <a:ahLst/>
              <a:cxnLst>
                <a:cxn ang="0">
                  <a:pos x="T0" y="T1"/>
                </a:cxn>
                <a:cxn ang="0">
                  <a:pos x="T2" y="T3"/>
                </a:cxn>
                <a:cxn ang="0">
                  <a:pos x="T4" y="T5"/>
                </a:cxn>
              </a:cxnLst>
              <a:rect l="0" t="0" r="r" b="b"/>
              <a:pathLst>
                <a:path w="6" h="8">
                  <a:moveTo>
                    <a:pt x="4" y="0"/>
                  </a:moveTo>
                  <a:cubicBezTo>
                    <a:pt x="0" y="2"/>
                    <a:pt x="2" y="8"/>
                    <a:pt x="6" y="6"/>
                  </a:cubicBezTo>
                  <a:cubicBezTo>
                    <a:pt x="6" y="4"/>
                    <a:pt x="5" y="2"/>
                    <a:pt x="4"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89" name="Freeform 459">
              <a:extLst>
                <a:ext uri="{FF2B5EF4-FFF2-40B4-BE49-F238E27FC236}">
                  <a16:creationId xmlns:a16="http://schemas.microsoft.com/office/drawing/2014/main" id="{CCEFDC48-CC59-4971-ACFE-E8364F1BA42B}"/>
                </a:ext>
              </a:extLst>
            </p:cNvPr>
            <p:cNvSpPr>
              <a:spLocks/>
            </p:cNvSpPr>
            <p:nvPr/>
          </p:nvSpPr>
          <p:spPr bwMode="auto">
            <a:xfrm>
              <a:off x="11160349" y="5291813"/>
              <a:ext cx="53389" cy="48940"/>
            </a:xfrm>
            <a:custGeom>
              <a:avLst/>
              <a:gdLst>
                <a:gd name="T0" fmla="*/ 9 w 25"/>
                <a:gd name="T1" fmla="*/ 0 h 21"/>
                <a:gd name="T2" fmla="*/ 6 w 25"/>
                <a:gd name="T3" fmla="*/ 4 h 21"/>
                <a:gd name="T4" fmla="*/ 3 w 25"/>
                <a:gd name="T5" fmla="*/ 1 h 21"/>
                <a:gd name="T6" fmla="*/ 7 w 25"/>
                <a:gd name="T7" fmla="*/ 12 h 21"/>
                <a:gd name="T8" fmla="*/ 7 w 25"/>
                <a:gd name="T9" fmla="*/ 17 h 21"/>
                <a:gd name="T10" fmla="*/ 13 w 25"/>
                <a:gd name="T11" fmla="*/ 18 h 21"/>
                <a:gd name="T12" fmla="*/ 15 w 25"/>
                <a:gd name="T13" fmla="*/ 13 h 21"/>
                <a:gd name="T14" fmla="*/ 13 w 25"/>
                <a:gd name="T15" fmla="*/ 7 h 21"/>
                <a:gd name="T16" fmla="*/ 9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9" y="0"/>
                  </a:moveTo>
                  <a:cubicBezTo>
                    <a:pt x="8" y="1"/>
                    <a:pt x="7" y="3"/>
                    <a:pt x="6" y="4"/>
                  </a:cubicBezTo>
                  <a:cubicBezTo>
                    <a:pt x="5" y="3"/>
                    <a:pt x="4" y="2"/>
                    <a:pt x="3" y="1"/>
                  </a:cubicBezTo>
                  <a:cubicBezTo>
                    <a:pt x="0" y="9"/>
                    <a:pt x="4" y="6"/>
                    <a:pt x="7" y="12"/>
                  </a:cubicBezTo>
                  <a:cubicBezTo>
                    <a:pt x="7" y="13"/>
                    <a:pt x="3" y="18"/>
                    <a:pt x="7" y="17"/>
                  </a:cubicBezTo>
                  <a:cubicBezTo>
                    <a:pt x="9" y="17"/>
                    <a:pt x="12" y="15"/>
                    <a:pt x="13" y="18"/>
                  </a:cubicBezTo>
                  <a:cubicBezTo>
                    <a:pt x="13" y="21"/>
                    <a:pt x="25" y="16"/>
                    <a:pt x="15" y="13"/>
                  </a:cubicBezTo>
                  <a:cubicBezTo>
                    <a:pt x="11" y="12"/>
                    <a:pt x="10" y="10"/>
                    <a:pt x="13" y="7"/>
                  </a:cubicBezTo>
                  <a:cubicBezTo>
                    <a:pt x="14" y="5"/>
                    <a:pt x="10" y="1"/>
                    <a:pt x="9"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460">
              <a:extLst>
                <a:ext uri="{FF2B5EF4-FFF2-40B4-BE49-F238E27FC236}">
                  <a16:creationId xmlns:a16="http://schemas.microsoft.com/office/drawing/2014/main" id="{89830273-D11E-4DEE-8B0A-9D50445A2A8F}"/>
                </a:ext>
              </a:extLst>
            </p:cNvPr>
            <p:cNvSpPr>
              <a:spLocks/>
            </p:cNvSpPr>
            <p:nvPr/>
          </p:nvSpPr>
          <p:spPr bwMode="auto">
            <a:xfrm>
              <a:off x="11160349" y="5291813"/>
              <a:ext cx="53389" cy="48940"/>
            </a:xfrm>
            <a:custGeom>
              <a:avLst/>
              <a:gdLst>
                <a:gd name="T0" fmla="*/ 9 w 25"/>
                <a:gd name="T1" fmla="*/ 0 h 21"/>
                <a:gd name="T2" fmla="*/ 6 w 25"/>
                <a:gd name="T3" fmla="*/ 4 h 21"/>
                <a:gd name="T4" fmla="*/ 3 w 25"/>
                <a:gd name="T5" fmla="*/ 1 h 21"/>
                <a:gd name="T6" fmla="*/ 7 w 25"/>
                <a:gd name="T7" fmla="*/ 12 h 21"/>
                <a:gd name="T8" fmla="*/ 7 w 25"/>
                <a:gd name="T9" fmla="*/ 17 h 21"/>
                <a:gd name="T10" fmla="*/ 13 w 25"/>
                <a:gd name="T11" fmla="*/ 18 h 21"/>
                <a:gd name="T12" fmla="*/ 15 w 25"/>
                <a:gd name="T13" fmla="*/ 13 h 21"/>
                <a:gd name="T14" fmla="*/ 13 w 25"/>
                <a:gd name="T15" fmla="*/ 7 h 21"/>
                <a:gd name="T16" fmla="*/ 9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9" y="0"/>
                  </a:moveTo>
                  <a:cubicBezTo>
                    <a:pt x="8" y="1"/>
                    <a:pt x="7" y="3"/>
                    <a:pt x="6" y="4"/>
                  </a:cubicBezTo>
                  <a:cubicBezTo>
                    <a:pt x="5" y="3"/>
                    <a:pt x="4" y="2"/>
                    <a:pt x="3" y="1"/>
                  </a:cubicBezTo>
                  <a:cubicBezTo>
                    <a:pt x="0" y="9"/>
                    <a:pt x="4" y="6"/>
                    <a:pt x="7" y="12"/>
                  </a:cubicBezTo>
                  <a:cubicBezTo>
                    <a:pt x="7" y="13"/>
                    <a:pt x="3" y="18"/>
                    <a:pt x="7" y="17"/>
                  </a:cubicBezTo>
                  <a:cubicBezTo>
                    <a:pt x="9" y="17"/>
                    <a:pt x="12" y="15"/>
                    <a:pt x="13" y="18"/>
                  </a:cubicBezTo>
                  <a:cubicBezTo>
                    <a:pt x="13" y="21"/>
                    <a:pt x="25" y="16"/>
                    <a:pt x="15" y="13"/>
                  </a:cubicBezTo>
                  <a:cubicBezTo>
                    <a:pt x="11" y="12"/>
                    <a:pt x="10" y="10"/>
                    <a:pt x="13" y="7"/>
                  </a:cubicBezTo>
                  <a:cubicBezTo>
                    <a:pt x="14" y="5"/>
                    <a:pt x="10" y="1"/>
                    <a:pt x="9"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91" name="Freeform 461">
              <a:extLst>
                <a:ext uri="{FF2B5EF4-FFF2-40B4-BE49-F238E27FC236}">
                  <a16:creationId xmlns:a16="http://schemas.microsoft.com/office/drawing/2014/main" id="{2754FBF6-7531-4A44-8481-CA4AD0926FA1}"/>
                </a:ext>
              </a:extLst>
            </p:cNvPr>
            <p:cNvSpPr>
              <a:spLocks/>
            </p:cNvSpPr>
            <p:nvPr/>
          </p:nvSpPr>
          <p:spPr bwMode="auto">
            <a:xfrm>
              <a:off x="11160349" y="5371897"/>
              <a:ext cx="66736" cy="31144"/>
            </a:xfrm>
            <a:custGeom>
              <a:avLst/>
              <a:gdLst>
                <a:gd name="T0" fmla="*/ 5 w 30"/>
                <a:gd name="T1" fmla="*/ 4 h 15"/>
                <a:gd name="T2" fmla="*/ 8 w 30"/>
                <a:gd name="T3" fmla="*/ 14 h 15"/>
                <a:gd name="T4" fmla="*/ 15 w 30"/>
                <a:gd name="T5" fmla="*/ 13 h 15"/>
                <a:gd name="T6" fmla="*/ 22 w 30"/>
                <a:gd name="T7" fmla="*/ 14 h 15"/>
                <a:gd name="T8" fmla="*/ 19 w 30"/>
                <a:gd name="T9" fmla="*/ 5 h 15"/>
                <a:gd name="T10" fmla="*/ 5 w 30"/>
                <a:gd name="T11" fmla="*/ 4 h 15"/>
              </a:gdLst>
              <a:ahLst/>
              <a:cxnLst>
                <a:cxn ang="0">
                  <a:pos x="T0" y="T1"/>
                </a:cxn>
                <a:cxn ang="0">
                  <a:pos x="T2" y="T3"/>
                </a:cxn>
                <a:cxn ang="0">
                  <a:pos x="T4" y="T5"/>
                </a:cxn>
                <a:cxn ang="0">
                  <a:pos x="T6" y="T7"/>
                </a:cxn>
                <a:cxn ang="0">
                  <a:pos x="T8" y="T9"/>
                </a:cxn>
                <a:cxn ang="0">
                  <a:pos x="T10" y="T11"/>
                </a:cxn>
              </a:cxnLst>
              <a:rect l="0" t="0" r="r" b="b"/>
              <a:pathLst>
                <a:path w="30" h="15">
                  <a:moveTo>
                    <a:pt x="5" y="4"/>
                  </a:moveTo>
                  <a:cubicBezTo>
                    <a:pt x="0" y="7"/>
                    <a:pt x="3" y="14"/>
                    <a:pt x="8" y="14"/>
                  </a:cubicBezTo>
                  <a:cubicBezTo>
                    <a:pt x="10" y="15"/>
                    <a:pt x="12" y="13"/>
                    <a:pt x="15" y="13"/>
                  </a:cubicBezTo>
                  <a:cubicBezTo>
                    <a:pt x="17" y="13"/>
                    <a:pt x="19" y="14"/>
                    <a:pt x="22" y="14"/>
                  </a:cubicBezTo>
                  <a:cubicBezTo>
                    <a:pt x="30" y="14"/>
                    <a:pt x="22" y="6"/>
                    <a:pt x="19" y="5"/>
                  </a:cubicBezTo>
                  <a:cubicBezTo>
                    <a:pt x="14" y="2"/>
                    <a:pt x="10" y="0"/>
                    <a:pt x="5" y="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462">
              <a:extLst>
                <a:ext uri="{FF2B5EF4-FFF2-40B4-BE49-F238E27FC236}">
                  <a16:creationId xmlns:a16="http://schemas.microsoft.com/office/drawing/2014/main" id="{F52BD3E4-C127-4F81-84DA-4694ACEC9F03}"/>
                </a:ext>
              </a:extLst>
            </p:cNvPr>
            <p:cNvSpPr>
              <a:spLocks/>
            </p:cNvSpPr>
            <p:nvPr/>
          </p:nvSpPr>
          <p:spPr bwMode="auto">
            <a:xfrm>
              <a:off x="11160349" y="5371897"/>
              <a:ext cx="66736" cy="31144"/>
            </a:xfrm>
            <a:custGeom>
              <a:avLst/>
              <a:gdLst>
                <a:gd name="T0" fmla="*/ 5 w 30"/>
                <a:gd name="T1" fmla="*/ 4 h 15"/>
                <a:gd name="T2" fmla="*/ 8 w 30"/>
                <a:gd name="T3" fmla="*/ 14 h 15"/>
                <a:gd name="T4" fmla="*/ 15 w 30"/>
                <a:gd name="T5" fmla="*/ 13 h 15"/>
                <a:gd name="T6" fmla="*/ 22 w 30"/>
                <a:gd name="T7" fmla="*/ 14 h 15"/>
                <a:gd name="T8" fmla="*/ 19 w 30"/>
                <a:gd name="T9" fmla="*/ 5 h 15"/>
                <a:gd name="T10" fmla="*/ 5 w 30"/>
                <a:gd name="T11" fmla="*/ 4 h 15"/>
              </a:gdLst>
              <a:ahLst/>
              <a:cxnLst>
                <a:cxn ang="0">
                  <a:pos x="T0" y="T1"/>
                </a:cxn>
                <a:cxn ang="0">
                  <a:pos x="T2" y="T3"/>
                </a:cxn>
                <a:cxn ang="0">
                  <a:pos x="T4" y="T5"/>
                </a:cxn>
                <a:cxn ang="0">
                  <a:pos x="T6" y="T7"/>
                </a:cxn>
                <a:cxn ang="0">
                  <a:pos x="T8" y="T9"/>
                </a:cxn>
                <a:cxn ang="0">
                  <a:pos x="T10" y="T11"/>
                </a:cxn>
              </a:cxnLst>
              <a:rect l="0" t="0" r="r" b="b"/>
              <a:pathLst>
                <a:path w="30" h="15">
                  <a:moveTo>
                    <a:pt x="5" y="4"/>
                  </a:moveTo>
                  <a:cubicBezTo>
                    <a:pt x="0" y="7"/>
                    <a:pt x="3" y="14"/>
                    <a:pt x="8" y="14"/>
                  </a:cubicBezTo>
                  <a:cubicBezTo>
                    <a:pt x="10" y="15"/>
                    <a:pt x="12" y="13"/>
                    <a:pt x="15" y="13"/>
                  </a:cubicBezTo>
                  <a:cubicBezTo>
                    <a:pt x="17" y="13"/>
                    <a:pt x="19" y="14"/>
                    <a:pt x="22" y="14"/>
                  </a:cubicBezTo>
                  <a:cubicBezTo>
                    <a:pt x="30" y="14"/>
                    <a:pt x="22" y="6"/>
                    <a:pt x="19" y="5"/>
                  </a:cubicBezTo>
                  <a:cubicBezTo>
                    <a:pt x="14" y="2"/>
                    <a:pt x="10" y="0"/>
                    <a:pt x="5" y="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93" name="Freeform 463">
              <a:extLst>
                <a:ext uri="{FF2B5EF4-FFF2-40B4-BE49-F238E27FC236}">
                  <a16:creationId xmlns:a16="http://schemas.microsoft.com/office/drawing/2014/main" id="{576AE95D-9858-4F68-ACC6-4A4EBC59994E}"/>
                </a:ext>
              </a:extLst>
            </p:cNvPr>
            <p:cNvSpPr>
              <a:spLocks/>
            </p:cNvSpPr>
            <p:nvPr/>
          </p:nvSpPr>
          <p:spPr bwMode="auto">
            <a:xfrm>
              <a:off x="11169247" y="5109400"/>
              <a:ext cx="97880" cy="231353"/>
            </a:xfrm>
            <a:custGeom>
              <a:avLst/>
              <a:gdLst>
                <a:gd name="T0" fmla="*/ 9 w 45"/>
                <a:gd name="T1" fmla="*/ 75 h 107"/>
                <a:gd name="T2" fmla="*/ 11 w 45"/>
                <a:gd name="T3" fmla="*/ 86 h 107"/>
                <a:gd name="T4" fmla="*/ 17 w 45"/>
                <a:gd name="T5" fmla="*/ 94 h 107"/>
                <a:gd name="T6" fmla="*/ 30 w 45"/>
                <a:gd name="T7" fmla="*/ 105 h 107"/>
                <a:gd name="T8" fmla="*/ 16 w 45"/>
                <a:gd name="T9" fmla="*/ 67 h 107"/>
                <a:gd name="T10" fmla="*/ 23 w 45"/>
                <a:gd name="T11" fmla="*/ 60 h 107"/>
                <a:gd name="T12" fmla="*/ 45 w 45"/>
                <a:gd name="T13" fmla="*/ 66 h 107"/>
                <a:gd name="T14" fmla="*/ 37 w 45"/>
                <a:gd name="T15" fmla="*/ 56 h 107"/>
                <a:gd name="T16" fmla="*/ 28 w 45"/>
                <a:gd name="T17" fmla="*/ 46 h 107"/>
                <a:gd name="T18" fmla="*/ 40 w 45"/>
                <a:gd name="T19" fmla="*/ 35 h 107"/>
                <a:gd name="T20" fmla="*/ 40 w 45"/>
                <a:gd name="T21" fmla="*/ 21 h 107"/>
                <a:gd name="T22" fmla="*/ 22 w 45"/>
                <a:gd name="T23" fmla="*/ 32 h 107"/>
                <a:gd name="T24" fmla="*/ 20 w 45"/>
                <a:gd name="T25" fmla="*/ 37 h 107"/>
                <a:gd name="T26" fmla="*/ 15 w 45"/>
                <a:gd name="T27" fmla="*/ 46 h 107"/>
                <a:gd name="T28" fmla="*/ 8 w 45"/>
                <a:gd name="T29" fmla="*/ 44 h 107"/>
                <a:gd name="T30" fmla="*/ 13 w 45"/>
                <a:gd name="T31" fmla="*/ 36 h 107"/>
                <a:gd name="T32" fmla="*/ 19 w 45"/>
                <a:gd name="T33" fmla="*/ 16 h 107"/>
                <a:gd name="T34" fmla="*/ 14 w 45"/>
                <a:gd name="T35" fmla="*/ 9 h 107"/>
                <a:gd name="T36" fmla="*/ 18 w 45"/>
                <a:gd name="T37" fmla="*/ 0 h 107"/>
                <a:gd name="T38" fmla="*/ 6 w 45"/>
                <a:gd name="T39" fmla="*/ 14 h 107"/>
                <a:gd name="T40" fmla="*/ 1 w 45"/>
                <a:gd name="T41" fmla="*/ 36 h 107"/>
                <a:gd name="T42" fmla="*/ 4 w 45"/>
                <a:gd name="T43" fmla="*/ 44 h 107"/>
                <a:gd name="T44" fmla="*/ 7 w 45"/>
                <a:gd name="T45" fmla="*/ 47 h 107"/>
                <a:gd name="T46" fmla="*/ 5 w 45"/>
                <a:gd name="T47" fmla="*/ 55 h 107"/>
                <a:gd name="T48" fmla="*/ 9 w 45"/>
                <a:gd name="T49" fmla="*/ 64 h 107"/>
                <a:gd name="T50" fmla="*/ 9 w 45"/>
                <a:gd name="T51"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107">
                  <a:moveTo>
                    <a:pt x="9" y="75"/>
                  </a:moveTo>
                  <a:cubicBezTo>
                    <a:pt x="9" y="79"/>
                    <a:pt x="8" y="82"/>
                    <a:pt x="11" y="86"/>
                  </a:cubicBezTo>
                  <a:cubicBezTo>
                    <a:pt x="13" y="89"/>
                    <a:pt x="16" y="90"/>
                    <a:pt x="17" y="94"/>
                  </a:cubicBezTo>
                  <a:cubicBezTo>
                    <a:pt x="19" y="98"/>
                    <a:pt x="26" y="107"/>
                    <a:pt x="30" y="105"/>
                  </a:cubicBezTo>
                  <a:cubicBezTo>
                    <a:pt x="19" y="94"/>
                    <a:pt x="18" y="81"/>
                    <a:pt x="16" y="67"/>
                  </a:cubicBezTo>
                  <a:cubicBezTo>
                    <a:pt x="15" y="62"/>
                    <a:pt x="16" y="57"/>
                    <a:pt x="23" y="60"/>
                  </a:cubicBezTo>
                  <a:cubicBezTo>
                    <a:pt x="29" y="64"/>
                    <a:pt x="38" y="66"/>
                    <a:pt x="45" y="66"/>
                  </a:cubicBezTo>
                  <a:cubicBezTo>
                    <a:pt x="41" y="64"/>
                    <a:pt x="41" y="59"/>
                    <a:pt x="37" y="56"/>
                  </a:cubicBezTo>
                  <a:cubicBezTo>
                    <a:pt x="34" y="53"/>
                    <a:pt x="24" y="53"/>
                    <a:pt x="28" y="46"/>
                  </a:cubicBezTo>
                  <a:cubicBezTo>
                    <a:pt x="31" y="41"/>
                    <a:pt x="39" y="41"/>
                    <a:pt x="40" y="35"/>
                  </a:cubicBezTo>
                  <a:cubicBezTo>
                    <a:pt x="41" y="31"/>
                    <a:pt x="38" y="24"/>
                    <a:pt x="40" y="21"/>
                  </a:cubicBezTo>
                  <a:cubicBezTo>
                    <a:pt x="33" y="19"/>
                    <a:pt x="25" y="26"/>
                    <a:pt x="22" y="32"/>
                  </a:cubicBezTo>
                  <a:cubicBezTo>
                    <a:pt x="28" y="33"/>
                    <a:pt x="22" y="36"/>
                    <a:pt x="20" y="37"/>
                  </a:cubicBezTo>
                  <a:cubicBezTo>
                    <a:pt x="16" y="39"/>
                    <a:pt x="17" y="43"/>
                    <a:pt x="15" y="46"/>
                  </a:cubicBezTo>
                  <a:cubicBezTo>
                    <a:pt x="13" y="50"/>
                    <a:pt x="9" y="46"/>
                    <a:pt x="8" y="44"/>
                  </a:cubicBezTo>
                  <a:cubicBezTo>
                    <a:pt x="6" y="40"/>
                    <a:pt x="10" y="38"/>
                    <a:pt x="13" y="36"/>
                  </a:cubicBezTo>
                  <a:cubicBezTo>
                    <a:pt x="18" y="33"/>
                    <a:pt x="22" y="22"/>
                    <a:pt x="19" y="16"/>
                  </a:cubicBezTo>
                  <a:cubicBezTo>
                    <a:pt x="17" y="13"/>
                    <a:pt x="13" y="13"/>
                    <a:pt x="14" y="9"/>
                  </a:cubicBezTo>
                  <a:cubicBezTo>
                    <a:pt x="15" y="6"/>
                    <a:pt x="20" y="4"/>
                    <a:pt x="18" y="0"/>
                  </a:cubicBezTo>
                  <a:cubicBezTo>
                    <a:pt x="11" y="0"/>
                    <a:pt x="8" y="9"/>
                    <a:pt x="6" y="14"/>
                  </a:cubicBezTo>
                  <a:cubicBezTo>
                    <a:pt x="5" y="20"/>
                    <a:pt x="0" y="30"/>
                    <a:pt x="1" y="36"/>
                  </a:cubicBezTo>
                  <a:cubicBezTo>
                    <a:pt x="2" y="39"/>
                    <a:pt x="3" y="42"/>
                    <a:pt x="4" y="44"/>
                  </a:cubicBezTo>
                  <a:cubicBezTo>
                    <a:pt x="5" y="45"/>
                    <a:pt x="6" y="46"/>
                    <a:pt x="7" y="47"/>
                  </a:cubicBezTo>
                  <a:cubicBezTo>
                    <a:pt x="5" y="49"/>
                    <a:pt x="5" y="52"/>
                    <a:pt x="5" y="55"/>
                  </a:cubicBezTo>
                  <a:cubicBezTo>
                    <a:pt x="5" y="59"/>
                    <a:pt x="7" y="61"/>
                    <a:pt x="9" y="64"/>
                  </a:cubicBezTo>
                  <a:cubicBezTo>
                    <a:pt x="11" y="67"/>
                    <a:pt x="10" y="72"/>
                    <a:pt x="9" y="75"/>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464">
              <a:extLst>
                <a:ext uri="{FF2B5EF4-FFF2-40B4-BE49-F238E27FC236}">
                  <a16:creationId xmlns:a16="http://schemas.microsoft.com/office/drawing/2014/main" id="{8E4728FB-C471-4368-A5DA-B041E8D562CC}"/>
                </a:ext>
              </a:extLst>
            </p:cNvPr>
            <p:cNvSpPr>
              <a:spLocks/>
            </p:cNvSpPr>
            <p:nvPr/>
          </p:nvSpPr>
          <p:spPr bwMode="auto">
            <a:xfrm>
              <a:off x="11169247" y="5109400"/>
              <a:ext cx="97880" cy="231353"/>
            </a:xfrm>
            <a:custGeom>
              <a:avLst/>
              <a:gdLst>
                <a:gd name="T0" fmla="*/ 9 w 45"/>
                <a:gd name="T1" fmla="*/ 75 h 107"/>
                <a:gd name="T2" fmla="*/ 11 w 45"/>
                <a:gd name="T3" fmla="*/ 86 h 107"/>
                <a:gd name="T4" fmla="*/ 17 w 45"/>
                <a:gd name="T5" fmla="*/ 94 h 107"/>
                <a:gd name="T6" fmla="*/ 30 w 45"/>
                <a:gd name="T7" fmla="*/ 105 h 107"/>
                <a:gd name="T8" fmla="*/ 16 w 45"/>
                <a:gd name="T9" fmla="*/ 67 h 107"/>
                <a:gd name="T10" fmla="*/ 23 w 45"/>
                <a:gd name="T11" fmla="*/ 60 h 107"/>
                <a:gd name="T12" fmla="*/ 45 w 45"/>
                <a:gd name="T13" fmla="*/ 66 h 107"/>
                <a:gd name="T14" fmla="*/ 37 w 45"/>
                <a:gd name="T15" fmla="*/ 56 h 107"/>
                <a:gd name="T16" fmla="*/ 28 w 45"/>
                <a:gd name="T17" fmla="*/ 46 h 107"/>
                <a:gd name="T18" fmla="*/ 40 w 45"/>
                <a:gd name="T19" fmla="*/ 35 h 107"/>
                <a:gd name="T20" fmla="*/ 40 w 45"/>
                <a:gd name="T21" fmla="*/ 21 h 107"/>
                <a:gd name="T22" fmla="*/ 22 w 45"/>
                <a:gd name="T23" fmla="*/ 32 h 107"/>
                <a:gd name="T24" fmla="*/ 20 w 45"/>
                <a:gd name="T25" fmla="*/ 37 h 107"/>
                <a:gd name="T26" fmla="*/ 15 w 45"/>
                <a:gd name="T27" fmla="*/ 46 h 107"/>
                <a:gd name="T28" fmla="*/ 8 w 45"/>
                <a:gd name="T29" fmla="*/ 44 h 107"/>
                <a:gd name="T30" fmla="*/ 13 w 45"/>
                <a:gd name="T31" fmla="*/ 36 h 107"/>
                <a:gd name="T32" fmla="*/ 19 w 45"/>
                <a:gd name="T33" fmla="*/ 16 h 107"/>
                <a:gd name="T34" fmla="*/ 14 w 45"/>
                <a:gd name="T35" fmla="*/ 9 h 107"/>
                <a:gd name="T36" fmla="*/ 18 w 45"/>
                <a:gd name="T37" fmla="*/ 0 h 107"/>
                <a:gd name="T38" fmla="*/ 6 w 45"/>
                <a:gd name="T39" fmla="*/ 14 h 107"/>
                <a:gd name="T40" fmla="*/ 1 w 45"/>
                <a:gd name="T41" fmla="*/ 36 h 107"/>
                <a:gd name="T42" fmla="*/ 4 w 45"/>
                <a:gd name="T43" fmla="*/ 44 h 107"/>
                <a:gd name="T44" fmla="*/ 7 w 45"/>
                <a:gd name="T45" fmla="*/ 47 h 107"/>
                <a:gd name="T46" fmla="*/ 5 w 45"/>
                <a:gd name="T47" fmla="*/ 55 h 107"/>
                <a:gd name="T48" fmla="*/ 9 w 45"/>
                <a:gd name="T49" fmla="*/ 64 h 107"/>
                <a:gd name="T50" fmla="*/ 9 w 45"/>
                <a:gd name="T51"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107">
                  <a:moveTo>
                    <a:pt x="9" y="75"/>
                  </a:moveTo>
                  <a:cubicBezTo>
                    <a:pt x="9" y="79"/>
                    <a:pt x="8" y="82"/>
                    <a:pt x="11" y="86"/>
                  </a:cubicBezTo>
                  <a:cubicBezTo>
                    <a:pt x="13" y="89"/>
                    <a:pt x="16" y="90"/>
                    <a:pt x="17" y="94"/>
                  </a:cubicBezTo>
                  <a:cubicBezTo>
                    <a:pt x="19" y="98"/>
                    <a:pt x="26" y="107"/>
                    <a:pt x="30" y="105"/>
                  </a:cubicBezTo>
                  <a:cubicBezTo>
                    <a:pt x="19" y="94"/>
                    <a:pt x="18" y="81"/>
                    <a:pt x="16" y="67"/>
                  </a:cubicBezTo>
                  <a:cubicBezTo>
                    <a:pt x="15" y="62"/>
                    <a:pt x="16" y="57"/>
                    <a:pt x="23" y="60"/>
                  </a:cubicBezTo>
                  <a:cubicBezTo>
                    <a:pt x="29" y="64"/>
                    <a:pt x="38" y="66"/>
                    <a:pt x="45" y="66"/>
                  </a:cubicBezTo>
                  <a:cubicBezTo>
                    <a:pt x="41" y="64"/>
                    <a:pt x="41" y="59"/>
                    <a:pt x="37" y="56"/>
                  </a:cubicBezTo>
                  <a:cubicBezTo>
                    <a:pt x="34" y="53"/>
                    <a:pt x="24" y="53"/>
                    <a:pt x="28" y="46"/>
                  </a:cubicBezTo>
                  <a:cubicBezTo>
                    <a:pt x="31" y="41"/>
                    <a:pt x="39" y="41"/>
                    <a:pt x="40" y="35"/>
                  </a:cubicBezTo>
                  <a:cubicBezTo>
                    <a:pt x="41" y="31"/>
                    <a:pt x="38" y="24"/>
                    <a:pt x="40" y="21"/>
                  </a:cubicBezTo>
                  <a:cubicBezTo>
                    <a:pt x="33" y="19"/>
                    <a:pt x="25" y="26"/>
                    <a:pt x="22" y="32"/>
                  </a:cubicBezTo>
                  <a:cubicBezTo>
                    <a:pt x="28" y="33"/>
                    <a:pt x="22" y="36"/>
                    <a:pt x="20" y="37"/>
                  </a:cubicBezTo>
                  <a:cubicBezTo>
                    <a:pt x="16" y="39"/>
                    <a:pt x="17" y="43"/>
                    <a:pt x="15" y="46"/>
                  </a:cubicBezTo>
                  <a:cubicBezTo>
                    <a:pt x="13" y="50"/>
                    <a:pt x="9" y="46"/>
                    <a:pt x="8" y="44"/>
                  </a:cubicBezTo>
                  <a:cubicBezTo>
                    <a:pt x="6" y="40"/>
                    <a:pt x="10" y="38"/>
                    <a:pt x="13" y="36"/>
                  </a:cubicBezTo>
                  <a:cubicBezTo>
                    <a:pt x="18" y="33"/>
                    <a:pt x="22" y="22"/>
                    <a:pt x="19" y="16"/>
                  </a:cubicBezTo>
                  <a:cubicBezTo>
                    <a:pt x="17" y="13"/>
                    <a:pt x="13" y="13"/>
                    <a:pt x="14" y="9"/>
                  </a:cubicBezTo>
                  <a:cubicBezTo>
                    <a:pt x="15" y="6"/>
                    <a:pt x="20" y="4"/>
                    <a:pt x="18" y="0"/>
                  </a:cubicBezTo>
                  <a:cubicBezTo>
                    <a:pt x="11" y="0"/>
                    <a:pt x="8" y="9"/>
                    <a:pt x="6" y="14"/>
                  </a:cubicBezTo>
                  <a:cubicBezTo>
                    <a:pt x="5" y="20"/>
                    <a:pt x="0" y="30"/>
                    <a:pt x="1" y="36"/>
                  </a:cubicBezTo>
                  <a:cubicBezTo>
                    <a:pt x="2" y="39"/>
                    <a:pt x="3" y="42"/>
                    <a:pt x="4" y="44"/>
                  </a:cubicBezTo>
                  <a:cubicBezTo>
                    <a:pt x="5" y="45"/>
                    <a:pt x="6" y="46"/>
                    <a:pt x="7" y="47"/>
                  </a:cubicBezTo>
                  <a:cubicBezTo>
                    <a:pt x="5" y="49"/>
                    <a:pt x="5" y="52"/>
                    <a:pt x="5" y="55"/>
                  </a:cubicBezTo>
                  <a:cubicBezTo>
                    <a:pt x="5" y="59"/>
                    <a:pt x="7" y="61"/>
                    <a:pt x="9" y="64"/>
                  </a:cubicBezTo>
                  <a:cubicBezTo>
                    <a:pt x="11" y="67"/>
                    <a:pt x="10" y="72"/>
                    <a:pt x="9" y="75"/>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95" name="Freeform 465">
              <a:extLst>
                <a:ext uri="{FF2B5EF4-FFF2-40B4-BE49-F238E27FC236}">
                  <a16:creationId xmlns:a16="http://schemas.microsoft.com/office/drawing/2014/main" id="{18571346-4FEF-47C5-80B3-D7E6B50BE451}"/>
                </a:ext>
              </a:extLst>
            </p:cNvPr>
            <p:cNvSpPr>
              <a:spLocks/>
            </p:cNvSpPr>
            <p:nvPr/>
          </p:nvSpPr>
          <p:spPr bwMode="auto">
            <a:xfrm>
              <a:off x="11173696" y="5358550"/>
              <a:ext cx="13347" cy="8898"/>
            </a:xfrm>
            <a:custGeom>
              <a:avLst/>
              <a:gdLst>
                <a:gd name="T0" fmla="*/ 3 w 6"/>
                <a:gd name="T1" fmla="*/ 0 h 3"/>
                <a:gd name="T2" fmla="*/ 0 w 6"/>
                <a:gd name="T3" fmla="*/ 2 h 3"/>
                <a:gd name="T4" fmla="*/ 6 w 6"/>
                <a:gd name="T5" fmla="*/ 1 h 3"/>
                <a:gd name="T6" fmla="*/ 3 w 6"/>
                <a:gd name="T7" fmla="*/ 0 h 3"/>
              </a:gdLst>
              <a:ahLst/>
              <a:cxnLst>
                <a:cxn ang="0">
                  <a:pos x="T0" y="T1"/>
                </a:cxn>
                <a:cxn ang="0">
                  <a:pos x="T2" y="T3"/>
                </a:cxn>
                <a:cxn ang="0">
                  <a:pos x="T4" y="T5"/>
                </a:cxn>
                <a:cxn ang="0">
                  <a:pos x="T6" y="T7"/>
                </a:cxn>
              </a:cxnLst>
              <a:rect l="0" t="0" r="r" b="b"/>
              <a:pathLst>
                <a:path w="6" h="3">
                  <a:moveTo>
                    <a:pt x="3" y="0"/>
                  </a:moveTo>
                  <a:cubicBezTo>
                    <a:pt x="2" y="1"/>
                    <a:pt x="1" y="2"/>
                    <a:pt x="0" y="2"/>
                  </a:cubicBezTo>
                  <a:cubicBezTo>
                    <a:pt x="2" y="3"/>
                    <a:pt x="4" y="2"/>
                    <a:pt x="6" y="1"/>
                  </a:cubicBezTo>
                  <a:cubicBezTo>
                    <a:pt x="5" y="1"/>
                    <a:pt x="4" y="0"/>
                    <a:pt x="3"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466">
              <a:extLst>
                <a:ext uri="{FF2B5EF4-FFF2-40B4-BE49-F238E27FC236}">
                  <a16:creationId xmlns:a16="http://schemas.microsoft.com/office/drawing/2014/main" id="{3476FDC4-0928-4192-9D2B-017E69CAD9F7}"/>
                </a:ext>
              </a:extLst>
            </p:cNvPr>
            <p:cNvSpPr>
              <a:spLocks/>
            </p:cNvSpPr>
            <p:nvPr/>
          </p:nvSpPr>
          <p:spPr bwMode="auto">
            <a:xfrm>
              <a:off x="11173696" y="5358550"/>
              <a:ext cx="13347" cy="8898"/>
            </a:xfrm>
            <a:custGeom>
              <a:avLst/>
              <a:gdLst>
                <a:gd name="T0" fmla="*/ 3 w 6"/>
                <a:gd name="T1" fmla="*/ 0 h 3"/>
                <a:gd name="T2" fmla="*/ 0 w 6"/>
                <a:gd name="T3" fmla="*/ 2 h 3"/>
                <a:gd name="T4" fmla="*/ 6 w 6"/>
                <a:gd name="T5" fmla="*/ 1 h 3"/>
                <a:gd name="T6" fmla="*/ 3 w 6"/>
                <a:gd name="T7" fmla="*/ 0 h 3"/>
              </a:gdLst>
              <a:ahLst/>
              <a:cxnLst>
                <a:cxn ang="0">
                  <a:pos x="T0" y="T1"/>
                </a:cxn>
                <a:cxn ang="0">
                  <a:pos x="T2" y="T3"/>
                </a:cxn>
                <a:cxn ang="0">
                  <a:pos x="T4" y="T5"/>
                </a:cxn>
                <a:cxn ang="0">
                  <a:pos x="T6" y="T7"/>
                </a:cxn>
              </a:cxnLst>
              <a:rect l="0" t="0" r="r" b="b"/>
              <a:pathLst>
                <a:path w="6" h="3">
                  <a:moveTo>
                    <a:pt x="3" y="0"/>
                  </a:moveTo>
                  <a:cubicBezTo>
                    <a:pt x="2" y="1"/>
                    <a:pt x="1" y="2"/>
                    <a:pt x="0" y="2"/>
                  </a:cubicBezTo>
                  <a:cubicBezTo>
                    <a:pt x="2" y="3"/>
                    <a:pt x="4" y="2"/>
                    <a:pt x="6" y="1"/>
                  </a:cubicBezTo>
                  <a:cubicBezTo>
                    <a:pt x="5" y="1"/>
                    <a:pt x="4" y="0"/>
                    <a:pt x="3"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97" name="Freeform 467">
              <a:extLst>
                <a:ext uri="{FF2B5EF4-FFF2-40B4-BE49-F238E27FC236}">
                  <a16:creationId xmlns:a16="http://schemas.microsoft.com/office/drawing/2014/main" id="{5EC9A371-73E2-4490-BEF8-8CFA55B3A30C}"/>
                </a:ext>
              </a:extLst>
            </p:cNvPr>
            <p:cNvSpPr>
              <a:spLocks/>
            </p:cNvSpPr>
            <p:nvPr/>
          </p:nvSpPr>
          <p:spPr bwMode="auto">
            <a:xfrm>
              <a:off x="11191492" y="5887992"/>
              <a:ext cx="8898" cy="4449"/>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cubicBezTo>
                    <a:pt x="0" y="1"/>
                    <a:pt x="0" y="2"/>
                    <a:pt x="0" y="3"/>
                  </a:cubicBezTo>
                  <a:cubicBezTo>
                    <a:pt x="1" y="2"/>
                    <a:pt x="2" y="1"/>
                    <a:pt x="3" y="0"/>
                  </a:cubicBezTo>
                  <a:cubicBezTo>
                    <a:pt x="2" y="0"/>
                    <a:pt x="1" y="0"/>
                    <a:pt x="0"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468">
              <a:extLst>
                <a:ext uri="{FF2B5EF4-FFF2-40B4-BE49-F238E27FC236}">
                  <a16:creationId xmlns:a16="http://schemas.microsoft.com/office/drawing/2014/main" id="{650F9904-1CCC-4017-8571-148F9533EF2D}"/>
                </a:ext>
              </a:extLst>
            </p:cNvPr>
            <p:cNvSpPr>
              <a:spLocks/>
            </p:cNvSpPr>
            <p:nvPr/>
          </p:nvSpPr>
          <p:spPr bwMode="auto">
            <a:xfrm>
              <a:off x="11191492" y="5887992"/>
              <a:ext cx="8898" cy="4449"/>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cubicBezTo>
                    <a:pt x="0" y="1"/>
                    <a:pt x="0" y="2"/>
                    <a:pt x="0" y="3"/>
                  </a:cubicBezTo>
                  <a:cubicBezTo>
                    <a:pt x="1" y="2"/>
                    <a:pt x="2" y="1"/>
                    <a:pt x="3" y="0"/>
                  </a:cubicBezTo>
                  <a:cubicBezTo>
                    <a:pt x="2" y="0"/>
                    <a:pt x="1" y="0"/>
                    <a:pt x="0"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99" name="Freeform 469">
              <a:extLst>
                <a:ext uri="{FF2B5EF4-FFF2-40B4-BE49-F238E27FC236}">
                  <a16:creationId xmlns:a16="http://schemas.microsoft.com/office/drawing/2014/main" id="{62E9AABA-641A-4020-9458-1FD9AF847072}"/>
                </a:ext>
              </a:extLst>
            </p:cNvPr>
            <p:cNvSpPr>
              <a:spLocks/>
            </p:cNvSpPr>
            <p:nvPr/>
          </p:nvSpPr>
          <p:spPr bwMode="auto">
            <a:xfrm>
              <a:off x="11187043" y="5478675"/>
              <a:ext cx="209108" cy="88982"/>
            </a:xfrm>
            <a:custGeom>
              <a:avLst/>
              <a:gdLst>
                <a:gd name="T0" fmla="*/ 68 w 95"/>
                <a:gd name="T1" fmla="*/ 23 h 40"/>
                <a:gd name="T2" fmla="*/ 87 w 95"/>
                <a:gd name="T3" fmla="*/ 34 h 40"/>
                <a:gd name="T4" fmla="*/ 94 w 95"/>
                <a:gd name="T5" fmla="*/ 26 h 40"/>
                <a:gd name="T6" fmla="*/ 88 w 95"/>
                <a:gd name="T7" fmla="*/ 19 h 40"/>
                <a:gd name="T8" fmla="*/ 84 w 95"/>
                <a:gd name="T9" fmla="*/ 10 h 40"/>
                <a:gd name="T10" fmla="*/ 76 w 95"/>
                <a:gd name="T11" fmla="*/ 7 h 40"/>
                <a:gd name="T12" fmla="*/ 66 w 95"/>
                <a:gd name="T13" fmla="*/ 5 h 40"/>
                <a:gd name="T14" fmla="*/ 55 w 95"/>
                <a:gd name="T15" fmla="*/ 0 h 40"/>
                <a:gd name="T16" fmla="*/ 45 w 95"/>
                <a:gd name="T17" fmla="*/ 5 h 40"/>
                <a:gd name="T18" fmla="*/ 39 w 95"/>
                <a:gd name="T19" fmla="*/ 2 h 40"/>
                <a:gd name="T20" fmla="*/ 27 w 95"/>
                <a:gd name="T21" fmla="*/ 2 h 40"/>
                <a:gd name="T22" fmla="*/ 5 w 95"/>
                <a:gd name="T23" fmla="*/ 26 h 40"/>
                <a:gd name="T24" fmla="*/ 14 w 95"/>
                <a:gd name="T25" fmla="*/ 11 h 40"/>
                <a:gd name="T26" fmla="*/ 23 w 95"/>
                <a:gd name="T27" fmla="*/ 22 h 40"/>
                <a:gd name="T28" fmla="*/ 37 w 95"/>
                <a:gd name="T29" fmla="*/ 19 h 40"/>
                <a:gd name="T30" fmla="*/ 55 w 95"/>
                <a:gd name="T31" fmla="*/ 20 h 40"/>
                <a:gd name="T32" fmla="*/ 68 w 95"/>
                <a:gd name="T33"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40">
                  <a:moveTo>
                    <a:pt x="68" y="23"/>
                  </a:moveTo>
                  <a:cubicBezTo>
                    <a:pt x="75" y="27"/>
                    <a:pt x="81" y="30"/>
                    <a:pt x="87" y="34"/>
                  </a:cubicBezTo>
                  <a:cubicBezTo>
                    <a:pt x="94" y="40"/>
                    <a:pt x="95" y="32"/>
                    <a:pt x="94" y="26"/>
                  </a:cubicBezTo>
                  <a:cubicBezTo>
                    <a:pt x="93" y="23"/>
                    <a:pt x="89" y="22"/>
                    <a:pt x="88" y="19"/>
                  </a:cubicBezTo>
                  <a:cubicBezTo>
                    <a:pt x="88" y="16"/>
                    <a:pt x="88" y="12"/>
                    <a:pt x="84" y="10"/>
                  </a:cubicBezTo>
                  <a:cubicBezTo>
                    <a:pt x="81" y="8"/>
                    <a:pt x="80" y="6"/>
                    <a:pt x="76" y="7"/>
                  </a:cubicBezTo>
                  <a:cubicBezTo>
                    <a:pt x="73" y="8"/>
                    <a:pt x="69" y="7"/>
                    <a:pt x="66" y="5"/>
                  </a:cubicBezTo>
                  <a:cubicBezTo>
                    <a:pt x="63" y="2"/>
                    <a:pt x="59" y="0"/>
                    <a:pt x="55" y="0"/>
                  </a:cubicBezTo>
                  <a:cubicBezTo>
                    <a:pt x="51" y="0"/>
                    <a:pt x="49" y="4"/>
                    <a:pt x="45" y="5"/>
                  </a:cubicBezTo>
                  <a:cubicBezTo>
                    <a:pt x="42" y="5"/>
                    <a:pt x="41" y="4"/>
                    <a:pt x="39" y="2"/>
                  </a:cubicBezTo>
                  <a:cubicBezTo>
                    <a:pt x="39" y="1"/>
                    <a:pt x="29" y="2"/>
                    <a:pt x="27" y="2"/>
                  </a:cubicBezTo>
                  <a:cubicBezTo>
                    <a:pt x="14" y="1"/>
                    <a:pt x="0" y="11"/>
                    <a:pt x="5" y="26"/>
                  </a:cubicBezTo>
                  <a:cubicBezTo>
                    <a:pt x="5" y="22"/>
                    <a:pt x="10" y="10"/>
                    <a:pt x="14" y="11"/>
                  </a:cubicBezTo>
                  <a:cubicBezTo>
                    <a:pt x="13" y="15"/>
                    <a:pt x="20" y="22"/>
                    <a:pt x="23" y="22"/>
                  </a:cubicBezTo>
                  <a:cubicBezTo>
                    <a:pt x="25" y="23"/>
                    <a:pt x="41" y="9"/>
                    <a:pt x="37" y="19"/>
                  </a:cubicBezTo>
                  <a:cubicBezTo>
                    <a:pt x="40" y="19"/>
                    <a:pt x="54" y="25"/>
                    <a:pt x="55" y="20"/>
                  </a:cubicBezTo>
                  <a:cubicBezTo>
                    <a:pt x="56" y="15"/>
                    <a:pt x="68" y="19"/>
                    <a:pt x="68" y="2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470">
              <a:extLst>
                <a:ext uri="{FF2B5EF4-FFF2-40B4-BE49-F238E27FC236}">
                  <a16:creationId xmlns:a16="http://schemas.microsoft.com/office/drawing/2014/main" id="{FAF34764-2C92-4473-B94D-EF0B59D59856}"/>
                </a:ext>
              </a:extLst>
            </p:cNvPr>
            <p:cNvSpPr>
              <a:spLocks/>
            </p:cNvSpPr>
            <p:nvPr/>
          </p:nvSpPr>
          <p:spPr bwMode="auto">
            <a:xfrm>
              <a:off x="11187043" y="5478675"/>
              <a:ext cx="209108" cy="88982"/>
            </a:xfrm>
            <a:custGeom>
              <a:avLst/>
              <a:gdLst>
                <a:gd name="T0" fmla="*/ 68 w 95"/>
                <a:gd name="T1" fmla="*/ 23 h 40"/>
                <a:gd name="T2" fmla="*/ 87 w 95"/>
                <a:gd name="T3" fmla="*/ 34 h 40"/>
                <a:gd name="T4" fmla="*/ 94 w 95"/>
                <a:gd name="T5" fmla="*/ 26 h 40"/>
                <a:gd name="T6" fmla="*/ 88 w 95"/>
                <a:gd name="T7" fmla="*/ 19 h 40"/>
                <a:gd name="T8" fmla="*/ 84 w 95"/>
                <a:gd name="T9" fmla="*/ 10 h 40"/>
                <a:gd name="T10" fmla="*/ 76 w 95"/>
                <a:gd name="T11" fmla="*/ 7 h 40"/>
                <a:gd name="T12" fmla="*/ 66 w 95"/>
                <a:gd name="T13" fmla="*/ 5 h 40"/>
                <a:gd name="T14" fmla="*/ 55 w 95"/>
                <a:gd name="T15" fmla="*/ 0 h 40"/>
                <a:gd name="T16" fmla="*/ 45 w 95"/>
                <a:gd name="T17" fmla="*/ 5 h 40"/>
                <a:gd name="T18" fmla="*/ 39 w 95"/>
                <a:gd name="T19" fmla="*/ 2 h 40"/>
                <a:gd name="T20" fmla="*/ 27 w 95"/>
                <a:gd name="T21" fmla="*/ 2 h 40"/>
                <a:gd name="T22" fmla="*/ 5 w 95"/>
                <a:gd name="T23" fmla="*/ 26 h 40"/>
                <a:gd name="T24" fmla="*/ 14 w 95"/>
                <a:gd name="T25" fmla="*/ 11 h 40"/>
                <a:gd name="T26" fmla="*/ 23 w 95"/>
                <a:gd name="T27" fmla="*/ 22 h 40"/>
                <a:gd name="T28" fmla="*/ 37 w 95"/>
                <a:gd name="T29" fmla="*/ 19 h 40"/>
                <a:gd name="T30" fmla="*/ 55 w 95"/>
                <a:gd name="T31" fmla="*/ 20 h 40"/>
                <a:gd name="T32" fmla="*/ 68 w 95"/>
                <a:gd name="T33"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40">
                  <a:moveTo>
                    <a:pt x="68" y="23"/>
                  </a:moveTo>
                  <a:cubicBezTo>
                    <a:pt x="75" y="27"/>
                    <a:pt x="81" y="30"/>
                    <a:pt x="87" y="34"/>
                  </a:cubicBezTo>
                  <a:cubicBezTo>
                    <a:pt x="94" y="40"/>
                    <a:pt x="95" y="32"/>
                    <a:pt x="94" y="26"/>
                  </a:cubicBezTo>
                  <a:cubicBezTo>
                    <a:pt x="93" y="23"/>
                    <a:pt x="89" y="22"/>
                    <a:pt x="88" y="19"/>
                  </a:cubicBezTo>
                  <a:cubicBezTo>
                    <a:pt x="88" y="16"/>
                    <a:pt x="88" y="12"/>
                    <a:pt x="84" y="10"/>
                  </a:cubicBezTo>
                  <a:cubicBezTo>
                    <a:pt x="81" y="8"/>
                    <a:pt x="80" y="6"/>
                    <a:pt x="76" y="7"/>
                  </a:cubicBezTo>
                  <a:cubicBezTo>
                    <a:pt x="73" y="8"/>
                    <a:pt x="69" y="7"/>
                    <a:pt x="66" y="5"/>
                  </a:cubicBezTo>
                  <a:cubicBezTo>
                    <a:pt x="63" y="2"/>
                    <a:pt x="59" y="0"/>
                    <a:pt x="55" y="0"/>
                  </a:cubicBezTo>
                  <a:cubicBezTo>
                    <a:pt x="51" y="0"/>
                    <a:pt x="49" y="4"/>
                    <a:pt x="45" y="5"/>
                  </a:cubicBezTo>
                  <a:cubicBezTo>
                    <a:pt x="42" y="5"/>
                    <a:pt x="41" y="4"/>
                    <a:pt x="39" y="2"/>
                  </a:cubicBezTo>
                  <a:cubicBezTo>
                    <a:pt x="39" y="1"/>
                    <a:pt x="29" y="2"/>
                    <a:pt x="27" y="2"/>
                  </a:cubicBezTo>
                  <a:cubicBezTo>
                    <a:pt x="14" y="1"/>
                    <a:pt x="0" y="11"/>
                    <a:pt x="5" y="26"/>
                  </a:cubicBezTo>
                  <a:cubicBezTo>
                    <a:pt x="5" y="22"/>
                    <a:pt x="10" y="10"/>
                    <a:pt x="14" y="11"/>
                  </a:cubicBezTo>
                  <a:cubicBezTo>
                    <a:pt x="13" y="15"/>
                    <a:pt x="20" y="22"/>
                    <a:pt x="23" y="22"/>
                  </a:cubicBezTo>
                  <a:cubicBezTo>
                    <a:pt x="25" y="23"/>
                    <a:pt x="41" y="9"/>
                    <a:pt x="37" y="19"/>
                  </a:cubicBezTo>
                  <a:cubicBezTo>
                    <a:pt x="40" y="19"/>
                    <a:pt x="54" y="25"/>
                    <a:pt x="55" y="20"/>
                  </a:cubicBezTo>
                  <a:cubicBezTo>
                    <a:pt x="56" y="15"/>
                    <a:pt x="68" y="19"/>
                    <a:pt x="68" y="2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01" name="Freeform 471">
              <a:extLst>
                <a:ext uri="{FF2B5EF4-FFF2-40B4-BE49-F238E27FC236}">
                  <a16:creationId xmlns:a16="http://schemas.microsoft.com/office/drawing/2014/main" id="{318FCD92-A360-4D23-BCD6-D650A3F28076}"/>
                </a:ext>
              </a:extLst>
            </p:cNvPr>
            <p:cNvSpPr>
              <a:spLocks/>
            </p:cNvSpPr>
            <p:nvPr/>
          </p:nvSpPr>
          <p:spPr bwMode="auto">
            <a:xfrm>
              <a:off x="11195941" y="5536514"/>
              <a:ext cx="31144" cy="17796"/>
            </a:xfrm>
            <a:custGeom>
              <a:avLst/>
              <a:gdLst>
                <a:gd name="T0" fmla="*/ 4 w 14"/>
                <a:gd name="T1" fmla="*/ 3 h 10"/>
                <a:gd name="T2" fmla="*/ 1 w 14"/>
                <a:gd name="T3" fmla="*/ 9 h 10"/>
                <a:gd name="T4" fmla="*/ 10 w 14"/>
                <a:gd name="T5" fmla="*/ 5 h 10"/>
                <a:gd name="T6" fmla="*/ 13 w 14"/>
                <a:gd name="T7" fmla="*/ 0 h 10"/>
                <a:gd name="T8" fmla="*/ 4 w 14"/>
                <a:gd name="T9" fmla="*/ 3 h 10"/>
              </a:gdLst>
              <a:ahLst/>
              <a:cxnLst>
                <a:cxn ang="0">
                  <a:pos x="T0" y="T1"/>
                </a:cxn>
                <a:cxn ang="0">
                  <a:pos x="T2" y="T3"/>
                </a:cxn>
                <a:cxn ang="0">
                  <a:pos x="T4" y="T5"/>
                </a:cxn>
                <a:cxn ang="0">
                  <a:pos x="T6" y="T7"/>
                </a:cxn>
                <a:cxn ang="0">
                  <a:pos x="T8" y="T9"/>
                </a:cxn>
              </a:cxnLst>
              <a:rect l="0" t="0" r="r" b="b"/>
              <a:pathLst>
                <a:path w="14" h="10">
                  <a:moveTo>
                    <a:pt x="4" y="3"/>
                  </a:moveTo>
                  <a:cubicBezTo>
                    <a:pt x="2" y="4"/>
                    <a:pt x="0" y="6"/>
                    <a:pt x="1" y="9"/>
                  </a:cubicBezTo>
                  <a:cubicBezTo>
                    <a:pt x="4" y="8"/>
                    <a:pt x="6" y="5"/>
                    <a:pt x="10" y="5"/>
                  </a:cubicBezTo>
                  <a:cubicBezTo>
                    <a:pt x="7" y="10"/>
                    <a:pt x="14" y="5"/>
                    <a:pt x="13" y="0"/>
                  </a:cubicBezTo>
                  <a:cubicBezTo>
                    <a:pt x="10" y="0"/>
                    <a:pt x="8" y="3"/>
                    <a:pt x="4" y="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472">
              <a:extLst>
                <a:ext uri="{FF2B5EF4-FFF2-40B4-BE49-F238E27FC236}">
                  <a16:creationId xmlns:a16="http://schemas.microsoft.com/office/drawing/2014/main" id="{DB3E5FE9-6078-45F0-8561-135185ACD0A6}"/>
                </a:ext>
              </a:extLst>
            </p:cNvPr>
            <p:cNvSpPr>
              <a:spLocks/>
            </p:cNvSpPr>
            <p:nvPr/>
          </p:nvSpPr>
          <p:spPr bwMode="auto">
            <a:xfrm>
              <a:off x="11195941" y="5536514"/>
              <a:ext cx="31144" cy="17796"/>
            </a:xfrm>
            <a:custGeom>
              <a:avLst/>
              <a:gdLst>
                <a:gd name="T0" fmla="*/ 4 w 14"/>
                <a:gd name="T1" fmla="*/ 3 h 10"/>
                <a:gd name="T2" fmla="*/ 1 w 14"/>
                <a:gd name="T3" fmla="*/ 9 h 10"/>
                <a:gd name="T4" fmla="*/ 10 w 14"/>
                <a:gd name="T5" fmla="*/ 5 h 10"/>
                <a:gd name="T6" fmla="*/ 13 w 14"/>
                <a:gd name="T7" fmla="*/ 0 h 10"/>
                <a:gd name="T8" fmla="*/ 4 w 14"/>
                <a:gd name="T9" fmla="*/ 3 h 10"/>
              </a:gdLst>
              <a:ahLst/>
              <a:cxnLst>
                <a:cxn ang="0">
                  <a:pos x="T0" y="T1"/>
                </a:cxn>
                <a:cxn ang="0">
                  <a:pos x="T2" y="T3"/>
                </a:cxn>
                <a:cxn ang="0">
                  <a:pos x="T4" y="T5"/>
                </a:cxn>
                <a:cxn ang="0">
                  <a:pos x="T6" y="T7"/>
                </a:cxn>
                <a:cxn ang="0">
                  <a:pos x="T8" y="T9"/>
                </a:cxn>
              </a:cxnLst>
              <a:rect l="0" t="0" r="r" b="b"/>
              <a:pathLst>
                <a:path w="14" h="10">
                  <a:moveTo>
                    <a:pt x="4" y="3"/>
                  </a:moveTo>
                  <a:cubicBezTo>
                    <a:pt x="2" y="4"/>
                    <a:pt x="0" y="6"/>
                    <a:pt x="1" y="9"/>
                  </a:cubicBezTo>
                  <a:cubicBezTo>
                    <a:pt x="4" y="8"/>
                    <a:pt x="6" y="5"/>
                    <a:pt x="10" y="5"/>
                  </a:cubicBezTo>
                  <a:cubicBezTo>
                    <a:pt x="7" y="10"/>
                    <a:pt x="14" y="5"/>
                    <a:pt x="13" y="0"/>
                  </a:cubicBezTo>
                  <a:cubicBezTo>
                    <a:pt x="10" y="0"/>
                    <a:pt x="8" y="3"/>
                    <a:pt x="4" y="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03" name="Freeform 473">
              <a:extLst>
                <a:ext uri="{FF2B5EF4-FFF2-40B4-BE49-F238E27FC236}">
                  <a16:creationId xmlns:a16="http://schemas.microsoft.com/office/drawing/2014/main" id="{758A9B94-216A-47E2-93FA-266365CA457D}"/>
                </a:ext>
              </a:extLst>
            </p:cNvPr>
            <p:cNvSpPr>
              <a:spLocks/>
            </p:cNvSpPr>
            <p:nvPr/>
          </p:nvSpPr>
          <p:spPr bwMode="auto">
            <a:xfrm>
              <a:off x="11222636" y="5073808"/>
              <a:ext cx="35593" cy="44491"/>
            </a:xfrm>
            <a:custGeom>
              <a:avLst/>
              <a:gdLst>
                <a:gd name="T0" fmla="*/ 2 w 17"/>
                <a:gd name="T1" fmla="*/ 21 h 21"/>
                <a:gd name="T2" fmla="*/ 11 w 17"/>
                <a:gd name="T3" fmla="*/ 0 h 21"/>
                <a:gd name="T4" fmla="*/ 4 w 17"/>
                <a:gd name="T5" fmla="*/ 6 h 21"/>
                <a:gd name="T6" fmla="*/ 2 w 17"/>
                <a:gd name="T7" fmla="*/ 21 h 21"/>
              </a:gdLst>
              <a:ahLst/>
              <a:cxnLst>
                <a:cxn ang="0">
                  <a:pos x="T0" y="T1"/>
                </a:cxn>
                <a:cxn ang="0">
                  <a:pos x="T2" y="T3"/>
                </a:cxn>
                <a:cxn ang="0">
                  <a:pos x="T4" y="T5"/>
                </a:cxn>
                <a:cxn ang="0">
                  <a:pos x="T6" y="T7"/>
                </a:cxn>
              </a:cxnLst>
              <a:rect l="0" t="0" r="r" b="b"/>
              <a:pathLst>
                <a:path w="17" h="21">
                  <a:moveTo>
                    <a:pt x="2" y="21"/>
                  </a:moveTo>
                  <a:cubicBezTo>
                    <a:pt x="13" y="19"/>
                    <a:pt x="17" y="10"/>
                    <a:pt x="11" y="0"/>
                  </a:cubicBezTo>
                  <a:cubicBezTo>
                    <a:pt x="10" y="3"/>
                    <a:pt x="6" y="4"/>
                    <a:pt x="4" y="6"/>
                  </a:cubicBezTo>
                  <a:cubicBezTo>
                    <a:pt x="0" y="10"/>
                    <a:pt x="0" y="17"/>
                    <a:pt x="2" y="2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474">
              <a:extLst>
                <a:ext uri="{FF2B5EF4-FFF2-40B4-BE49-F238E27FC236}">
                  <a16:creationId xmlns:a16="http://schemas.microsoft.com/office/drawing/2014/main" id="{1E13C88D-AFF8-4EA6-A3A3-6410E5517702}"/>
                </a:ext>
              </a:extLst>
            </p:cNvPr>
            <p:cNvSpPr>
              <a:spLocks/>
            </p:cNvSpPr>
            <p:nvPr/>
          </p:nvSpPr>
          <p:spPr bwMode="auto">
            <a:xfrm>
              <a:off x="11222636" y="5073808"/>
              <a:ext cx="35593" cy="44491"/>
            </a:xfrm>
            <a:custGeom>
              <a:avLst/>
              <a:gdLst>
                <a:gd name="T0" fmla="*/ 2 w 17"/>
                <a:gd name="T1" fmla="*/ 21 h 21"/>
                <a:gd name="T2" fmla="*/ 11 w 17"/>
                <a:gd name="T3" fmla="*/ 0 h 21"/>
                <a:gd name="T4" fmla="*/ 4 w 17"/>
                <a:gd name="T5" fmla="*/ 6 h 21"/>
                <a:gd name="T6" fmla="*/ 2 w 17"/>
                <a:gd name="T7" fmla="*/ 21 h 21"/>
              </a:gdLst>
              <a:ahLst/>
              <a:cxnLst>
                <a:cxn ang="0">
                  <a:pos x="T0" y="T1"/>
                </a:cxn>
                <a:cxn ang="0">
                  <a:pos x="T2" y="T3"/>
                </a:cxn>
                <a:cxn ang="0">
                  <a:pos x="T4" y="T5"/>
                </a:cxn>
                <a:cxn ang="0">
                  <a:pos x="T6" y="T7"/>
                </a:cxn>
              </a:cxnLst>
              <a:rect l="0" t="0" r="r" b="b"/>
              <a:pathLst>
                <a:path w="17" h="21">
                  <a:moveTo>
                    <a:pt x="2" y="21"/>
                  </a:moveTo>
                  <a:cubicBezTo>
                    <a:pt x="13" y="19"/>
                    <a:pt x="17" y="10"/>
                    <a:pt x="11" y="0"/>
                  </a:cubicBezTo>
                  <a:cubicBezTo>
                    <a:pt x="10" y="3"/>
                    <a:pt x="6" y="4"/>
                    <a:pt x="4" y="6"/>
                  </a:cubicBezTo>
                  <a:cubicBezTo>
                    <a:pt x="0" y="10"/>
                    <a:pt x="0" y="17"/>
                    <a:pt x="2" y="2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05" name="Freeform 475">
              <a:extLst>
                <a:ext uri="{FF2B5EF4-FFF2-40B4-BE49-F238E27FC236}">
                  <a16:creationId xmlns:a16="http://schemas.microsoft.com/office/drawing/2014/main" id="{1EB83291-56E7-42D5-98BD-80A42FFD62C5}"/>
                </a:ext>
              </a:extLst>
            </p:cNvPr>
            <p:cNvSpPr>
              <a:spLocks/>
            </p:cNvSpPr>
            <p:nvPr/>
          </p:nvSpPr>
          <p:spPr bwMode="auto">
            <a:xfrm>
              <a:off x="11289373" y="5856849"/>
              <a:ext cx="22245" cy="17796"/>
            </a:xfrm>
            <a:custGeom>
              <a:avLst/>
              <a:gdLst>
                <a:gd name="T0" fmla="*/ 3 w 12"/>
                <a:gd name="T1" fmla="*/ 0 h 8"/>
                <a:gd name="T2" fmla="*/ 5 w 12"/>
                <a:gd name="T3" fmla="*/ 8 h 8"/>
                <a:gd name="T4" fmla="*/ 3 w 12"/>
                <a:gd name="T5" fmla="*/ 0 h 8"/>
              </a:gdLst>
              <a:ahLst/>
              <a:cxnLst>
                <a:cxn ang="0">
                  <a:pos x="T0" y="T1"/>
                </a:cxn>
                <a:cxn ang="0">
                  <a:pos x="T2" y="T3"/>
                </a:cxn>
                <a:cxn ang="0">
                  <a:pos x="T4" y="T5"/>
                </a:cxn>
              </a:cxnLst>
              <a:rect l="0" t="0" r="r" b="b"/>
              <a:pathLst>
                <a:path w="12" h="8">
                  <a:moveTo>
                    <a:pt x="3" y="0"/>
                  </a:moveTo>
                  <a:cubicBezTo>
                    <a:pt x="0" y="2"/>
                    <a:pt x="2" y="8"/>
                    <a:pt x="5" y="8"/>
                  </a:cubicBezTo>
                  <a:cubicBezTo>
                    <a:pt x="12" y="8"/>
                    <a:pt x="9" y="0"/>
                    <a:pt x="3"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476">
              <a:extLst>
                <a:ext uri="{FF2B5EF4-FFF2-40B4-BE49-F238E27FC236}">
                  <a16:creationId xmlns:a16="http://schemas.microsoft.com/office/drawing/2014/main" id="{696A049E-07B4-43DA-92DA-A2736430ED2E}"/>
                </a:ext>
              </a:extLst>
            </p:cNvPr>
            <p:cNvSpPr>
              <a:spLocks/>
            </p:cNvSpPr>
            <p:nvPr/>
          </p:nvSpPr>
          <p:spPr bwMode="auto">
            <a:xfrm>
              <a:off x="11289373" y="5856849"/>
              <a:ext cx="22245" cy="17796"/>
            </a:xfrm>
            <a:custGeom>
              <a:avLst/>
              <a:gdLst>
                <a:gd name="T0" fmla="*/ 3 w 12"/>
                <a:gd name="T1" fmla="*/ 0 h 8"/>
                <a:gd name="T2" fmla="*/ 5 w 12"/>
                <a:gd name="T3" fmla="*/ 8 h 8"/>
                <a:gd name="T4" fmla="*/ 3 w 12"/>
                <a:gd name="T5" fmla="*/ 0 h 8"/>
              </a:gdLst>
              <a:ahLst/>
              <a:cxnLst>
                <a:cxn ang="0">
                  <a:pos x="T0" y="T1"/>
                </a:cxn>
                <a:cxn ang="0">
                  <a:pos x="T2" y="T3"/>
                </a:cxn>
                <a:cxn ang="0">
                  <a:pos x="T4" y="T5"/>
                </a:cxn>
              </a:cxnLst>
              <a:rect l="0" t="0" r="r" b="b"/>
              <a:pathLst>
                <a:path w="12" h="8">
                  <a:moveTo>
                    <a:pt x="3" y="0"/>
                  </a:moveTo>
                  <a:cubicBezTo>
                    <a:pt x="0" y="2"/>
                    <a:pt x="2" y="8"/>
                    <a:pt x="5" y="8"/>
                  </a:cubicBezTo>
                  <a:cubicBezTo>
                    <a:pt x="12" y="8"/>
                    <a:pt x="9" y="0"/>
                    <a:pt x="3"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07" name="Freeform 477">
              <a:extLst>
                <a:ext uri="{FF2B5EF4-FFF2-40B4-BE49-F238E27FC236}">
                  <a16:creationId xmlns:a16="http://schemas.microsoft.com/office/drawing/2014/main" id="{A87D3E24-8858-46FD-A4EC-D67D8C470EFB}"/>
                </a:ext>
              </a:extLst>
            </p:cNvPr>
            <p:cNvSpPr>
              <a:spLocks/>
            </p:cNvSpPr>
            <p:nvPr/>
          </p:nvSpPr>
          <p:spPr bwMode="auto">
            <a:xfrm>
              <a:off x="11360558" y="5265119"/>
              <a:ext cx="71186" cy="44491"/>
            </a:xfrm>
            <a:custGeom>
              <a:avLst/>
              <a:gdLst>
                <a:gd name="T0" fmla="*/ 13 w 32"/>
                <a:gd name="T1" fmla="*/ 17 h 21"/>
                <a:gd name="T2" fmla="*/ 10 w 32"/>
                <a:gd name="T3" fmla="*/ 6 h 21"/>
                <a:gd name="T4" fmla="*/ 18 w 32"/>
                <a:gd name="T5" fmla="*/ 12 h 21"/>
                <a:gd name="T6" fmla="*/ 25 w 32"/>
                <a:gd name="T7" fmla="*/ 14 h 21"/>
                <a:gd name="T8" fmla="*/ 28 w 32"/>
                <a:gd name="T9" fmla="*/ 6 h 21"/>
                <a:gd name="T10" fmla="*/ 0 w 32"/>
                <a:gd name="T11" fmla="*/ 8 h 21"/>
                <a:gd name="T12" fmla="*/ 0 w 32"/>
                <a:gd name="T13" fmla="*/ 10 h 21"/>
                <a:gd name="T14" fmla="*/ 7 w 32"/>
                <a:gd name="T15" fmla="*/ 17 h 21"/>
                <a:gd name="T16" fmla="*/ 11 w 32"/>
                <a:gd name="T17" fmla="*/ 13 h 21"/>
                <a:gd name="T18" fmla="*/ 13 w 32"/>
                <a:gd name="T1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1">
                  <a:moveTo>
                    <a:pt x="13" y="17"/>
                  </a:moveTo>
                  <a:cubicBezTo>
                    <a:pt x="25" y="21"/>
                    <a:pt x="13" y="9"/>
                    <a:pt x="10" y="6"/>
                  </a:cubicBezTo>
                  <a:cubicBezTo>
                    <a:pt x="14" y="6"/>
                    <a:pt x="16" y="10"/>
                    <a:pt x="18" y="12"/>
                  </a:cubicBezTo>
                  <a:cubicBezTo>
                    <a:pt x="21" y="16"/>
                    <a:pt x="22" y="12"/>
                    <a:pt x="25" y="14"/>
                  </a:cubicBezTo>
                  <a:cubicBezTo>
                    <a:pt x="32" y="17"/>
                    <a:pt x="32" y="8"/>
                    <a:pt x="28" y="6"/>
                  </a:cubicBezTo>
                  <a:cubicBezTo>
                    <a:pt x="23" y="3"/>
                    <a:pt x="1" y="0"/>
                    <a:pt x="0" y="8"/>
                  </a:cubicBezTo>
                  <a:cubicBezTo>
                    <a:pt x="6" y="5"/>
                    <a:pt x="3" y="11"/>
                    <a:pt x="0" y="10"/>
                  </a:cubicBezTo>
                  <a:cubicBezTo>
                    <a:pt x="2" y="13"/>
                    <a:pt x="9" y="11"/>
                    <a:pt x="7" y="17"/>
                  </a:cubicBezTo>
                  <a:cubicBezTo>
                    <a:pt x="8" y="15"/>
                    <a:pt x="9" y="13"/>
                    <a:pt x="11" y="13"/>
                  </a:cubicBezTo>
                  <a:cubicBezTo>
                    <a:pt x="12" y="14"/>
                    <a:pt x="12" y="16"/>
                    <a:pt x="13" y="1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478">
              <a:extLst>
                <a:ext uri="{FF2B5EF4-FFF2-40B4-BE49-F238E27FC236}">
                  <a16:creationId xmlns:a16="http://schemas.microsoft.com/office/drawing/2014/main" id="{87BFBB1C-2921-4627-8792-D0049A8FFDB8}"/>
                </a:ext>
              </a:extLst>
            </p:cNvPr>
            <p:cNvSpPr>
              <a:spLocks/>
            </p:cNvSpPr>
            <p:nvPr/>
          </p:nvSpPr>
          <p:spPr bwMode="auto">
            <a:xfrm>
              <a:off x="11360558" y="5265119"/>
              <a:ext cx="71186" cy="44491"/>
            </a:xfrm>
            <a:custGeom>
              <a:avLst/>
              <a:gdLst>
                <a:gd name="T0" fmla="*/ 13 w 32"/>
                <a:gd name="T1" fmla="*/ 17 h 21"/>
                <a:gd name="T2" fmla="*/ 10 w 32"/>
                <a:gd name="T3" fmla="*/ 6 h 21"/>
                <a:gd name="T4" fmla="*/ 18 w 32"/>
                <a:gd name="T5" fmla="*/ 12 h 21"/>
                <a:gd name="T6" fmla="*/ 25 w 32"/>
                <a:gd name="T7" fmla="*/ 14 h 21"/>
                <a:gd name="T8" fmla="*/ 28 w 32"/>
                <a:gd name="T9" fmla="*/ 6 h 21"/>
                <a:gd name="T10" fmla="*/ 0 w 32"/>
                <a:gd name="T11" fmla="*/ 8 h 21"/>
                <a:gd name="T12" fmla="*/ 0 w 32"/>
                <a:gd name="T13" fmla="*/ 10 h 21"/>
                <a:gd name="T14" fmla="*/ 7 w 32"/>
                <a:gd name="T15" fmla="*/ 17 h 21"/>
                <a:gd name="T16" fmla="*/ 11 w 32"/>
                <a:gd name="T17" fmla="*/ 13 h 21"/>
                <a:gd name="T18" fmla="*/ 13 w 32"/>
                <a:gd name="T1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1">
                  <a:moveTo>
                    <a:pt x="13" y="17"/>
                  </a:moveTo>
                  <a:cubicBezTo>
                    <a:pt x="25" y="21"/>
                    <a:pt x="13" y="9"/>
                    <a:pt x="10" y="6"/>
                  </a:cubicBezTo>
                  <a:cubicBezTo>
                    <a:pt x="14" y="6"/>
                    <a:pt x="16" y="10"/>
                    <a:pt x="18" y="12"/>
                  </a:cubicBezTo>
                  <a:cubicBezTo>
                    <a:pt x="21" y="16"/>
                    <a:pt x="22" y="12"/>
                    <a:pt x="25" y="14"/>
                  </a:cubicBezTo>
                  <a:cubicBezTo>
                    <a:pt x="32" y="17"/>
                    <a:pt x="32" y="8"/>
                    <a:pt x="28" y="6"/>
                  </a:cubicBezTo>
                  <a:cubicBezTo>
                    <a:pt x="23" y="3"/>
                    <a:pt x="1" y="0"/>
                    <a:pt x="0" y="8"/>
                  </a:cubicBezTo>
                  <a:cubicBezTo>
                    <a:pt x="6" y="5"/>
                    <a:pt x="3" y="11"/>
                    <a:pt x="0" y="10"/>
                  </a:cubicBezTo>
                  <a:cubicBezTo>
                    <a:pt x="2" y="13"/>
                    <a:pt x="9" y="11"/>
                    <a:pt x="7" y="17"/>
                  </a:cubicBezTo>
                  <a:cubicBezTo>
                    <a:pt x="8" y="15"/>
                    <a:pt x="9" y="13"/>
                    <a:pt x="11" y="13"/>
                  </a:cubicBezTo>
                  <a:cubicBezTo>
                    <a:pt x="12" y="14"/>
                    <a:pt x="12" y="16"/>
                    <a:pt x="13" y="1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09" name="Freeform 479">
              <a:extLst>
                <a:ext uri="{FF2B5EF4-FFF2-40B4-BE49-F238E27FC236}">
                  <a16:creationId xmlns:a16="http://schemas.microsoft.com/office/drawing/2014/main" id="{644CEE1C-B113-4401-AC12-034666A2CE7B}"/>
                </a:ext>
              </a:extLst>
            </p:cNvPr>
            <p:cNvSpPr>
              <a:spLocks/>
            </p:cNvSpPr>
            <p:nvPr/>
          </p:nvSpPr>
          <p:spPr bwMode="auto">
            <a:xfrm>
              <a:off x="11382804" y="5803459"/>
              <a:ext cx="53389" cy="84533"/>
            </a:xfrm>
            <a:custGeom>
              <a:avLst/>
              <a:gdLst>
                <a:gd name="T0" fmla="*/ 23 w 26"/>
                <a:gd name="T1" fmla="*/ 0 h 39"/>
                <a:gd name="T2" fmla="*/ 9 w 26"/>
                <a:gd name="T3" fmla="*/ 20 h 39"/>
                <a:gd name="T4" fmla="*/ 11 w 26"/>
                <a:gd name="T5" fmla="*/ 28 h 39"/>
                <a:gd name="T6" fmla="*/ 21 w 26"/>
                <a:gd name="T7" fmla="*/ 17 h 39"/>
                <a:gd name="T8" fmla="*/ 26 w 26"/>
                <a:gd name="T9" fmla="*/ 3 h 39"/>
                <a:gd name="T10" fmla="*/ 23 w 26"/>
                <a:gd name="T11" fmla="*/ 0 h 39"/>
              </a:gdLst>
              <a:ahLst/>
              <a:cxnLst>
                <a:cxn ang="0">
                  <a:pos x="T0" y="T1"/>
                </a:cxn>
                <a:cxn ang="0">
                  <a:pos x="T2" y="T3"/>
                </a:cxn>
                <a:cxn ang="0">
                  <a:pos x="T4" y="T5"/>
                </a:cxn>
                <a:cxn ang="0">
                  <a:pos x="T6" y="T7"/>
                </a:cxn>
                <a:cxn ang="0">
                  <a:pos x="T8" y="T9"/>
                </a:cxn>
                <a:cxn ang="0">
                  <a:pos x="T10" y="T11"/>
                </a:cxn>
              </a:cxnLst>
              <a:rect l="0" t="0" r="r" b="b"/>
              <a:pathLst>
                <a:path w="26" h="39">
                  <a:moveTo>
                    <a:pt x="23" y="0"/>
                  </a:moveTo>
                  <a:cubicBezTo>
                    <a:pt x="18" y="0"/>
                    <a:pt x="5" y="16"/>
                    <a:pt x="9" y="20"/>
                  </a:cubicBezTo>
                  <a:cubicBezTo>
                    <a:pt x="0" y="16"/>
                    <a:pt x="7" y="39"/>
                    <a:pt x="11" y="28"/>
                  </a:cubicBezTo>
                  <a:cubicBezTo>
                    <a:pt x="13" y="24"/>
                    <a:pt x="19" y="21"/>
                    <a:pt x="21" y="17"/>
                  </a:cubicBezTo>
                  <a:cubicBezTo>
                    <a:pt x="23" y="13"/>
                    <a:pt x="21" y="4"/>
                    <a:pt x="26" y="3"/>
                  </a:cubicBezTo>
                  <a:cubicBezTo>
                    <a:pt x="25" y="2"/>
                    <a:pt x="24" y="1"/>
                    <a:pt x="23"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480">
              <a:extLst>
                <a:ext uri="{FF2B5EF4-FFF2-40B4-BE49-F238E27FC236}">
                  <a16:creationId xmlns:a16="http://schemas.microsoft.com/office/drawing/2014/main" id="{09E53FBB-B118-45D1-A92E-DFEC77A6B4F7}"/>
                </a:ext>
              </a:extLst>
            </p:cNvPr>
            <p:cNvSpPr>
              <a:spLocks/>
            </p:cNvSpPr>
            <p:nvPr/>
          </p:nvSpPr>
          <p:spPr bwMode="auto">
            <a:xfrm>
              <a:off x="11382804" y="5803459"/>
              <a:ext cx="53389" cy="84533"/>
            </a:xfrm>
            <a:custGeom>
              <a:avLst/>
              <a:gdLst>
                <a:gd name="T0" fmla="*/ 23 w 26"/>
                <a:gd name="T1" fmla="*/ 0 h 39"/>
                <a:gd name="T2" fmla="*/ 9 w 26"/>
                <a:gd name="T3" fmla="*/ 20 h 39"/>
                <a:gd name="T4" fmla="*/ 11 w 26"/>
                <a:gd name="T5" fmla="*/ 28 h 39"/>
                <a:gd name="T6" fmla="*/ 21 w 26"/>
                <a:gd name="T7" fmla="*/ 17 h 39"/>
                <a:gd name="T8" fmla="*/ 26 w 26"/>
                <a:gd name="T9" fmla="*/ 3 h 39"/>
                <a:gd name="T10" fmla="*/ 23 w 26"/>
                <a:gd name="T11" fmla="*/ 0 h 39"/>
              </a:gdLst>
              <a:ahLst/>
              <a:cxnLst>
                <a:cxn ang="0">
                  <a:pos x="T0" y="T1"/>
                </a:cxn>
                <a:cxn ang="0">
                  <a:pos x="T2" y="T3"/>
                </a:cxn>
                <a:cxn ang="0">
                  <a:pos x="T4" y="T5"/>
                </a:cxn>
                <a:cxn ang="0">
                  <a:pos x="T6" y="T7"/>
                </a:cxn>
                <a:cxn ang="0">
                  <a:pos x="T8" y="T9"/>
                </a:cxn>
                <a:cxn ang="0">
                  <a:pos x="T10" y="T11"/>
                </a:cxn>
              </a:cxnLst>
              <a:rect l="0" t="0" r="r" b="b"/>
              <a:pathLst>
                <a:path w="26" h="39">
                  <a:moveTo>
                    <a:pt x="23" y="0"/>
                  </a:moveTo>
                  <a:cubicBezTo>
                    <a:pt x="18" y="0"/>
                    <a:pt x="5" y="16"/>
                    <a:pt x="9" y="20"/>
                  </a:cubicBezTo>
                  <a:cubicBezTo>
                    <a:pt x="0" y="16"/>
                    <a:pt x="7" y="39"/>
                    <a:pt x="11" y="28"/>
                  </a:cubicBezTo>
                  <a:cubicBezTo>
                    <a:pt x="13" y="24"/>
                    <a:pt x="19" y="21"/>
                    <a:pt x="21" y="17"/>
                  </a:cubicBezTo>
                  <a:cubicBezTo>
                    <a:pt x="23" y="13"/>
                    <a:pt x="21" y="4"/>
                    <a:pt x="26" y="3"/>
                  </a:cubicBezTo>
                  <a:cubicBezTo>
                    <a:pt x="25" y="2"/>
                    <a:pt x="24" y="1"/>
                    <a:pt x="23"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1" name="Freeform 481">
              <a:extLst>
                <a:ext uri="{FF2B5EF4-FFF2-40B4-BE49-F238E27FC236}">
                  <a16:creationId xmlns:a16="http://schemas.microsoft.com/office/drawing/2014/main" id="{8808BEF0-0C8A-49C0-BAD7-BC4BA252E6D1}"/>
                </a:ext>
              </a:extLst>
            </p:cNvPr>
            <p:cNvSpPr>
              <a:spLocks/>
            </p:cNvSpPr>
            <p:nvPr/>
          </p:nvSpPr>
          <p:spPr bwMode="auto">
            <a:xfrm>
              <a:off x="11436193" y="5803459"/>
              <a:ext cx="17796" cy="8898"/>
            </a:xfrm>
            <a:custGeom>
              <a:avLst/>
              <a:gdLst>
                <a:gd name="T0" fmla="*/ 0 w 7"/>
                <a:gd name="T1" fmla="*/ 1 h 5"/>
                <a:gd name="T2" fmla="*/ 7 w 7"/>
                <a:gd name="T3" fmla="*/ 5 h 5"/>
                <a:gd name="T4" fmla="*/ 0 w 7"/>
                <a:gd name="T5" fmla="*/ 1 h 5"/>
              </a:gdLst>
              <a:ahLst/>
              <a:cxnLst>
                <a:cxn ang="0">
                  <a:pos x="T0" y="T1"/>
                </a:cxn>
                <a:cxn ang="0">
                  <a:pos x="T2" y="T3"/>
                </a:cxn>
                <a:cxn ang="0">
                  <a:pos x="T4" y="T5"/>
                </a:cxn>
              </a:cxnLst>
              <a:rect l="0" t="0" r="r" b="b"/>
              <a:pathLst>
                <a:path w="7" h="5">
                  <a:moveTo>
                    <a:pt x="0" y="1"/>
                  </a:moveTo>
                  <a:cubicBezTo>
                    <a:pt x="2" y="3"/>
                    <a:pt x="5" y="2"/>
                    <a:pt x="7" y="5"/>
                  </a:cubicBezTo>
                  <a:cubicBezTo>
                    <a:pt x="7" y="1"/>
                    <a:pt x="3" y="0"/>
                    <a:pt x="0" y="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482">
              <a:extLst>
                <a:ext uri="{FF2B5EF4-FFF2-40B4-BE49-F238E27FC236}">
                  <a16:creationId xmlns:a16="http://schemas.microsoft.com/office/drawing/2014/main" id="{4ECD393B-FDCB-4918-AE59-17B7226AE93B}"/>
                </a:ext>
              </a:extLst>
            </p:cNvPr>
            <p:cNvSpPr>
              <a:spLocks/>
            </p:cNvSpPr>
            <p:nvPr/>
          </p:nvSpPr>
          <p:spPr bwMode="auto">
            <a:xfrm>
              <a:off x="11436193" y="5803459"/>
              <a:ext cx="17796" cy="8898"/>
            </a:xfrm>
            <a:custGeom>
              <a:avLst/>
              <a:gdLst>
                <a:gd name="T0" fmla="*/ 0 w 7"/>
                <a:gd name="T1" fmla="*/ 1 h 5"/>
                <a:gd name="T2" fmla="*/ 7 w 7"/>
                <a:gd name="T3" fmla="*/ 5 h 5"/>
                <a:gd name="T4" fmla="*/ 0 w 7"/>
                <a:gd name="T5" fmla="*/ 1 h 5"/>
              </a:gdLst>
              <a:ahLst/>
              <a:cxnLst>
                <a:cxn ang="0">
                  <a:pos x="T0" y="T1"/>
                </a:cxn>
                <a:cxn ang="0">
                  <a:pos x="T2" y="T3"/>
                </a:cxn>
                <a:cxn ang="0">
                  <a:pos x="T4" y="T5"/>
                </a:cxn>
              </a:cxnLst>
              <a:rect l="0" t="0" r="r" b="b"/>
              <a:pathLst>
                <a:path w="7" h="5">
                  <a:moveTo>
                    <a:pt x="0" y="1"/>
                  </a:moveTo>
                  <a:cubicBezTo>
                    <a:pt x="2" y="3"/>
                    <a:pt x="5" y="2"/>
                    <a:pt x="7" y="5"/>
                  </a:cubicBezTo>
                  <a:cubicBezTo>
                    <a:pt x="7" y="1"/>
                    <a:pt x="3" y="0"/>
                    <a:pt x="0" y="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3" name="Freeform 483">
              <a:extLst>
                <a:ext uri="{FF2B5EF4-FFF2-40B4-BE49-F238E27FC236}">
                  <a16:creationId xmlns:a16="http://schemas.microsoft.com/office/drawing/2014/main" id="{A5BF587D-50C9-473F-8406-897FF7832674}"/>
                </a:ext>
              </a:extLst>
            </p:cNvPr>
            <p:cNvSpPr>
              <a:spLocks/>
            </p:cNvSpPr>
            <p:nvPr/>
          </p:nvSpPr>
          <p:spPr bwMode="auto">
            <a:xfrm>
              <a:off x="11502929" y="5696681"/>
              <a:ext cx="13347" cy="22245"/>
            </a:xfrm>
            <a:custGeom>
              <a:avLst/>
              <a:gdLst>
                <a:gd name="T0" fmla="*/ 3 w 7"/>
                <a:gd name="T1" fmla="*/ 1 h 11"/>
                <a:gd name="T2" fmla="*/ 0 w 7"/>
                <a:gd name="T3" fmla="*/ 0 h 11"/>
                <a:gd name="T4" fmla="*/ 2 w 7"/>
                <a:gd name="T5" fmla="*/ 9 h 11"/>
                <a:gd name="T6" fmla="*/ 3 w 7"/>
                <a:gd name="T7" fmla="*/ 1 h 11"/>
              </a:gdLst>
              <a:ahLst/>
              <a:cxnLst>
                <a:cxn ang="0">
                  <a:pos x="T0" y="T1"/>
                </a:cxn>
                <a:cxn ang="0">
                  <a:pos x="T2" y="T3"/>
                </a:cxn>
                <a:cxn ang="0">
                  <a:pos x="T4" y="T5"/>
                </a:cxn>
                <a:cxn ang="0">
                  <a:pos x="T6" y="T7"/>
                </a:cxn>
              </a:cxnLst>
              <a:rect l="0" t="0" r="r" b="b"/>
              <a:pathLst>
                <a:path w="7" h="11">
                  <a:moveTo>
                    <a:pt x="3" y="1"/>
                  </a:moveTo>
                  <a:cubicBezTo>
                    <a:pt x="2" y="0"/>
                    <a:pt x="1" y="0"/>
                    <a:pt x="0" y="0"/>
                  </a:cubicBezTo>
                  <a:cubicBezTo>
                    <a:pt x="2" y="2"/>
                    <a:pt x="0" y="8"/>
                    <a:pt x="2" y="9"/>
                  </a:cubicBezTo>
                  <a:cubicBezTo>
                    <a:pt x="7" y="11"/>
                    <a:pt x="4" y="2"/>
                    <a:pt x="3" y="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484">
              <a:extLst>
                <a:ext uri="{FF2B5EF4-FFF2-40B4-BE49-F238E27FC236}">
                  <a16:creationId xmlns:a16="http://schemas.microsoft.com/office/drawing/2014/main" id="{C8A7F3E2-86A7-4306-9F8F-BE02557AC4B1}"/>
                </a:ext>
              </a:extLst>
            </p:cNvPr>
            <p:cNvSpPr>
              <a:spLocks/>
            </p:cNvSpPr>
            <p:nvPr/>
          </p:nvSpPr>
          <p:spPr bwMode="auto">
            <a:xfrm>
              <a:off x="11502929" y="5696681"/>
              <a:ext cx="13347" cy="22245"/>
            </a:xfrm>
            <a:custGeom>
              <a:avLst/>
              <a:gdLst>
                <a:gd name="T0" fmla="*/ 3 w 7"/>
                <a:gd name="T1" fmla="*/ 1 h 11"/>
                <a:gd name="T2" fmla="*/ 0 w 7"/>
                <a:gd name="T3" fmla="*/ 0 h 11"/>
                <a:gd name="T4" fmla="*/ 2 w 7"/>
                <a:gd name="T5" fmla="*/ 9 h 11"/>
                <a:gd name="T6" fmla="*/ 3 w 7"/>
                <a:gd name="T7" fmla="*/ 1 h 11"/>
              </a:gdLst>
              <a:ahLst/>
              <a:cxnLst>
                <a:cxn ang="0">
                  <a:pos x="T0" y="T1"/>
                </a:cxn>
                <a:cxn ang="0">
                  <a:pos x="T2" y="T3"/>
                </a:cxn>
                <a:cxn ang="0">
                  <a:pos x="T4" y="T5"/>
                </a:cxn>
                <a:cxn ang="0">
                  <a:pos x="T6" y="T7"/>
                </a:cxn>
              </a:cxnLst>
              <a:rect l="0" t="0" r="r" b="b"/>
              <a:pathLst>
                <a:path w="7" h="11">
                  <a:moveTo>
                    <a:pt x="3" y="1"/>
                  </a:moveTo>
                  <a:cubicBezTo>
                    <a:pt x="2" y="0"/>
                    <a:pt x="1" y="0"/>
                    <a:pt x="0" y="0"/>
                  </a:cubicBezTo>
                  <a:cubicBezTo>
                    <a:pt x="2" y="2"/>
                    <a:pt x="0" y="8"/>
                    <a:pt x="2" y="9"/>
                  </a:cubicBezTo>
                  <a:cubicBezTo>
                    <a:pt x="7" y="11"/>
                    <a:pt x="4" y="2"/>
                    <a:pt x="3" y="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5" name="Freeform 485">
              <a:extLst>
                <a:ext uri="{FF2B5EF4-FFF2-40B4-BE49-F238E27FC236}">
                  <a16:creationId xmlns:a16="http://schemas.microsoft.com/office/drawing/2014/main" id="{2E02906B-6859-48E0-9D72-A8A37546F5BE}"/>
                </a:ext>
              </a:extLst>
            </p:cNvPr>
            <p:cNvSpPr>
              <a:spLocks/>
            </p:cNvSpPr>
            <p:nvPr/>
          </p:nvSpPr>
          <p:spPr bwMode="auto">
            <a:xfrm>
              <a:off x="11511827" y="5669987"/>
              <a:ext cx="31144" cy="48940"/>
            </a:xfrm>
            <a:custGeom>
              <a:avLst/>
              <a:gdLst>
                <a:gd name="T0" fmla="*/ 0 w 13"/>
                <a:gd name="T1" fmla="*/ 24 h 24"/>
                <a:gd name="T2" fmla="*/ 13 w 13"/>
                <a:gd name="T3" fmla="*/ 0 h 24"/>
                <a:gd name="T4" fmla="*/ 7 w 13"/>
                <a:gd name="T5" fmla="*/ 10 h 24"/>
                <a:gd name="T6" fmla="*/ 0 w 13"/>
                <a:gd name="T7" fmla="*/ 24 h 24"/>
              </a:gdLst>
              <a:ahLst/>
              <a:cxnLst>
                <a:cxn ang="0">
                  <a:pos x="T0" y="T1"/>
                </a:cxn>
                <a:cxn ang="0">
                  <a:pos x="T2" y="T3"/>
                </a:cxn>
                <a:cxn ang="0">
                  <a:pos x="T4" y="T5"/>
                </a:cxn>
                <a:cxn ang="0">
                  <a:pos x="T6" y="T7"/>
                </a:cxn>
              </a:cxnLst>
              <a:rect l="0" t="0" r="r" b="b"/>
              <a:pathLst>
                <a:path w="13" h="24">
                  <a:moveTo>
                    <a:pt x="0" y="24"/>
                  </a:moveTo>
                  <a:cubicBezTo>
                    <a:pt x="6" y="20"/>
                    <a:pt x="11" y="7"/>
                    <a:pt x="13" y="0"/>
                  </a:cubicBezTo>
                  <a:cubicBezTo>
                    <a:pt x="8" y="2"/>
                    <a:pt x="9" y="6"/>
                    <a:pt x="7" y="10"/>
                  </a:cubicBezTo>
                  <a:cubicBezTo>
                    <a:pt x="5" y="15"/>
                    <a:pt x="2" y="19"/>
                    <a:pt x="0" y="2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486">
              <a:extLst>
                <a:ext uri="{FF2B5EF4-FFF2-40B4-BE49-F238E27FC236}">
                  <a16:creationId xmlns:a16="http://schemas.microsoft.com/office/drawing/2014/main" id="{B7E87448-0676-4A0D-8D62-DD3812C88FB3}"/>
                </a:ext>
              </a:extLst>
            </p:cNvPr>
            <p:cNvSpPr>
              <a:spLocks/>
            </p:cNvSpPr>
            <p:nvPr/>
          </p:nvSpPr>
          <p:spPr bwMode="auto">
            <a:xfrm>
              <a:off x="11511827" y="5669987"/>
              <a:ext cx="31144" cy="48940"/>
            </a:xfrm>
            <a:custGeom>
              <a:avLst/>
              <a:gdLst>
                <a:gd name="T0" fmla="*/ 0 w 13"/>
                <a:gd name="T1" fmla="*/ 24 h 24"/>
                <a:gd name="T2" fmla="*/ 13 w 13"/>
                <a:gd name="T3" fmla="*/ 0 h 24"/>
                <a:gd name="T4" fmla="*/ 7 w 13"/>
                <a:gd name="T5" fmla="*/ 10 h 24"/>
                <a:gd name="T6" fmla="*/ 0 w 13"/>
                <a:gd name="T7" fmla="*/ 24 h 24"/>
              </a:gdLst>
              <a:ahLst/>
              <a:cxnLst>
                <a:cxn ang="0">
                  <a:pos x="T0" y="T1"/>
                </a:cxn>
                <a:cxn ang="0">
                  <a:pos x="T2" y="T3"/>
                </a:cxn>
                <a:cxn ang="0">
                  <a:pos x="T4" y="T5"/>
                </a:cxn>
                <a:cxn ang="0">
                  <a:pos x="T6" y="T7"/>
                </a:cxn>
              </a:cxnLst>
              <a:rect l="0" t="0" r="r" b="b"/>
              <a:pathLst>
                <a:path w="13" h="24">
                  <a:moveTo>
                    <a:pt x="0" y="24"/>
                  </a:moveTo>
                  <a:cubicBezTo>
                    <a:pt x="6" y="20"/>
                    <a:pt x="11" y="7"/>
                    <a:pt x="13" y="0"/>
                  </a:cubicBezTo>
                  <a:cubicBezTo>
                    <a:pt x="8" y="2"/>
                    <a:pt x="9" y="6"/>
                    <a:pt x="7" y="10"/>
                  </a:cubicBezTo>
                  <a:cubicBezTo>
                    <a:pt x="5" y="15"/>
                    <a:pt x="2" y="19"/>
                    <a:pt x="0" y="2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7" name="Freeform 487">
              <a:extLst>
                <a:ext uri="{FF2B5EF4-FFF2-40B4-BE49-F238E27FC236}">
                  <a16:creationId xmlns:a16="http://schemas.microsoft.com/office/drawing/2014/main" id="{18C32345-0D5A-4827-A481-A6B9434E0CB7}"/>
                </a:ext>
              </a:extLst>
            </p:cNvPr>
            <p:cNvSpPr>
              <a:spLocks/>
            </p:cNvSpPr>
            <p:nvPr/>
          </p:nvSpPr>
          <p:spPr bwMode="auto">
            <a:xfrm>
              <a:off x="11631953" y="5763418"/>
              <a:ext cx="4449" cy="17796"/>
            </a:xfrm>
            <a:custGeom>
              <a:avLst/>
              <a:gdLst>
                <a:gd name="T0" fmla="*/ 2 w 3"/>
                <a:gd name="T1" fmla="*/ 0 h 7"/>
                <a:gd name="T2" fmla="*/ 1 w 3"/>
                <a:gd name="T3" fmla="*/ 7 h 7"/>
                <a:gd name="T4" fmla="*/ 2 w 3"/>
                <a:gd name="T5" fmla="*/ 0 h 7"/>
              </a:gdLst>
              <a:ahLst/>
              <a:cxnLst>
                <a:cxn ang="0">
                  <a:pos x="T0" y="T1"/>
                </a:cxn>
                <a:cxn ang="0">
                  <a:pos x="T2" y="T3"/>
                </a:cxn>
                <a:cxn ang="0">
                  <a:pos x="T4" y="T5"/>
                </a:cxn>
              </a:cxnLst>
              <a:rect l="0" t="0" r="r" b="b"/>
              <a:pathLst>
                <a:path w="3" h="7">
                  <a:moveTo>
                    <a:pt x="2" y="0"/>
                  </a:moveTo>
                  <a:cubicBezTo>
                    <a:pt x="0" y="2"/>
                    <a:pt x="0" y="4"/>
                    <a:pt x="1" y="7"/>
                  </a:cubicBezTo>
                  <a:cubicBezTo>
                    <a:pt x="2" y="5"/>
                    <a:pt x="3" y="3"/>
                    <a:pt x="2"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488">
              <a:extLst>
                <a:ext uri="{FF2B5EF4-FFF2-40B4-BE49-F238E27FC236}">
                  <a16:creationId xmlns:a16="http://schemas.microsoft.com/office/drawing/2014/main" id="{762F4C5A-68C0-40DC-8A5B-0F5DD81B0359}"/>
                </a:ext>
              </a:extLst>
            </p:cNvPr>
            <p:cNvSpPr>
              <a:spLocks/>
            </p:cNvSpPr>
            <p:nvPr/>
          </p:nvSpPr>
          <p:spPr bwMode="auto">
            <a:xfrm>
              <a:off x="11631953" y="5763418"/>
              <a:ext cx="4449" cy="17796"/>
            </a:xfrm>
            <a:custGeom>
              <a:avLst/>
              <a:gdLst>
                <a:gd name="T0" fmla="*/ 2 w 3"/>
                <a:gd name="T1" fmla="*/ 0 h 7"/>
                <a:gd name="T2" fmla="*/ 1 w 3"/>
                <a:gd name="T3" fmla="*/ 7 h 7"/>
                <a:gd name="T4" fmla="*/ 2 w 3"/>
                <a:gd name="T5" fmla="*/ 0 h 7"/>
              </a:gdLst>
              <a:ahLst/>
              <a:cxnLst>
                <a:cxn ang="0">
                  <a:pos x="T0" y="T1"/>
                </a:cxn>
                <a:cxn ang="0">
                  <a:pos x="T2" y="T3"/>
                </a:cxn>
                <a:cxn ang="0">
                  <a:pos x="T4" y="T5"/>
                </a:cxn>
              </a:cxnLst>
              <a:rect l="0" t="0" r="r" b="b"/>
              <a:pathLst>
                <a:path w="3" h="7">
                  <a:moveTo>
                    <a:pt x="2" y="0"/>
                  </a:moveTo>
                  <a:cubicBezTo>
                    <a:pt x="0" y="2"/>
                    <a:pt x="0" y="4"/>
                    <a:pt x="1" y="7"/>
                  </a:cubicBezTo>
                  <a:cubicBezTo>
                    <a:pt x="2" y="5"/>
                    <a:pt x="3" y="3"/>
                    <a:pt x="2"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9" name="Freeform 489">
              <a:extLst>
                <a:ext uri="{FF2B5EF4-FFF2-40B4-BE49-F238E27FC236}">
                  <a16:creationId xmlns:a16="http://schemas.microsoft.com/office/drawing/2014/main" id="{59EA74B5-403D-459D-9AE4-056BF14713A5}"/>
                </a:ext>
              </a:extLst>
            </p:cNvPr>
            <p:cNvSpPr>
              <a:spLocks/>
            </p:cNvSpPr>
            <p:nvPr/>
          </p:nvSpPr>
          <p:spPr bwMode="auto">
            <a:xfrm>
              <a:off x="9936847" y="4940335"/>
              <a:ext cx="680712" cy="649568"/>
            </a:xfrm>
            <a:custGeom>
              <a:avLst/>
              <a:gdLst>
                <a:gd name="T0" fmla="*/ 5 w 313"/>
                <a:gd name="T1" fmla="*/ 114 h 300"/>
                <a:gd name="T2" fmla="*/ 8 w 313"/>
                <a:gd name="T3" fmla="*/ 110 h 300"/>
                <a:gd name="T4" fmla="*/ 16 w 313"/>
                <a:gd name="T5" fmla="*/ 88 h 300"/>
                <a:gd name="T6" fmla="*/ 25 w 313"/>
                <a:gd name="T7" fmla="*/ 90 h 300"/>
                <a:gd name="T8" fmla="*/ 45 w 313"/>
                <a:gd name="T9" fmla="*/ 116 h 300"/>
                <a:gd name="T10" fmla="*/ 67 w 313"/>
                <a:gd name="T11" fmla="*/ 117 h 300"/>
                <a:gd name="T12" fmla="*/ 99 w 313"/>
                <a:gd name="T13" fmla="*/ 113 h 300"/>
                <a:gd name="T14" fmla="*/ 128 w 313"/>
                <a:gd name="T15" fmla="*/ 100 h 300"/>
                <a:gd name="T16" fmla="*/ 162 w 313"/>
                <a:gd name="T17" fmla="*/ 103 h 300"/>
                <a:gd name="T18" fmla="*/ 177 w 313"/>
                <a:gd name="T19" fmla="*/ 102 h 300"/>
                <a:gd name="T20" fmla="*/ 196 w 313"/>
                <a:gd name="T21" fmla="*/ 65 h 300"/>
                <a:gd name="T22" fmla="*/ 205 w 313"/>
                <a:gd name="T23" fmla="*/ 35 h 300"/>
                <a:gd name="T24" fmla="*/ 208 w 313"/>
                <a:gd name="T25" fmla="*/ 8 h 300"/>
                <a:gd name="T26" fmla="*/ 226 w 313"/>
                <a:gd name="T27" fmla="*/ 1 h 300"/>
                <a:gd name="T28" fmla="*/ 249 w 313"/>
                <a:gd name="T29" fmla="*/ 2 h 300"/>
                <a:gd name="T30" fmla="*/ 259 w 313"/>
                <a:gd name="T31" fmla="*/ 10 h 300"/>
                <a:gd name="T32" fmla="*/ 270 w 313"/>
                <a:gd name="T33" fmla="*/ 20 h 300"/>
                <a:gd name="T34" fmla="*/ 262 w 313"/>
                <a:gd name="T35" fmla="*/ 21 h 300"/>
                <a:gd name="T36" fmla="*/ 251 w 313"/>
                <a:gd name="T37" fmla="*/ 27 h 300"/>
                <a:gd name="T38" fmla="*/ 257 w 313"/>
                <a:gd name="T39" fmla="*/ 40 h 300"/>
                <a:gd name="T40" fmla="*/ 266 w 313"/>
                <a:gd name="T41" fmla="*/ 51 h 300"/>
                <a:gd name="T42" fmla="*/ 275 w 313"/>
                <a:gd name="T43" fmla="*/ 60 h 300"/>
                <a:gd name="T44" fmla="*/ 274 w 313"/>
                <a:gd name="T45" fmla="*/ 82 h 300"/>
                <a:gd name="T46" fmla="*/ 289 w 313"/>
                <a:gd name="T47" fmla="*/ 98 h 300"/>
                <a:gd name="T48" fmla="*/ 308 w 313"/>
                <a:gd name="T49" fmla="*/ 116 h 300"/>
                <a:gd name="T50" fmla="*/ 299 w 313"/>
                <a:gd name="T51" fmla="*/ 124 h 300"/>
                <a:gd name="T52" fmla="*/ 277 w 313"/>
                <a:gd name="T53" fmla="*/ 124 h 300"/>
                <a:gd name="T54" fmla="*/ 264 w 313"/>
                <a:gd name="T55" fmla="*/ 171 h 300"/>
                <a:gd name="T56" fmla="*/ 268 w 313"/>
                <a:gd name="T57" fmla="*/ 174 h 300"/>
                <a:gd name="T58" fmla="*/ 259 w 313"/>
                <a:gd name="T59" fmla="*/ 180 h 300"/>
                <a:gd name="T60" fmla="*/ 238 w 313"/>
                <a:gd name="T61" fmla="*/ 202 h 300"/>
                <a:gd name="T62" fmla="*/ 227 w 313"/>
                <a:gd name="T63" fmla="*/ 215 h 300"/>
                <a:gd name="T64" fmla="*/ 237 w 313"/>
                <a:gd name="T65" fmla="*/ 228 h 300"/>
                <a:gd name="T66" fmla="*/ 228 w 313"/>
                <a:gd name="T67" fmla="*/ 240 h 300"/>
                <a:gd name="T68" fmla="*/ 226 w 313"/>
                <a:gd name="T69" fmla="*/ 261 h 300"/>
                <a:gd name="T70" fmla="*/ 192 w 313"/>
                <a:gd name="T71" fmla="*/ 289 h 300"/>
                <a:gd name="T72" fmla="*/ 175 w 313"/>
                <a:gd name="T73" fmla="*/ 283 h 300"/>
                <a:gd name="T74" fmla="*/ 168 w 313"/>
                <a:gd name="T75" fmla="*/ 264 h 300"/>
                <a:gd name="T76" fmla="*/ 145 w 313"/>
                <a:gd name="T77" fmla="*/ 271 h 300"/>
                <a:gd name="T78" fmla="*/ 136 w 313"/>
                <a:gd name="T79" fmla="*/ 262 h 300"/>
                <a:gd name="T80" fmla="*/ 116 w 313"/>
                <a:gd name="T81" fmla="*/ 269 h 300"/>
                <a:gd name="T82" fmla="*/ 91 w 313"/>
                <a:gd name="T83" fmla="*/ 273 h 300"/>
                <a:gd name="T84" fmla="*/ 76 w 313"/>
                <a:gd name="T85" fmla="*/ 254 h 300"/>
                <a:gd name="T86" fmla="*/ 58 w 313"/>
                <a:gd name="T87" fmla="*/ 257 h 300"/>
                <a:gd name="T88" fmla="*/ 54 w 313"/>
                <a:gd name="T89" fmla="*/ 257 h 300"/>
                <a:gd name="T90" fmla="*/ 41 w 313"/>
                <a:gd name="T91" fmla="*/ 236 h 300"/>
                <a:gd name="T92" fmla="*/ 33 w 313"/>
                <a:gd name="T93" fmla="*/ 214 h 300"/>
                <a:gd name="T94" fmla="*/ 37 w 313"/>
                <a:gd name="T95" fmla="*/ 198 h 300"/>
                <a:gd name="T96" fmla="*/ 28 w 313"/>
                <a:gd name="T97" fmla="*/ 183 h 300"/>
                <a:gd name="T98" fmla="*/ 15 w 313"/>
                <a:gd name="T99" fmla="*/ 183 h 300"/>
                <a:gd name="T100" fmla="*/ 22 w 313"/>
                <a:gd name="T101" fmla="*/ 177 h 300"/>
                <a:gd name="T102" fmla="*/ 10 w 313"/>
                <a:gd name="T103" fmla="*/ 171 h 300"/>
                <a:gd name="T104" fmla="*/ 14 w 313"/>
                <a:gd name="T105" fmla="*/ 152 h 300"/>
                <a:gd name="T106" fmla="*/ 3 w 313"/>
                <a:gd name="T107" fmla="*/ 12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300">
                  <a:moveTo>
                    <a:pt x="3" y="122"/>
                  </a:moveTo>
                  <a:cubicBezTo>
                    <a:pt x="6" y="120"/>
                    <a:pt x="4" y="117"/>
                    <a:pt x="5" y="114"/>
                  </a:cubicBezTo>
                  <a:cubicBezTo>
                    <a:pt x="6" y="109"/>
                    <a:pt x="12" y="109"/>
                    <a:pt x="13" y="104"/>
                  </a:cubicBezTo>
                  <a:cubicBezTo>
                    <a:pt x="11" y="106"/>
                    <a:pt x="10" y="108"/>
                    <a:pt x="8" y="110"/>
                  </a:cubicBezTo>
                  <a:cubicBezTo>
                    <a:pt x="4" y="105"/>
                    <a:pt x="9" y="100"/>
                    <a:pt x="12" y="96"/>
                  </a:cubicBezTo>
                  <a:cubicBezTo>
                    <a:pt x="14" y="93"/>
                    <a:pt x="15" y="91"/>
                    <a:pt x="16" y="88"/>
                  </a:cubicBezTo>
                  <a:cubicBezTo>
                    <a:pt x="17" y="84"/>
                    <a:pt x="22" y="83"/>
                    <a:pt x="25" y="80"/>
                  </a:cubicBezTo>
                  <a:cubicBezTo>
                    <a:pt x="25" y="84"/>
                    <a:pt x="20" y="88"/>
                    <a:pt x="25" y="90"/>
                  </a:cubicBezTo>
                  <a:cubicBezTo>
                    <a:pt x="26" y="91"/>
                    <a:pt x="28" y="99"/>
                    <a:pt x="29" y="101"/>
                  </a:cubicBezTo>
                  <a:cubicBezTo>
                    <a:pt x="34" y="106"/>
                    <a:pt x="42" y="109"/>
                    <a:pt x="45" y="116"/>
                  </a:cubicBezTo>
                  <a:cubicBezTo>
                    <a:pt x="46" y="118"/>
                    <a:pt x="51" y="120"/>
                    <a:pt x="53" y="121"/>
                  </a:cubicBezTo>
                  <a:cubicBezTo>
                    <a:pt x="57" y="123"/>
                    <a:pt x="64" y="119"/>
                    <a:pt x="67" y="117"/>
                  </a:cubicBezTo>
                  <a:cubicBezTo>
                    <a:pt x="75" y="114"/>
                    <a:pt x="82" y="118"/>
                    <a:pt x="90" y="118"/>
                  </a:cubicBezTo>
                  <a:cubicBezTo>
                    <a:pt x="93" y="117"/>
                    <a:pt x="96" y="115"/>
                    <a:pt x="99" y="113"/>
                  </a:cubicBezTo>
                  <a:cubicBezTo>
                    <a:pt x="103" y="111"/>
                    <a:pt x="102" y="105"/>
                    <a:pt x="105" y="102"/>
                  </a:cubicBezTo>
                  <a:cubicBezTo>
                    <a:pt x="109" y="98"/>
                    <a:pt x="126" y="95"/>
                    <a:pt x="128" y="100"/>
                  </a:cubicBezTo>
                  <a:cubicBezTo>
                    <a:pt x="131" y="105"/>
                    <a:pt x="146" y="111"/>
                    <a:pt x="151" y="107"/>
                  </a:cubicBezTo>
                  <a:cubicBezTo>
                    <a:pt x="156" y="105"/>
                    <a:pt x="157" y="101"/>
                    <a:pt x="162" y="103"/>
                  </a:cubicBezTo>
                  <a:cubicBezTo>
                    <a:pt x="165" y="104"/>
                    <a:pt x="168" y="101"/>
                    <a:pt x="170" y="100"/>
                  </a:cubicBezTo>
                  <a:cubicBezTo>
                    <a:pt x="172" y="99"/>
                    <a:pt x="174" y="102"/>
                    <a:pt x="177" y="102"/>
                  </a:cubicBezTo>
                  <a:cubicBezTo>
                    <a:pt x="175" y="96"/>
                    <a:pt x="187" y="84"/>
                    <a:pt x="184" y="81"/>
                  </a:cubicBezTo>
                  <a:cubicBezTo>
                    <a:pt x="178" y="75"/>
                    <a:pt x="191" y="67"/>
                    <a:pt x="196" y="65"/>
                  </a:cubicBezTo>
                  <a:cubicBezTo>
                    <a:pt x="193" y="62"/>
                    <a:pt x="188" y="49"/>
                    <a:pt x="196" y="48"/>
                  </a:cubicBezTo>
                  <a:cubicBezTo>
                    <a:pt x="207" y="47"/>
                    <a:pt x="199" y="40"/>
                    <a:pt x="205" y="35"/>
                  </a:cubicBezTo>
                  <a:cubicBezTo>
                    <a:pt x="207" y="32"/>
                    <a:pt x="204" y="23"/>
                    <a:pt x="205" y="19"/>
                  </a:cubicBezTo>
                  <a:cubicBezTo>
                    <a:pt x="205" y="16"/>
                    <a:pt x="206" y="11"/>
                    <a:pt x="208" y="8"/>
                  </a:cubicBezTo>
                  <a:cubicBezTo>
                    <a:pt x="209" y="5"/>
                    <a:pt x="212" y="4"/>
                    <a:pt x="213" y="0"/>
                  </a:cubicBezTo>
                  <a:cubicBezTo>
                    <a:pt x="218" y="2"/>
                    <a:pt x="220" y="4"/>
                    <a:pt x="226" y="1"/>
                  </a:cubicBezTo>
                  <a:cubicBezTo>
                    <a:pt x="228" y="0"/>
                    <a:pt x="233" y="8"/>
                    <a:pt x="233" y="0"/>
                  </a:cubicBezTo>
                  <a:cubicBezTo>
                    <a:pt x="237" y="4"/>
                    <a:pt x="245" y="3"/>
                    <a:pt x="249" y="2"/>
                  </a:cubicBezTo>
                  <a:cubicBezTo>
                    <a:pt x="256" y="2"/>
                    <a:pt x="259" y="8"/>
                    <a:pt x="266" y="8"/>
                  </a:cubicBezTo>
                  <a:cubicBezTo>
                    <a:pt x="264" y="9"/>
                    <a:pt x="262" y="10"/>
                    <a:pt x="259" y="10"/>
                  </a:cubicBezTo>
                  <a:cubicBezTo>
                    <a:pt x="261" y="11"/>
                    <a:pt x="271" y="20"/>
                    <a:pt x="264" y="16"/>
                  </a:cubicBezTo>
                  <a:cubicBezTo>
                    <a:pt x="266" y="18"/>
                    <a:pt x="269" y="18"/>
                    <a:pt x="270" y="20"/>
                  </a:cubicBezTo>
                  <a:cubicBezTo>
                    <a:pt x="271" y="22"/>
                    <a:pt x="271" y="23"/>
                    <a:pt x="273" y="24"/>
                  </a:cubicBezTo>
                  <a:cubicBezTo>
                    <a:pt x="270" y="29"/>
                    <a:pt x="264" y="26"/>
                    <a:pt x="262" y="21"/>
                  </a:cubicBezTo>
                  <a:cubicBezTo>
                    <a:pt x="263" y="23"/>
                    <a:pt x="263" y="25"/>
                    <a:pt x="263" y="27"/>
                  </a:cubicBezTo>
                  <a:cubicBezTo>
                    <a:pt x="260" y="25"/>
                    <a:pt x="255" y="26"/>
                    <a:pt x="251" y="27"/>
                  </a:cubicBezTo>
                  <a:cubicBezTo>
                    <a:pt x="256" y="29"/>
                    <a:pt x="258" y="33"/>
                    <a:pt x="262" y="34"/>
                  </a:cubicBezTo>
                  <a:cubicBezTo>
                    <a:pt x="261" y="36"/>
                    <a:pt x="260" y="41"/>
                    <a:pt x="257" y="40"/>
                  </a:cubicBezTo>
                  <a:cubicBezTo>
                    <a:pt x="259" y="43"/>
                    <a:pt x="264" y="45"/>
                    <a:pt x="268" y="46"/>
                  </a:cubicBezTo>
                  <a:cubicBezTo>
                    <a:pt x="264" y="50"/>
                    <a:pt x="271" y="51"/>
                    <a:pt x="266" y="51"/>
                  </a:cubicBezTo>
                  <a:cubicBezTo>
                    <a:pt x="267" y="51"/>
                    <a:pt x="269" y="52"/>
                    <a:pt x="271" y="53"/>
                  </a:cubicBezTo>
                  <a:cubicBezTo>
                    <a:pt x="265" y="54"/>
                    <a:pt x="272" y="58"/>
                    <a:pt x="275" y="60"/>
                  </a:cubicBezTo>
                  <a:cubicBezTo>
                    <a:pt x="277" y="63"/>
                    <a:pt x="279" y="67"/>
                    <a:pt x="281" y="70"/>
                  </a:cubicBezTo>
                  <a:cubicBezTo>
                    <a:pt x="284" y="74"/>
                    <a:pt x="279" y="83"/>
                    <a:pt x="274" y="82"/>
                  </a:cubicBezTo>
                  <a:cubicBezTo>
                    <a:pt x="277" y="84"/>
                    <a:pt x="275" y="87"/>
                    <a:pt x="278" y="89"/>
                  </a:cubicBezTo>
                  <a:cubicBezTo>
                    <a:pt x="281" y="92"/>
                    <a:pt x="285" y="95"/>
                    <a:pt x="289" y="98"/>
                  </a:cubicBezTo>
                  <a:cubicBezTo>
                    <a:pt x="292" y="100"/>
                    <a:pt x="294" y="104"/>
                    <a:pt x="297" y="105"/>
                  </a:cubicBezTo>
                  <a:cubicBezTo>
                    <a:pt x="302" y="107"/>
                    <a:pt x="305" y="112"/>
                    <a:pt x="308" y="116"/>
                  </a:cubicBezTo>
                  <a:cubicBezTo>
                    <a:pt x="310" y="117"/>
                    <a:pt x="313" y="116"/>
                    <a:pt x="311" y="120"/>
                  </a:cubicBezTo>
                  <a:cubicBezTo>
                    <a:pt x="308" y="124"/>
                    <a:pt x="303" y="122"/>
                    <a:pt x="299" y="124"/>
                  </a:cubicBezTo>
                  <a:cubicBezTo>
                    <a:pt x="292" y="128"/>
                    <a:pt x="284" y="118"/>
                    <a:pt x="278" y="116"/>
                  </a:cubicBezTo>
                  <a:cubicBezTo>
                    <a:pt x="281" y="119"/>
                    <a:pt x="283" y="124"/>
                    <a:pt x="277" y="124"/>
                  </a:cubicBezTo>
                  <a:cubicBezTo>
                    <a:pt x="272" y="125"/>
                    <a:pt x="270" y="133"/>
                    <a:pt x="269" y="137"/>
                  </a:cubicBezTo>
                  <a:cubicBezTo>
                    <a:pt x="265" y="147"/>
                    <a:pt x="263" y="159"/>
                    <a:pt x="264" y="171"/>
                  </a:cubicBezTo>
                  <a:cubicBezTo>
                    <a:pt x="266" y="169"/>
                    <a:pt x="268" y="168"/>
                    <a:pt x="270" y="168"/>
                  </a:cubicBezTo>
                  <a:cubicBezTo>
                    <a:pt x="269" y="170"/>
                    <a:pt x="265" y="173"/>
                    <a:pt x="268" y="174"/>
                  </a:cubicBezTo>
                  <a:cubicBezTo>
                    <a:pt x="265" y="176"/>
                    <a:pt x="265" y="178"/>
                    <a:pt x="268" y="180"/>
                  </a:cubicBezTo>
                  <a:cubicBezTo>
                    <a:pt x="264" y="181"/>
                    <a:pt x="260" y="185"/>
                    <a:pt x="259" y="180"/>
                  </a:cubicBezTo>
                  <a:cubicBezTo>
                    <a:pt x="258" y="187"/>
                    <a:pt x="244" y="203"/>
                    <a:pt x="242" y="188"/>
                  </a:cubicBezTo>
                  <a:cubicBezTo>
                    <a:pt x="239" y="193"/>
                    <a:pt x="244" y="197"/>
                    <a:pt x="238" y="202"/>
                  </a:cubicBezTo>
                  <a:cubicBezTo>
                    <a:pt x="236" y="203"/>
                    <a:pt x="237" y="206"/>
                    <a:pt x="235" y="209"/>
                  </a:cubicBezTo>
                  <a:cubicBezTo>
                    <a:pt x="233" y="212"/>
                    <a:pt x="229" y="212"/>
                    <a:pt x="227" y="215"/>
                  </a:cubicBezTo>
                  <a:cubicBezTo>
                    <a:pt x="236" y="211"/>
                    <a:pt x="233" y="224"/>
                    <a:pt x="228" y="227"/>
                  </a:cubicBezTo>
                  <a:cubicBezTo>
                    <a:pt x="231" y="229"/>
                    <a:pt x="235" y="226"/>
                    <a:pt x="237" y="228"/>
                  </a:cubicBezTo>
                  <a:cubicBezTo>
                    <a:pt x="239" y="231"/>
                    <a:pt x="235" y="239"/>
                    <a:pt x="234" y="241"/>
                  </a:cubicBezTo>
                  <a:cubicBezTo>
                    <a:pt x="232" y="239"/>
                    <a:pt x="230" y="239"/>
                    <a:pt x="228" y="240"/>
                  </a:cubicBezTo>
                  <a:cubicBezTo>
                    <a:pt x="234" y="245"/>
                    <a:pt x="226" y="260"/>
                    <a:pt x="222" y="252"/>
                  </a:cubicBezTo>
                  <a:cubicBezTo>
                    <a:pt x="221" y="256"/>
                    <a:pt x="224" y="259"/>
                    <a:pt x="226" y="261"/>
                  </a:cubicBezTo>
                  <a:cubicBezTo>
                    <a:pt x="218" y="263"/>
                    <a:pt x="221" y="275"/>
                    <a:pt x="214" y="277"/>
                  </a:cubicBezTo>
                  <a:cubicBezTo>
                    <a:pt x="207" y="280"/>
                    <a:pt x="199" y="285"/>
                    <a:pt x="192" y="289"/>
                  </a:cubicBezTo>
                  <a:cubicBezTo>
                    <a:pt x="190" y="289"/>
                    <a:pt x="174" y="300"/>
                    <a:pt x="175" y="294"/>
                  </a:cubicBezTo>
                  <a:cubicBezTo>
                    <a:pt x="175" y="290"/>
                    <a:pt x="175" y="287"/>
                    <a:pt x="175" y="283"/>
                  </a:cubicBezTo>
                  <a:cubicBezTo>
                    <a:pt x="175" y="278"/>
                    <a:pt x="172" y="273"/>
                    <a:pt x="173" y="268"/>
                  </a:cubicBezTo>
                  <a:cubicBezTo>
                    <a:pt x="168" y="274"/>
                    <a:pt x="164" y="272"/>
                    <a:pt x="168" y="264"/>
                  </a:cubicBezTo>
                  <a:cubicBezTo>
                    <a:pt x="165" y="268"/>
                    <a:pt x="159" y="271"/>
                    <a:pt x="160" y="263"/>
                  </a:cubicBezTo>
                  <a:cubicBezTo>
                    <a:pt x="160" y="267"/>
                    <a:pt x="149" y="277"/>
                    <a:pt x="145" y="271"/>
                  </a:cubicBezTo>
                  <a:cubicBezTo>
                    <a:pt x="144" y="269"/>
                    <a:pt x="147" y="267"/>
                    <a:pt x="145" y="264"/>
                  </a:cubicBezTo>
                  <a:cubicBezTo>
                    <a:pt x="141" y="260"/>
                    <a:pt x="137" y="268"/>
                    <a:pt x="136" y="262"/>
                  </a:cubicBezTo>
                  <a:cubicBezTo>
                    <a:pt x="137" y="269"/>
                    <a:pt x="129" y="257"/>
                    <a:pt x="128" y="254"/>
                  </a:cubicBezTo>
                  <a:cubicBezTo>
                    <a:pt x="128" y="260"/>
                    <a:pt x="121" y="267"/>
                    <a:pt x="116" y="269"/>
                  </a:cubicBezTo>
                  <a:cubicBezTo>
                    <a:pt x="111" y="272"/>
                    <a:pt x="106" y="264"/>
                    <a:pt x="101" y="268"/>
                  </a:cubicBezTo>
                  <a:cubicBezTo>
                    <a:pt x="99" y="270"/>
                    <a:pt x="92" y="280"/>
                    <a:pt x="91" y="273"/>
                  </a:cubicBezTo>
                  <a:cubicBezTo>
                    <a:pt x="89" y="265"/>
                    <a:pt x="92" y="258"/>
                    <a:pt x="87" y="249"/>
                  </a:cubicBezTo>
                  <a:cubicBezTo>
                    <a:pt x="84" y="258"/>
                    <a:pt x="83" y="254"/>
                    <a:pt x="76" y="254"/>
                  </a:cubicBezTo>
                  <a:cubicBezTo>
                    <a:pt x="73" y="254"/>
                    <a:pt x="71" y="256"/>
                    <a:pt x="69" y="258"/>
                  </a:cubicBezTo>
                  <a:cubicBezTo>
                    <a:pt x="65" y="260"/>
                    <a:pt x="62" y="258"/>
                    <a:pt x="58" y="257"/>
                  </a:cubicBezTo>
                  <a:cubicBezTo>
                    <a:pt x="59" y="256"/>
                    <a:pt x="61" y="254"/>
                    <a:pt x="62" y="253"/>
                  </a:cubicBezTo>
                  <a:cubicBezTo>
                    <a:pt x="59" y="254"/>
                    <a:pt x="58" y="258"/>
                    <a:pt x="54" y="257"/>
                  </a:cubicBezTo>
                  <a:cubicBezTo>
                    <a:pt x="56" y="249"/>
                    <a:pt x="47" y="254"/>
                    <a:pt x="43" y="256"/>
                  </a:cubicBezTo>
                  <a:cubicBezTo>
                    <a:pt x="39" y="251"/>
                    <a:pt x="42" y="242"/>
                    <a:pt x="41" y="236"/>
                  </a:cubicBezTo>
                  <a:cubicBezTo>
                    <a:pt x="39" y="232"/>
                    <a:pt x="40" y="228"/>
                    <a:pt x="39" y="224"/>
                  </a:cubicBezTo>
                  <a:cubicBezTo>
                    <a:pt x="39" y="220"/>
                    <a:pt x="33" y="217"/>
                    <a:pt x="33" y="214"/>
                  </a:cubicBezTo>
                  <a:cubicBezTo>
                    <a:pt x="34" y="214"/>
                    <a:pt x="37" y="210"/>
                    <a:pt x="37" y="209"/>
                  </a:cubicBezTo>
                  <a:cubicBezTo>
                    <a:pt x="38" y="205"/>
                    <a:pt x="39" y="202"/>
                    <a:pt x="37" y="198"/>
                  </a:cubicBezTo>
                  <a:cubicBezTo>
                    <a:pt x="35" y="196"/>
                    <a:pt x="35" y="193"/>
                    <a:pt x="33" y="191"/>
                  </a:cubicBezTo>
                  <a:cubicBezTo>
                    <a:pt x="32" y="188"/>
                    <a:pt x="28" y="187"/>
                    <a:pt x="28" y="183"/>
                  </a:cubicBezTo>
                  <a:cubicBezTo>
                    <a:pt x="27" y="184"/>
                    <a:pt x="27" y="185"/>
                    <a:pt x="26" y="186"/>
                  </a:cubicBezTo>
                  <a:cubicBezTo>
                    <a:pt x="23" y="180"/>
                    <a:pt x="19" y="185"/>
                    <a:pt x="15" y="183"/>
                  </a:cubicBezTo>
                  <a:cubicBezTo>
                    <a:pt x="13" y="181"/>
                    <a:pt x="14" y="179"/>
                    <a:pt x="15" y="177"/>
                  </a:cubicBezTo>
                  <a:cubicBezTo>
                    <a:pt x="16" y="175"/>
                    <a:pt x="20" y="177"/>
                    <a:pt x="22" y="177"/>
                  </a:cubicBezTo>
                  <a:cubicBezTo>
                    <a:pt x="19" y="176"/>
                    <a:pt x="18" y="173"/>
                    <a:pt x="15" y="172"/>
                  </a:cubicBezTo>
                  <a:cubicBezTo>
                    <a:pt x="14" y="172"/>
                    <a:pt x="11" y="172"/>
                    <a:pt x="10" y="171"/>
                  </a:cubicBezTo>
                  <a:cubicBezTo>
                    <a:pt x="8" y="168"/>
                    <a:pt x="7" y="157"/>
                    <a:pt x="13" y="160"/>
                  </a:cubicBezTo>
                  <a:cubicBezTo>
                    <a:pt x="11" y="157"/>
                    <a:pt x="9" y="152"/>
                    <a:pt x="14" y="152"/>
                  </a:cubicBezTo>
                  <a:cubicBezTo>
                    <a:pt x="10" y="147"/>
                    <a:pt x="5" y="142"/>
                    <a:pt x="3" y="136"/>
                  </a:cubicBezTo>
                  <a:cubicBezTo>
                    <a:pt x="3" y="133"/>
                    <a:pt x="0" y="124"/>
                    <a:pt x="3" y="12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490">
              <a:extLst>
                <a:ext uri="{FF2B5EF4-FFF2-40B4-BE49-F238E27FC236}">
                  <a16:creationId xmlns:a16="http://schemas.microsoft.com/office/drawing/2014/main" id="{BE7EEB62-8172-46C1-BA29-C90EF73CED3B}"/>
                </a:ext>
              </a:extLst>
            </p:cNvPr>
            <p:cNvSpPr>
              <a:spLocks/>
            </p:cNvSpPr>
            <p:nvPr/>
          </p:nvSpPr>
          <p:spPr bwMode="auto">
            <a:xfrm>
              <a:off x="9936847" y="4940335"/>
              <a:ext cx="680712" cy="649568"/>
            </a:xfrm>
            <a:custGeom>
              <a:avLst/>
              <a:gdLst>
                <a:gd name="T0" fmla="*/ 5 w 313"/>
                <a:gd name="T1" fmla="*/ 114 h 300"/>
                <a:gd name="T2" fmla="*/ 8 w 313"/>
                <a:gd name="T3" fmla="*/ 110 h 300"/>
                <a:gd name="T4" fmla="*/ 16 w 313"/>
                <a:gd name="T5" fmla="*/ 88 h 300"/>
                <a:gd name="T6" fmla="*/ 25 w 313"/>
                <a:gd name="T7" fmla="*/ 90 h 300"/>
                <a:gd name="T8" fmla="*/ 45 w 313"/>
                <a:gd name="T9" fmla="*/ 116 h 300"/>
                <a:gd name="T10" fmla="*/ 67 w 313"/>
                <a:gd name="T11" fmla="*/ 117 h 300"/>
                <a:gd name="T12" fmla="*/ 99 w 313"/>
                <a:gd name="T13" fmla="*/ 113 h 300"/>
                <a:gd name="T14" fmla="*/ 128 w 313"/>
                <a:gd name="T15" fmla="*/ 100 h 300"/>
                <a:gd name="T16" fmla="*/ 162 w 313"/>
                <a:gd name="T17" fmla="*/ 103 h 300"/>
                <a:gd name="T18" fmla="*/ 177 w 313"/>
                <a:gd name="T19" fmla="*/ 102 h 300"/>
                <a:gd name="T20" fmla="*/ 196 w 313"/>
                <a:gd name="T21" fmla="*/ 65 h 300"/>
                <a:gd name="T22" fmla="*/ 205 w 313"/>
                <a:gd name="T23" fmla="*/ 35 h 300"/>
                <a:gd name="T24" fmla="*/ 208 w 313"/>
                <a:gd name="T25" fmla="*/ 8 h 300"/>
                <a:gd name="T26" fmla="*/ 226 w 313"/>
                <a:gd name="T27" fmla="*/ 1 h 300"/>
                <a:gd name="T28" fmla="*/ 249 w 313"/>
                <a:gd name="T29" fmla="*/ 2 h 300"/>
                <a:gd name="T30" fmla="*/ 259 w 313"/>
                <a:gd name="T31" fmla="*/ 10 h 300"/>
                <a:gd name="T32" fmla="*/ 270 w 313"/>
                <a:gd name="T33" fmla="*/ 20 h 300"/>
                <a:gd name="T34" fmla="*/ 262 w 313"/>
                <a:gd name="T35" fmla="*/ 21 h 300"/>
                <a:gd name="T36" fmla="*/ 251 w 313"/>
                <a:gd name="T37" fmla="*/ 27 h 300"/>
                <a:gd name="T38" fmla="*/ 257 w 313"/>
                <a:gd name="T39" fmla="*/ 40 h 300"/>
                <a:gd name="T40" fmla="*/ 266 w 313"/>
                <a:gd name="T41" fmla="*/ 51 h 300"/>
                <a:gd name="T42" fmla="*/ 275 w 313"/>
                <a:gd name="T43" fmla="*/ 60 h 300"/>
                <a:gd name="T44" fmla="*/ 274 w 313"/>
                <a:gd name="T45" fmla="*/ 82 h 300"/>
                <a:gd name="T46" fmla="*/ 289 w 313"/>
                <a:gd name="T47" fmla="*/ 98 h 300"/>
                <a:gd name="T48" fmla="*/ 308 w 313"/>
                <a:gd name="T49" fmla="*/ 116 h 300"/>
                <a:gd name="T50" fmla="*/ 299 w 313"/>
                <a:gd name="T51" fmla="*/ 124 h 300"/>
                <a:gd name="T52" fmla="*/ 277 w 313"/>
                <a:gd name="T53" fmla="*/ 124 h 300"/>
                <a:gd name="T54" fmla="*/ 264 w 313"/>
                <a:gd name="T55" fmla="*/ 171 h 300"/>
                <a:gd name="T56" fmla="*/ 268 w 313"/>
                <a:gd name="T57" fmla="*/ 174 h 300"/>
                <a:gd name="T58" fmla="*/ 259 w 313"/>
                <a:gd name="T59" fmla="*/ 180 h 300"/>
                <a:gd name="T60" fmla="*/ 238 w 313"/>
                <a:gd name="T61" fmla="*/ 202 h 300"/>
                <a:gd name="T62" fmla="*/ 227 w 313"/>
                <a:gd name="T63" fmla="*/ 215 h 300"/>
                <a:gd name="T64" fmla="*/ 237 w 313"/>
                <a:gd name="T65" fmla="*/ 228 h 300"/>
                <a:gd name="T66" fmla="*/ 228 w 313"/>
                <a:gd name="T67" fmla="*/ 240 h 300"/>
                <a:gd name="T68" fmla="*/ 226 w 313"/>
                <a:gd name="T69" fmla="*/ 261 h 300"/>
                <a:gd name="T70" fmla="*/ 192 w 313"/>
                <a:gd name="T71" fmla="*/ 289 h 300"/>
                <a:gd name="T72" fmla="*/ 175 w 313"/>
                <a:gd name="T73" fmla="*/ 283 h 300"/>
                <a:gd name="T74" fmla="*/ 168 w 313"/>
                <a:gd name="T75" fmla="*/ 264 h 300"/>
                <a:gd name="T76" fmla="*/ 145 w 313"/>
                <a:gd name="T77" fmla="*/ 271 h 300"/>
                <a:gd name="T78" fmla="*/ 136 w 313"/>
                <a:gd name="T79" fmla="*/ 262 h 300"/>
                <a:gd name="T80" fmla="*/ 116 w 313"/>
                <a:gd name="T81" fmla="*/ 269 h 300"/>
                <a:gd name="T82" fmla="*/ 91 w 313"/>
                <a:gd name="T83" fmla="*/ 273 h 300"/>
                <a:gd name="T84" fmla="*/ 76 w 313"/>
                <a:gd name="T85" fmla="*/ 254 h 300"/>
                <a:gd name="T86" fmla="*/ 58 w 313"/>
                <a:gd name="T87" fmla="*/ 257 h 300"/>
                <a:gd name="T88" fmla="*/ 54 w 313"/>
                <a:gd name="T89" fmla="*/ 257 h 300"/>
                <a:gd name="T90" fmla="*/ 41 w 313"/>
                <a:gd name="T91" fmla="*/ 236 h 300"/>
                <a:gd name="T92" fmla="*/ 33 w 313"/>
                <a:gd name="T93" fmla="*/ 214 h 300"/>
                <a:gd name="T94" fmla="*/ 37 w 313"/>
                <a:gd name="T95" fmla="*/ 198 h 300"/>
                <a:gd name="T96" fmla="*/ 28 w 313"/>
                <a:gd name="T97" fmla="*/ 183 h 300"/>
                <a:gd name="T98" fmla="*/ 15 w 313"/>
                <a:gd name="T99" fmla="*/ 183 h 300"/>
                <a:gd name="T100" fmla="*/ 22 w 313"/>
                <a:gd name="T101" fmla="*/ 177 h 300"/>
                <a:gd name="T102" fmla="*/ 10 w 313"/>
                <a:gd name="T103" fmla="*/ 171 h 300"/>
                <a:gd name="T104" fmla="*/ 14 w 313"/>
                <a:gd name="T105" fmla="*/ 152 h 300"/>
                <a:gd name="T106" fmla="*/ 3 w 313"/>
                <a:gd name="T107" fmla="*/ 12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300">
                  <a:moveTo>
                    <a:pt x="3" y="122"/>
                  </a:moveTo>
                  <a:cubicBezTo>
                    <a:pt x="6" y="120"/>
                    <a:pt x="4" y="117"/>
                    <a:pt x="5" y="114"/>
                  </a:cubicBezTo>
                  <a:cubicBezTo>
                    <a:pt x="6" y="109"/>
                    <a:pt x="12" y="109"/>
                    <a:pt x="13" y="104"/>
                  </a:cubicBezTo>
                  <a:cubicBezTo>
                    <a:pt x="11" y="106"/>
                    <a:pt x="10" y="108"/>
                    <a:pt x="8" y="110"/>
                  </a:cubicBezTo>
                  <a:cubicBezTo>
                    <a:pt x="4" y="105"/>
                    <a:pt x="9" y="100"/>
                    <a:pt x="12" y="96"/>
                  </a:cubicBezTo>
                  <a:cubicBezTo>
                    <a:pt x="14" y="93"/>
                    <a:pt x="15" y="91"/>
                    <a:pt x="16" y="88"/>
                  </a:cubicBezTo>
                  <a:cubicBezTo>
                    <a:pt x="17" y="84"/>
                    <a:pt x="22" y="83"/>
                    <a:pt x="25" y="80"/>
                  </a:cubicBezTo>
                  <a:cubicBezTo>
                    <a:pt x="25" y="84"/>
                    <a:pt x="20" y="88"/>
                    <a:pt x="25" y="90"/>
                  </a:cubicBezTo>
                  <a:cubicBezTo>
                    <a:pt x="26" y="91"/>
                    <a:pt x="28" y="99"/>
                    <a:pt x="29" y="101"/>
                  </a:cubicBezTo>
                  <a:cubicBezTo>
                    <a:pt x="34" y="106"/>
                    <a:pt x="42" y="109"/>
                    <a:pt x="45" y="116"/>
                  </a:cubicBezTo>
                  <a:cubicBezTo>
                    <a:pt x="46" y="118"/>
                    <a:pt x="51" y="120"/>
                    <a:pt x="53" y="121"/>
                  </a:cubicBezTo>
                  <a:cubicBezTo>
                    <a:pt x="57" y="123"/>
                    <a:pt x="64" y="119"/>
                    <a:pt x="67" y="117"/>
                  </a:cubicBezTo>
                  <a:cubicBezTo>
                    <a:pt x="75" y="114"/>
                    <a:pt x="82" y="118"/>
                    <a:pt x="90" y="118"/>
                  </a:cubicBezTo>
                  <a:cubicBezTo>
                    <a:pt x="93" y="117"/>
                    <a:pt x="96" y="115"/>
                    <a:pt x="99" y="113"/>
                  </a:cubicBezTo>
                  <a:cubicBezTo>
                    <a:pt x="103" y="111"/>
                    <a:pt x="102" y="105"/>
                    <a:pt x="105" y="102"/>
                  </a:cubicBezTo>
                  <a:cubicBezTo>
                    <a:pt x="109" y="98"/>
                    <a:pt x="126" y="95"/>
                    <a:pt x="128" y="100"/>
                  </a:cubicBezTo>
                  <a:cubicBezTo>
                    <a:pt x="131" y="105"/>
                    <a:pt x="146" y="111"/>
                    <a:pt x="151" y="107"/>
                  </a:cubicBezTo>
                  <a:cubicBezTo>
                    <a:pt x="156" y="105"/>
                    <a:pt x="157" y="101"/>
                    <a:pt x="162" y="103"/>
                  </a:cubicBezTo>
                  <a:cubicBezTo>
                    <a:pt x="165" y="104"/>
                    <a:pt x="168" y="101"/>
                    <a:pt x="170" y="100"/>
                  </a:cubicBezTo>
                  <a:cubicBezTo>
                    <a:pt x="172" y="99"/>
                    <a:pt x="174" y="102"/>
                    <a:pt x="177" y="102"/>
                  </a:cubicBezTo>
                  <a:cubicBezTo>
                    <a:pt x="175" y="96"/>
                    <a:pt x="187" y="84"/>
                    <a:pt x="184" y="81"/>
                  </a:cubicBezTo>
                  <a:cubicBezTo>
                    <a:pt x="178" y="75"/>
                    <a:pt x="191" y="67"/>
                    <a:pt x="196" y="65"/>
                  </a:cubicBezTo>
                  <a:cubicBezTo>
                    <a:pt x="193" y="62"/>
                    <a:pt x="188" y="49"/>
                    <a:pt x="196" y="48"/>
                  </a:cubicBezTo>
                  <a:cubicBezTo>
                    <a:pt x="207" y="47"/>
                    <a:pt x="199" y="40"/>
                    <a:pt x="205" y="35"/>
                  </a:cubicBezTo>
                  <a:cubicBezTo>
                    <a:pt x="207" y="32"/>
                    <a:pt x="204" y="23"/>
                    <a:pt x="205" y="19"/>
                  </a:cubicBezTo>
                  <a:cubicBezTo>
                    <a:pt x="205" y="16"/>
                    <a:pt x="206" y="11"/>
                    <a:pt x="208" y="8"/>
                  </a:cubicBezTo>
                  <a:cubicBezTo>
                    <a:pt x="209" y="5"/>
                    <a:pt x="212" y="4"/>
                    <a:pt x="213" y="0"/>
                  </a:cubicBezTo>
                  <a:cubicBezTo>
                    <a:pt x="218" y="2"/>
                    <a:pt x="220" y="4"/>
                    <a:pt x="226" y="1"/>
                  </a:cubicBezTo>
                  <a:cubicBezTo>
                    <a:pt x="228" y="0"/>
                    <a:pt x="233" y="8"/>
                    <a:pt x="233" y="0"/>
                  </a:cubicBezTo>
                  <a:cubicBezTo>
                    <a:pt x="237" y="4"/>
                    <a:pt x="245" y="3"/>
                    <a:pt x="249" y="2"/>
                  </a:cubicBezTo>
                  <a:cubicBezTo>
                    <a:pt x="256" y="2"/>
                    <a:pt x="259" y="8"/>
                    <a:pt x="266" y="8"/>
                  </a:cubicBezTo>
                  <a:cubicBezTo>
                    <a:pt x="264" y="9"/>
                    <a:pt x="262" y="10"/>
                    <a:pt x="259" y="10"/>
                  </a:cubicBezTo>
                  <a:cubicBezTo>
                    <a:pt x="261" y="11"/>
                    <a:pt x="271" y="20"/>
                    <a:pt x="264" y="16"/>
                  </a:cubicBezTo>
                  <a:cubicBezTo>
                    <a:pt x="266" y="18"/>
                    <a:pt x="269" y="18"/>
                    <a:pt x="270" y="20"/>
                  </a:cubicBezTo>
                  <a:cubicBezTo>
                    <a:pt x="271" y="22"/>
                    <a:pt x="271" y="23"/>
                    <a:pt x="273" y="24"/>
                  </a:cubicBezTo>
                  <a:cubicBezTo>
                    <a:pt x="270" y="29"/>
                    <a:pt x="264" y="26"/>
                    <a:pt x="262" y="21"/>
                  </a:cubicBezTo>
                  <a:cubicBezTo>
                    <a:pt x="263" y="23"/>
                    <a:pt x="263" y="25"/>
                    <a:pt x="263" y="27"/>
                  </a:cubicBezTo>
                  <a:cubicBezTo>
                    <a:pt x="260" y="25"/>
                    <a:pt x="255" y="26"/>
                    <a:pt x="251" y="27"/>
                  </a:cubicBezTo>
                  <a:cubicBezTo>
                    <a:pt x="256" y="29"/>
                    <a:pt x="258" y="33"/>
                    <a:pt x="262" y="34"/>
                  </a:cubicBezTo>
                  <a:cubicBezTo>
                    <a:pt x="261" y="36"/>
                    <a:pt x="260" y="41"/>
                    <a:pt x="257" y="40"/>
                  </a:cubicBezTo>
                  <a:cubicBezTo>
                    <a:pt x="259" y="43"/>
                    <a:pt x="264" y="45"/>
                    <a:pt x="268" y="46"/>
                  </a:cubicBezTo>
                  <a:cubicBezTo>
                    <a:pt x="264" y="50"/>
                    <a:pt x="271" y="51"/>
                    <a:pt x="266" y="51"/>
                  </a:cubicBezTo>
                  <a:cubicBezTo>
                    <a:pt x="267" y="51"/>
                    <a:pt x="269" y="52"/>
                    <a:pt x="271" y="53"/>
                  </a:cubicBezTo>
                  <a:cubicBezTo>
                    <a:pt x="265" y="54"/>
                    <a:pt x="272" y="58"/>
                    <a:pt x="275" y="60"/>
                  </a:cubicBezTo>
                  <a:cubicBezTo>
                    <a:pt x="277" y="63"/>
                    <a:pt x="279" y="67"/>
                    <a:pt x="281" y="70"/>
                  </a:cubicBezTo>
                  <a:cubicBezTo>
                    <a:pt x="284" y="74"/>
                    <a:pt x="279" y="83"/>
                    <a:pt x="274" y="82"/>
                  </a:cubicBezTo>
                  <a:cubicBezTo>
                    <a:pt x="277" y="84"/>
                    <a:pt x="275" y="87"/>
                    <a:pt x="278" y="89"/>
                  </a:cubicBezTo>
                  <a:cubicBezTo>
                    <a:pt x="281" y="92"/>
                    <a:pt x="285" y="95"/>
                    <a:pt x="289" y="98"/>
                  </a:cubicBezTo>
                  <a:cubicBezTo>
                    <a:pt x="292" y="100"/>
                    <a:pt x="294" y="104"/>
                    <a:pt x="297" y="105"/>
                  </a:cubicBezTo>
                  <a:cubicBezTo>
                    <a:pt x="302" y="107"/>
                    <a:pt x="305" y="112"/>
                    <a:pt x="308" y="116"/>
                  </a:cubicBezTo>
                  <a:cubicBezTo>
                    <a:pt x="310" y="117"/>
                    <a:pt x="313" y="116"/>
                    <a:pt x="311" y="120"/>
                  </a:cubicBezTo>
                  <a:cubicBezTo>
                    <a:pt x="308" y="124"/>
                    <a:pt x="303" y="122"/>
                    <a:pt x="299" y="124"/>
                  </a:cubicBezTo>
                  <a:cubicBezTo>
                    <a:pt x="292" y="128"/>
                    <a:pt x="284" y="118"/>
                    <a:pt x="278" y="116"/>
                  </a:cubicBezTo>
                  <a:cubicBezTo>
                    <a:pt x="281" y="119"/>
                    <a:pt x="283" y="124"/>
                    <a:pt x="277" y="124"/>
                  </a:cubicBezTo>
                  <a:cubicBezTo>
                    <a:pt x="272" y="125"/>
                    <a:pt x="270" y="133"/>
                    <a:pt x="269" y="137"/>
                  </a:cubicBezTo>
                  <a:cubicBezTo>
                    <a:pt x="265" y="147"/>
                    <a:pt x="263" y="159"/>
                    <a:pt x="264" y="171"/>
                  </a:cubicBezTo>
                  <a:cubicBezTo>
                    <a:pt x="266" y="169"/>
                    <a:pt x="268" y="168"/>
                    <a:pt x="270" y="168"/>
                  </a:cubicBezTo>
                  <a:cubicBezTo>
                    <a:pt x="269" y="170"/>
                    <a:pt x="265" y="173"/>
                    <a:pt x="268" y="174"/>
                  </a:cubicBezTo>
                  <a:cubicBezTo>
                    <a:pt x="265" y="176"/>
                    <a:pt x="265" y="178"/>
                    <a:pt x="268" y="180"/>
                  </a:cubicBezTo>
                  <a:cubicBezTo>
                    <a:pt x="264" y="181"/>
                    <a:pt x="260" y="185"/>
                    <a:pt x="259" y="180"/>
                  </a:cubicBezTo>
                  <a:cubicBezTo>
                    <a:pt x="258" y="187"/>
                    <a:pt x="244" y="203"/>
                    <a:pt x="242" y="188"/>
                  </a:cubicBezTo>
                  <a:cubicBezTo>
                    <a:pt x="239" y="193"/>
                    <a:pt x="244" y="197"/>
                    <a:pt x="238" y="202"/>
                  </a:cubicBezTo>
                  <a:cubicBezTo>
                    <a:pt x="236" y="203"/>
                    <a:pt x="237" y="206"/>
                    <a:pt x="235" y="209"/>
                  </a:cubicBezTo>
                  <a:cubicBezTo>
                    <a:pt x="233" y="212"/>
                    <a:pt x="229" y="212"/>
                    <a:pt x="227" y="215"/>
                  </a:cubicBezTo>
                  <a:cubicBezTo>
                    <a:pt x="236" y="211"/>
                    <a:pt x="233" y="224"/>
                    <a:pt x="228" y="227"/>
                  </a:cubicBezTo>
                  <a:cubicBezTo>
                    <a:pt x="231" y="229"/>
                    <a:pt x="235" y="226"/>
                    <a:pt x="237" y="228"/>
                  </a:cubicBezTo>
                  <a:cubicBezTo>
                    <a:pt x="239" y="231"/>
                    <a:pt x="235" y="239"/>
                    <a:pt x="234" y="241"/>
                  </a:cubicBezTo>
                  <a:cubicBezTo>
                    <a:pt x="232" y="239"/>
                    <a:pt x="230" y="239"/>
                    <a:pt x="228" y="240"/>
                  </a:cubicBezTo>
                  <a:cubicBezTo>
                    <a:pt x="234" y="245"/>
                    <a:pt x="226" y="260"/>
                    <a:pt x="222" y="252"/>
                  </a:cubicBezTo>
                  <a:cubicBezTo>
                    <a:pt x="221" y="256"/>
                    <a:pt x="224" y="259"/>
                    <a:pt x="226" y="261"/>
                  </a:cubicBezTo>
                  <a:cubicBezTo>
                    <a:pt x="218" y="263"/>
                    <a:pt x="221" y="275"/>
                    <a:pt x="214" y="277"/>
                  </a:cubicBezTo>
                  <a:cubicBezTo>
                    <a:pt x="207" y="280"/>
                    <a:pt x="199" y="285"/>
                    <a:pt x="192" y="289"/>
                  </a:cubicBezTo>
                  <a:cubicBezTo>
                    <a:pt x="190" y="289"/>
                    <a:pt x="174" y="300"/>
                    <a:pt x="175" y="294"/>
                  </a:cubicBezTo>
                  <a:cubicBezTo>
                    <a:pt x="175" y="290"/>
                    <a:pt x="175" y="287"/>
                    <a:pt x="175" y="283"/>
                  </a:cubicBezTo>
                  <a:cubicBezTo>
                    <a:pt x="175" y="278"/>
                    <a:pt x="172" y="273"/>
                    <a:pt x="173" y="268"/>
                  </a:cubicBezTo>
                  <a:cubicBezTo>
                    <a:pt x="168" y="274"/>
                    <a:pt x="164" y="272"/>
                    <a:pt x="168" y="264"/>
                  </a:cubicBezTo>
                  <a:cubicBezTo>
                    <a:pt x="165" y="268"/>
                    <a:pt x="159" y="271"/>
                    <a:pt x="160" y="263"/>
                  </a:cubicBezTo>
                  <a:cubicBezTo>
                    <a:pt x="160" y="267"/>
                    <a:pt x="149" y="277"/>
                    <a:pt x="145" y="271"/>
                  </a:cubicBezTo>
                  <a:cubicBezTo>
                    <a:pt x="144" y="269"/>
                    <a:pt x="147" y="267"/>
                    <a:pt x="145" y="264"/>
                  </a:cubicBezTo>
                  <a:cubicBezTo>
                    <a:pt x="141" y="260"/>
                    <a:pt x="137" y="268"/>
                    <a:pt x="136" y="262"/>
                  </a:cubicBezTo>
                  <a:cubicBezTo>
                    <a:pt x="137" y="269"/>
                    <a:pt x="129" y="257"/>
                    <a:pt x="128" y="254"/>
                  </a:cubicBezTo>
                  <a:cubicBezTo>
                    <a:pt x="128" y="260"/>
                    <a:pt x="121" y="267"/>
                    <a:pt x="116" y="269"/>
                  </a:cubicBezTo>
                  <a:cubicBezTo>
                    <a:pt x="111" y="272"/>
                    <a:pt x="106" y="264"/>
                    <a:pt x="101" y="268"/>
                  </a:cubicBezTo>
                  <a:cubicBezTo>
                    <a:pt x="99" y="270"/>
                    <a:pt x="92" y="280"/>
                    <a:pt x="91" y="273"/>
                  </a:cubicBezTo>
                  <a:cubicBezTo>
                    <a:pt x="89" y="265"/>
                    <a:pt x="92" y="258"/>
                    <a:pt x="87" y="249"/>
                  </a:cubicBezTo>
                  <a:cubicBezTo>
                    <a:pt x="84" y="258"/>
                    <a:pt x="83" y="254"/>
                    <a:pt x="76" y="254"/>
                  </a:cubicBezTo>
                  <a:cubicBezTo>
                    <a:pt x="73" y="254"/>
                    <a:pt x="71" y="256"/>
                    <a:pt x="69" y="258"/>
                  </a:cubicBezTo>
                  <a:cubicBezTo>
                    <a:pt x="65" y="260"/>
                    <a:pt x="62" y="258"/>
                    <a:pt x="58" y="257"/>
                  </a:cubicBezTo>
                  <a:cubicBezTo>
                    <a:pt x="59" y="256"/>
                    <a:pt x="61" y="254"/>
                    <a:pt x="62" y="253"/>
                  </a:cubicBezTo>
                  <a:cubicBezTo>
                    <a:pt x="59" y="254"/>
                    <a:pt x="58" y="258"/>
                    <a:pt x="54" y="257"/>
                  </a:cubicBezTo>
                  <a:cubicBezTo>
                    <a:pt x="56" y="249"/>
                    <a:pt x="47" y="254"/>
                    <a:pt x="43" y="256"/>
                  </a:cubicBezTo>
                  <a:cubicBezTo>
                    <a:pt x="39" y="251"/>
                    <a:pt x="42" y="242"/>
                    <a:pt x="41" y="236"/>
                  </a:cubicBezTo>
                  <a:cubicBezTo>
                    <a:pt x="39" y="232"/>
                    <a:pt x="40" y="228"/>
                    <a:pt x="39" y="224"/>
                  </a:cubicBezTo>
                  <a:cubicBezTo>
                    <a:pt x="39" y="220"/>
                    <a:pt x="33" y="217"/>
                    <a:pt x="33" y="214"/>
                  </a:cubicBezTo>
                  <a:cubicBezTo>
                    <a:pt x="34" y="214"/>
                    <a:pt x="37" y="210"/>
                    <a:pt x="37" y="209"/>
                  </a:cubicBezTo>
                  <a:cubicBezTo>
                    <a:pt x="38" y="205"/>
                    <a:pt x="39" y="202"/>
                    <a:pt x="37" y="198"/>
                  </a:cubicBezTo>
                  <a:cubicBezTo>
                    <a:pt x="35" y="196"/>
                    <a:pt x="35" y="193"/>
                    <a:pt x="33" y="191"/>
                  </a:cubicBezTo>
                  <a:cubicBezTo>
                    <a:pt x="32" y="188"/>
                    <a:pt x="28" y="187"/>
                    <a:pt x="28" y="183"/>
                  </a:cubicBezTo>
                  <a:cubicBezTo>
                    <a:pt x="27" y="184"/>
                    <a:pt x="27" y="185"/>
                    <a:pt x="26" y="186"/>
                  </a:cubicBezTo>
                  <a:cubicBezTo>
                    <a:pt x="23" y="180"/>
                    <a:pt x="19" y="185"/>
                    <a:pt x="15" y="183"/>
                  </a:cubicBezTo>
                  <a:cubicBezTo>
                    <a:pt x="13" y="181"/>
                    <a:pt x="14" y="179"/>
                    <a:pt x="15" y="177"/>
                  </a:cubicBezTo>
                  <a:cubicBezTo>
                    <a:pt x="16" y="175"/>
                    <a:pt x="20" y="177"/>
                    <a:pt x="22" y="177"/>
                  </a:cubicBezTo>
                  <a:cubicBezTo>
                    <a:pt x="19" y="176"/>
                    <a:pt x="18" y="173"/>
                    <a:pt x="15" y="172"/>
                  </a:cubicBezTo>
                  <a:cubicBezTo>
                    <a:pt x="14" y="172"/>
                    <a:pt x="11" y="172"/>
                    <a:pt x="10" y="171"/>
                  </a:cubicBezTo>
                  <a:cubicBezTo>
                    <a:pt x="8" y="168"/>
                    <a:pt x="7" y="157"/>
                    <a:pt x="13" y="160"/>
                  </a:cubicBezTo>
                  <a:cubicBezTo>
                    <a:pt x="11" y="157"/>
                    <a:pt x="9" y="152"/>
                    <a:pt x="14" y="152"/>
                  </a:cubicBezTo>
                  <a:cubicBezTo>
                    <a:pt x="10" y="147"/>
                    <a:pt x="5" y="142"/>
                    <a:pt x="3" y="136"/>
                  </a:cubicBezTo>
                  <a:cubicBezTo>
                    <a:pt x="3" y="133"/>
                    <a:pt x="0" y="124"/>
                    <a:pt x="3" y="12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21" name="Freeform 491">
              <a:extLst>
                <a:ext uri="{FF2B5EF4-FFF2-40B4-BE49-F238E27FC236}">
                  <a16:creationId xmlns:a16="http://schemas.microsoft.com/office/drawing/2014/main" id="{C75792D7-A055-4E79-825E-BE59211336A8}"/>
                </a:ext>
              </a:extLst>
            </p:cNvPr>
            <p:cNvSpPr>
              <a:spLocks/>
            </p:cNvSpPr>
            <p:nvPr/>
          </p:nvSpPr>
          <p:spPr bwMode="auto">
            <a:xfrm>
              <a:off x="10519679" y="4953682"/>
              <a:ext cx="17796" cy="13347"/>
            </a:xfrm>
            <a:custGeom>
              <a:avLst/>
              <a:gdLst>
                <a:gd name="T0" fmla="*/ 0 w 8"/>
                <a:gd name="T1" fmla="*/ 1 h 6"/>
                <a:gd name="T2" fmla="*/ 8 w 8"/>
                <a:gd name="T3" fmla="*/ 5 h 6"/>
                <a:gd name="T4" fmla="*/ 0 w 8"/>
                <a:gd name="T5" fmla="*/ 1 h 6"/>
              </a:gdLst>
              <a:ahLst/>
              <a:cxnLst>
                <a:cxn ang="0">
                  <a:pos x="T0" y="T1"/>
                </a:cxn>
                <a:cxn ang="0">
                  <a:pos x="T2" y="T3"/>
                </a:cxn>
                <a:cxn ang="0">
                  <a:pos x="T4" y="T5"/>
                </a:cxn>
              </a:cxnLst>
              <a:rect l="0" t="0" r="r" b="b"/>
              <a:pathLst>
                <a:path w="8" h="6">
                  <a:moveTo>
                    <a:pt x="0" y="1"/>
                  </a:moveTo>
                  <a:cubicBezTo>
                    <a:pt x="4" y="1"/>
                    <a:pt x="8" y="0"/>
                    <a:pt x="8" y="5"/>
                  </a:cubicBezTo>
                  <a:cubicBezTo>
                    <a:pt x="4" y="6"/>
                    <a:pt x="3" y="3"/>
                    <a:pt x="0" y="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492">
              <a:extLst>
                <a:ext uri="{FF2B5EF4-FFF2-40B4-BE49-F238E27FC236}">
                  <a16:creationId xmlns:a16="http://schemas.microsoft.com/office/drawing/2014/main" id="{20F4A406-31A3-4BA6-A008-85828CF9EA1E}"/>
                </a:ext>
              </a:extLst>
            </p:cNvPr>
            <p:cNvSpPr>
              <a:spLocks/>
            </p:cNvSpPr>
            <p:nvPr/>
          </p:nvSpPr>
          <p:spPr bwMode="auto">
            <a:xfrm>
              <a:off x="10519679" y="4953682"/>
              <a:ext cx="17796" cy="13347"/>
            </a:xfrm>
            <a:custGeom>
              <a:avLst/>
              <a:gdLst>
                <a:gd name="T0" fmla="*/ 0 w 8"/>
                <a:gd name="T1" fmla="*/ 1 h 6"/>
                <a:gd name="T2" fmla="*/ 8 w 8"/>
                <a:gd name="T3" fmla="*/ 5 h 6"/>
                <a:gd name="T4" fmla="*/ 0 w 8"/>
                <a:gd name="T5" fmla="*/ 1 h 6"/>
              </a:gdLst>
              <a:ahLst/>
              <a:cxnLst>
                <a:cxn ang="0">
                  <a:pos x="T0" y="T1"/>
                </a:cxn>
                <a:cxn ang="0">
                  <a:pos x="T2" y="T3"/>
                </a:cxn>
                <a:cxn ang="0">
                  <a:pos x="T4" y="T5"/>
                </a:cxn>
              </a:cxnLst>
              <a:rect l="0" t="0" r="r" b="b"/>
              <a:pathLst>
                <a:path w="8" h="6">
                  <a:moveTo>
                    <a:pt x="0" y="1"/>
                  </a:moveTo>
                  <a:cubicBezTo>
                    <a:pt x="4" y="1"/>
                    <a:pt x="8" y="0"/>
                    <a:pt x="8" y="5"/>
                  </a:cubicBezTo>
                  <a:cubicBezTo>
                    <a:pt x="4" y="6"/>
                    <a:pt x="3" y="3"/>
                    <a:pt x="0" y="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23" name="Freeform 493">
              <a:extLst>
                <a:ext uri="{FF2B5EF4-FFF2-40B4-BE49-F238E27FC236}">
                  <a16:creationId xmlns:a16="http://schemas.microsoft.com/office/drawing/2014/main" id="{124A6FD7-823F-4C05-B824-FF07F1C23EEA}"/>
                </a:ext>
              </a:extLst>
            </p:cNvPr>
            <p:cNvSpPr>
              <a:spLocks/>
            </p:cNvSpPr>
            <p:nvPr/>
          </p:nvSpPr>
          <p:spPr bwMode="auto">
            <a:xfrm>
              <a:off x="10519679" y="4949233"/>
              <a:ext cx="13347" cy="8898"/>
            </a:xfrm>
            <a:custGeom>
              <a:avLst/>
              <a:gdLst>
                <a:gd name="T0" fmla="*/ 0 w 7"/>
                <a:gd name="T1" fmla="*/ 3 h 3"/>
                <a:gd name="T2" fmla="*/ 0 w 7"/>
                <a:gd name="T3" fmla="*/ 0 h 3"/>
                <a:gd name="T4" fmla="*/ 7 w 7"/>
                <a:gd name="T5" fmla="*/ 3 h 3"/>
                <a:gd name="T6" fmla="*/ 0 w 7"/>
                <a:gd name="T7" fmla="*/ 3 h 3"/>
              </a:gdLst>
              <a:ahLst/>
              <a:cxnLst>
                <a:cxn ang="0">
                  <a:pos x="T0" y="T1"/>
                </a:cxn>
                <a:cxn ang="0">
                  <a:pos x="T2" y="T3"/>
                </a:cxn>
                <a:cxn ang="0">
                  <a:pos x="T4" y="T5"/>
                </a:cxn>
                <a:cxn ang="0">
                  <a:pos x="T6" y="T7"/>
                </a:cxn>
              </a:cxnLst>
              <a:rect l="0" t="0" r="r" b="b"/>
              <a:pathLst>
                <a:path w="7" h="3">
                  <a:moveTo>
                    <a:pt x="0" y="3"/>
                  </a:moveTo>
                  <a:cubicBezTo>
                    <a:pt x="0" y="2"/>
                    <a:pt x="0" y="1"/>
                    <a:pt x="0" y="0"/>
                  </a:cubicBezTo>
                  <a:cubicBezTo>
                    <a:pt x="3" y="0"/>
                    <a:pt x="5" y="1"/>
                    <a:pt x="7" y="3"/>
                  </a:cubicBezTo>
                  <a:cubicBezTo>
                    <a:pt x="5" y="3"/>
                    <a:pt x="3" y="3"/>
                    <a:pt x="0" y="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494">
              <a:extLst>
                <a:ext uri="{FF2B5EF4-FFF2-40B4-BE49-F238E27FC236}">
                  <a16:creationId xmlns:a16="http://schemas.microsoft.com/office/drawing/2014/main" id="{3BA7795C-B50F-43E3-9B89-681A57A358CD}"/>
                </a:ext>
              </a:extLst>
            </p:cNvPr>
            <p:cNvSpPr>
              <a:spLocks/>
            </p:cNvSpPr>
            <p:nvPr/>
          </p:nvSpPr>
          <p:spPr bwMode="auto">
            <a:xfrm>
              <a:off x="10519679" y="4949233"/>
              <a:ext cx="13347" cy="8898"/>
            </a:xfrm>
            <a:custGeom>
              <a:avLst/>
              <a:gdLst>
                <a:gd name="T0" fmla="*/ 0 w 7"/>
                <a:gd name="T1" fmla="*/ 3 h 3"/>
                <a:gd name="T2" fmla="*/ 0 w 7"/>
                <a:gd name="T3" fmla="*/ 0 h 3"/>
                <a:gd name="T4" fmla="*/ 7 w 7"/>
                <a:gd name="T5" fmla="*/ 3 h 3"/>
                <a:gd name="T6" fmla="*/ 0 w 7"/>
                <a:gd name="T7" fmla="*/ 3 h 3"/>
              </a:gdLst>
              <a:ahLst/>
              <a:cxnLst>
                <a:cxn ang="0">
                  <a:pos x="T0" y="T1"/>
                </a:cxn>
                <a:cxn ang="0">
                  <a:pos x="T2" y="T3"/>
                </a:cxn>
                <a:cxn ang="0">
                  <a:pos x="T4" y="T5"/>
                </a:cxn>
                <a:cxn ang="0">
                  <a:pos x="T6" y="T7"/>
                </a:cxn>
              </a:cxnLst>
              <a:rect l="0" t="0" r="r" b="b"/>
              <a:pathLst>
                <a:path w="7" h="3">
                  <a:moveTo>
                    <a:pt x="0" y="3"/>
                  </a:moveTo>
                  <a:cubicBezTo>
                    <a:pt x="0" y="2"/>
                    <a:pt x="0" y="1"/>
                    <a:pt x="0" y="0"/>
                  </a:cubicBezTo>
                  <a:cubicBezTo>
                    <a:pt x="3" y="0"/>
                    <a:pt x="5" y="1"/>
                    <a:pt x="7" y="3"/>
                  </a:cubicBezTo>
                  <a:cubicBezTo>
                    <a:pt x="5" y="3"/>
                    <a:pt x="3" y="3"/>
                    <a:pt x="0" y="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25" name="Freeform 495">
              <a:extLst>
                <a:ext uri="{FF2B5EF4-FFF2-40B4-BE49-F238E27FC236}">
                  <a16:creationId xmlns:a16="http://schemas.microsoft.com/office/drawing/2014/main" id="{80FFA2CF-AAA4-4977-A0DF-B6D00F2275A3}"/>
                </a:ext>
              </a:extLst>
            </p:cNvPr>
            <p:cNvSpPr>
              <a:spLocks/>
            </p:cNvSpPr>
            <p:nvPr/>
          </p:nvSpPr>
          <p:spPr bwMode="auto">
            <a:xfrm>
              <a:off x="11609707" y="5741172"/>
              <a:ext cx="22245" cy="22245"/>
            </a:xfrm>
            <a:custGeom>
              <a:avLst/>
              <a:gdLst>
                <a:gd name="T0" fmla="*/ 4 w 9"/>
                <a:gd name="T1" fmla="*/ 0 h 9"/>
                <a:gd name="T2" fmla="*/ 7 w 9"/>
                <a:gd name="T3" fmla="*/ 7 h 9"/>
                <a:gd name="T4" fmla="*/ 4 w 9"/>
                <a:gd name="T5" fmla="*/ 0 h 9"/>
              </a:gdLst>
              <a:ahLst/>
              <a:cxnLst>
                <a:cxn ang="0">
                  <a:pos x="T0" y="T1"/>
                </a:cxn>
                <a:cxn ang="0">
                  <a:pos x="T2" y="T3"/>
                </a:cxn>
                <a:cxn ang="0">
                  <a:pos x="T4" y="T5"/>
                </a:cxn>
              </a:cxnLst>
              <a:rect l="0" t="0" r="r" b="b"/>
              <a:pathLst>
                <a:path w="9" h="9">
                  <a:moveTo>
                    <a:pt x="4" y="0"/>
                  </a:moveTo>
                  <a:cubicBezTo>
                    <a:pt x="6" y="1"/>
                    <a:pt x="9" y="6"/>
                    <a:pt x="7" y="7"/>
                  </a:cubicBezTo>
                  <a:cubicBezTo>
                    <a:pt x="3" y="9"/>
                    <a:pt x="0" y="1"/>
                    <a:pt x="4"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96">
              <a:extLst>
                <a:ext uri="{FF2B5EF4-FFF2-40B4-BE49-F238E27FC236}">
                  <a16:creationId xmlns:a16="http://schemas.microsoft.com/office/drawing/2014/main" id="{25D588ED-3A01-43C6-8DCD-A60A39857011}"/>
                </a:ext>
              </a:extLst>
            </p:cNvPr>
            <p:cNvSpPr>
              <a:spLocks/>
            </p:cNvSpPr>
            <p:nvPr/>
          </p:nvSpPr>
          <p:spPr bwMode="auto">
            <a:xfrm>
              <a:off x="11609707" y="5741172"/>
              <a:ext cx="22245" cy="22245"/>
            </a:xfrm>
            <a:custGeom>
              <a:avLst/>
              <a:gdLst>
                <a:gd name="T0" fmla="*/ 4 w 9"/>
                <a:gd name="T1" fmla="*/ 0 h 9"/>
                <a:gd name="T2" fmla="*/ 7 w 9"/>
                <a:gd name="T3" fmla="*/ 7 h 9"/>
                <a:gd name="T4" fmla="*/ 4 w 9"/>
                <a:gd name="T5" fmla="*/ 0 h 9"/>
              </a:gdLst>
              <a:ahLst/>
              <a:cxnLst>
                <a:cxn ang="0">
                  <a:pos x="T0" y="T1"/>
                </a:cxn>
                <a:cxn ang="0">
                  <a:pos x="T2" y="T3"/>
                </a:cxn>
                <a:cxn ang="0">
                  <a:pos x="T4" y="T5"/>
                </a:cxn>
              </a:cxnLst>
              <a:rect l="0" t="0" r="r" b="b"/>
              <a:pathLst>
                <a:path w="9" h="9">
                  <a:moveTo>
                    <a:pt x="4" y="0"/>
                  </a:moveTo>
                  <a:cubicBezTo>
                    <a:pt x="6" y="1"/>
                    <a:pt x="9" y="6"/>
                    <a:pt x="7" y="7"/>
                  </a:cubicBezTo>
                  <a:cubicBezTo>
                    <a:pt x="3" y="9"/>
                    <a:pt x="0" y="1"/>
                    <a:pt x="4"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27" name="Freeform 497">
              <a:extLst>
                <a:ext uri="{FF2B5EF4-FFF2-40B4-BE49-F238E27FC236}">
                  <a16:creationId xmlns:a16="http://schemas.microsoft.com/office/drawing/2014/main" id="{D6D1C3DA-BDC5-46EE-A229-C48E5617FFAA}"/>
                </a:ext>
              </a:extLst>
            </p:cNvPr>
            <p:cNvSpPr>
              <a:spLocks/>
            </p:cNvSpPr>
            <p:nvPr/>
          </p:nvSpPr>
          <p:spPr bwMode="auto">
            <a:xfrm>
              <a:off x="7289635" y="1274279"/>
              <a:ext cx="3412457" cy="2478147"/>
            </a:xfrm>
            <a:custGeom>
              <a:avLst/>
              <a:gdLst>
                <a:gd name="T0" fmla="*/ 64 w 1574"/>
                <a:gd name="T1" fmla="*/ 446 h 1143"/>
                <a:gd name="T2" fmla="*/ 159 w 1574"/>
                <a:gd name="T3" fmla="*/ 360 h 1143"/>
                <a:gd name="T4" fmla="*/ 170 w 1574"/>
                <a:gd name="T5" fmla="*/ 281 h 1143"/>
                <a:gd name="T6" fmla="*/ 232 w 1574"/>
                <a:gd name="T7" fmla="*/ 223 h 1143"/>
                <a:gd name="T8" fmla="*/ 292 w 1574"/>
                <a:gd name="T9" fmla="*/ 167 h 1143"/>
                <a:gd name="T10" fmla="*/ 407 w 1574"/>
                <a:gd name="T11" fmla="*/ 272 h 1143"/>
                <a:gd name="T12" fmla="*/ 577 w 1574"/>
                <a:gd name="T13" fmla="*/ 345 h 1143"/>
                <a:gd name="T14" fmla="*/ 791 w 1574"/>
                <a:gd name="T15" fmla="*/ 388 h 1143"/>
                <a:gd name="T16" fmla="*/ 1007 w 1574"/>
                <a:gd name="T17" fmla="*/ 339 h 1143"/>
                <a:gd name="T18" fmla="*/ 1099 w 1574"/>
                <a:gd name="T19" fmla="*/ 262 h 1143"/>
                <a:gd name="T20" fmla="*/ 1173 w 1574"/>
                <a:gd name="T21" fmla="*/ 232 h 1143"/>
                <a:gd name="T22" fmla="*/ 1036 w 1574"/>
                <a:gd name="T23" fmla="*/ 124 h 1143"/>
                <a:gd name="T24" fmla="*/ 1086 w 1574"/>
                <a:gd name="T25" fmla="*/ 38 h 1143"/>
                <a:gd name="T26" fmla="*/ 1220 w 1574"/>
                <a:gd name="T27" fmla="*/ 32 h 1143"/>
                <a:gd name="T28" fmla="*/ 1349 w 1574"/>
                <a:gd name="T29" fmla="*/ 134 h 1143"/>
                <a:gd name="T30" fmla="*/ 1472 w 1574"/>
                <a:gd name="T31" fmla="*/ 195 h 1143"/>
                <a:gd name="T32" fmla="*/ 1557 w 1574"/>
                <a:gd name="T33" fmla="*/ 207 h 1143"/>
                <a:gd name="T34" fmla="*/ 1534 w 1574"/>
                <a:gd name="T35" fmla="*/ 278 h 1143"/>
                <a:gd name="T36" fmla="*/ 1525 w 1574"/>
                <a:gd name="T37" fmla="*/ 357 h 1143"/>
                <a:gd name="T38" fmla="*/ 1457 w 1574"/>
                <a:gd name="T39" fmla="*/ 418 h 1143"/>
                <a:gd name="T40" fmla="*/ 1380 w 1574"/>
                <a:gd name="T41" fmla="*/ 478 h 1143"/>
                <a:gd name="T42" fmla="*/ 1353 w 1574"/>
                <a:gd name="T43" fmla="*/ 459 h 1143"/>
                <a:gd name="T44" fmla="*/ 1254 w 1574"/>
                <a:gd name="T45" fmla="*/ 486 h 1143"/>
                <a:gd name="T46" fmla="*/ 1341 w 1574"/>
                <a:gd name="T47" fmla="*/ 538 h 1143"/>
                <a:gd name="T48" fmla="*/ 1415 w 1574"/>
                <a:gd name="T49" fmla="*/ 567 h 1143"/>
                <a:gd name="T50" fmla="*/ 1369 w 1574"/>
                <a:gd name="T51" fmla="*/ 595 h 1143"/>
                <a:gd name="T52" fmla="*/ 1415 w 1574"/>
                <a:gd name="T53" fmla="*/ 693 h 1143"/>
                <a:gd name="T54" fmla="*/ 1393 w 1574"/>
                <a:gd name="T55" fmla="*/ 723 h 1143"/>
                <a:gd name="T56" fmla="*/ 1464 w 1574"/>
                <a:gd name="T57" fmla="*/ 758 h 1143"/>
                <a:gd name="T58" fmla="*/ 1449 w 1574"/>
                <a:gd name="T59" fmla="*/ 800 h 1143"/>
                <a:gd name="T60" fmla="*/ 1492 w 1574"/>
                <a:gd name="T61" fmla="*/ 825 h 1143"/>
                <a:gd name="T62" fmla="*/ 1475 w 1574"/>
                <a:gd name="T63" fmla="*/ 844 h 1143"/>
                <a:gd name="T64" fmla="*/ 1471 w 1574"/>
                <a:gd name="T65" fmla="*/ 898 h 1143"/>
                <a:gd name="T66" fmla="*/ 1448 w 1574"/>
                <a:gd name="T67" fmla="*/ 922 h 1143"/>
                <a:gd name="T68" fmla="*/ 1455 w 1574"/>
                <a:gd name="T69" fmla="*/ 964 h 1143"/>
                <a:gd name="T70" fmla="*/ 1430 w 1574"/>
                <a:gd name="T71" fmla="*/ 988 h 1143"/>
                <a:gd name="T72" fmla="*/ 1401 w 1574"/>
                <a:gd name="T73" fmla="*/ 1019 h 1143"/>
                <a:gd name="T74" fmla="*/ 1356 w 1574"/>
                <a:gd name="T75" fmla="*/ 1057 h 1143"/>
                <a:gd name="T76" fmla="*/ 1296 w 1574"/>
                <a:gd name="T77" fmla="*/ 1045 h 1143"/>
                <a:gd name="T78" fmla="*/ 1289 w 1574"/>
                <a:gd name="T79" fmla="*/ 1079 h 1143"/>
                <a:gd name="T80" fmla="*/ 1234 w 1574"/>
                <a:gd name="T81" fmla="*/ 1101 h 1143"/>
                <a:gd name="T82" fmla="*/ 1217 w 1574"/>
                <a:gd name="T83" fmla="*/ 1135 h 1143"/>
                <a:gd name="T84" fmla="*/ 1183 w 1574"/>
                <a:gd name="T85" fmla="*/ 1096 h 1143"/>
                <a:gd name="T86" fmla="*/ 1145 w 1574"/>
                <a:gd name="T87" fmla="*/ 1092 h 1143"/>
                <a:gd name="T88" fmla="*/ 1073 w 1574"/>
                <a:gd name="T89" fmla="*/ 1047 h 1143"/>
                <a:gd name="T90" fmla="*/ 972 w 1574"/>
                <a:gd name="T91" fmla="*/ 1057 h 1143"/>
                <a:gd name="T92" fmla="*/ 942 w 1574"/>
                <a:gd name="T93" fmla="*/ 1107 h 1143"/>
                <a:gd name="T94" fmla="*/ 864 w 1574"/>
                <a:gd name="T95" fmla="*/ 1043 h 1143"/>
                <a:gd name="T96" fmla="*/ 813 w 1574"/>
                <a:gd name="T97" fmla="*/ 983 h 1143"/>
                <a:gd name="T98" fmla="*/ 812 w 1574"/>
                <a:gd name="T99" fmla="*/ 889 h 1143"/>
                <a:gd name="T100" fmla="*/ 747 w 1574"/>
                <a:gd name="T101" fmla="*/ 836 h 1143"/>
                <a:gd name="T102" fmla="*/ 674 w 1574"/>
                <a:gd name="T103" fmla="*/ 844 h 1143"/>
                <a:gd name="T104" fmla="*/ 570 w 1574"/>
                <a:gd name="T105" fmla="*/ 864 h 1143"/>
                <a:gd name="T106" fmla="*/ 460 w 1574"/>
                <a:gd name="T107" fmla="*/ 876 h 1143"/>
                <a:gd name="T108" fmla="*/ 339 w 1574"/>
                <a:gd name="T109" fmla="*/ 812 h 1143"/>
                <a:gd name="T110" fmla="*/ 223 w 1574"/>
                <a:gd name="T111" fmla="*/ 757 h 1143"/>
                <a:gd name="T112" fmla="*/ 215 w 1574"/>
                <a:gd name="T113" fmla="*/ 694 h 1143"/>
                <a:gd name="T114" fmla="*/ 205 w 1574"/>
                <a:gd name="T115" fmla="*/ 608 h 1143"/>
                <a:gd name="T116" fmla="*/ 57 w 1574"/>
                <a:gd name="T117" fmla="*/ 565 h 1143"/>
                <a:gd name="T118" fmla="*/ 10 w 1574"/>
                <a:gd name="T119" fmla="*/ 495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4" h="1143">
                  <a:moveTo>
                    <a:pt x="0" y="477"/>
                  </a:moveTo>
                  <a:cubicBezTo>
                    <a:pt x="4" y="477"/>
                    <a:pt x="7" y="475"/>
                    <a:pt x="6" y="471"/>
                  </a:cubicBezTo>
                  <a:cubicBezTo>
                    <a:pt x="5" y="465"/>
                    <a:pt x="2" y="466"/>
                    <a:pt x="4" y="460"/>
                  </a:cubicBezTo>
                  <a:cubicBezTo>
                    <a:pt x="5" y="455"/>
                    <a:pt x="9" y="457"/>
                    <a:pt x="13" y="455"/>
                  </a:cubicBezTo>
                  <a:cubicBezTo>
                    <a:pt x="17" y="453"/>
                    <a:pt x="19" y="447"/>
                    <a:pt x="24" y="447"/>
                  </a:cubicBezTo>
                  <a:cubicBezTo>
                    <a:pt x="23" y="445"/>
                    <a:pt x="23" y="443"/>
                    <a:pt x="24" y="441"/>
                  </a:cubicBezTo>
                  <a:cubicBezTo>
                    <a:pt x="27" y="442"/>
                    <a:pt x="33" y="445"/>
                    <a:pt x="35" y="442"/>
                  </a:cubicBezTo>
                  <a:cubicBezTo>
                    <a:pt x="37" y="440"/>
                    <a:pt x="40" y="437"/>
                    <a:pt x="43" y="437"/>
                  </a:cubicBezTo>
                  <a:cubicBezTo>
                    <a:pt x="46" y="437"/>
                    <a:pt x="47" y="445"/>
                    <a:pt x="49" y="446"/>
                  </a:cubicBezTo>
                  <a:cubicBezTo>
                    <a:pt x="53" y="449"/>
                    <a:pt x="60" y="445"/>
                    <a:pt x="64" y="446"/>
                  </a:cubicBezTo>
                  <a:cubicBezTo>
                    <a:pt x="72" y="446"/>
                    <a:pt x="73" y="435"/>
                    <a:pt x="74" y="429"/>
                  </a:cubicBezTo>
                  <a:cubicBezTo>
                    <a:pt x="75" y="424"/>
                    <a:pt x="77" y="422"/>
                    <a:pt x="82" y="423"/>
                  </a:cubicBezTo>
                  <a:cubicBezTo>
                    <a:pt x="88" y="424"/>
                    <a:pt x="95" y="424"/>
                    <a:pt x="101" y="423"/>
                  </a:cubicBezTo>
                  <a:cubicBezTo>
                    <a:pt x="104" y="422"/>
                    <a:pt x="109" y="423"/>
                    <a:pt x="111" y="421"/>
                  </a:cubicBezTo>
                  <a:cubicBezTo>
                    <a:pt x="114" y="418"/>
                    <a:pt x="114" y="412"/>
                    <a:pt x="117" y="409"/>
                  </a:cubicBezTo>
                  <a:cubicBezTo>
                    <a:pt x="124" y="401"/>
                    <a:pt x="138" y="400"/>
                    <a:pt x="146" y="393"/>
                  </a:cubicBezTo>
                  <a:cubicBezTo>
                    <a:pt x="149" y="390"/>
                    <a:pt x="151" y="389"/>
                    <a:pt x="155" y="389"/>
                  </a:cubicBezTo>
                  <a:cubicBezTo>
                    <a:pt x="161" y="389"/>
                    <a:pt x="159" y="387"/>
                    <a:pt x="157" y="383"/>
                  </a:cubicBezTo>
                  <a:cubicBezTo>
                    <a:pt x="155" y="378"/>
                    <a:pt x="153" y="373"/>
                    <a:pt x="151" y="369"/>
                  </a:cubicBezTo>
                  <a:cubicBezTo>
                    <a:pt x="148" y="362"/>
                    <a:pt x="155" y="361"/>
                    <a:pt x="159" y="360"/>
                  </a:cubicBezTo>
                  <a:cubicBezTo>
                    <a:pt x="157" y="358"/>
                    <a:pt x="155" y="357"/>
                    <a:pt x="153" y="356"/>
                  </a:cubicBezTo>
                  <a:cubicBezTo>
                    <a:pt x="155" y="353"/>
                    <a:pt x="158" y="349"/>
                    <a:pt x="162" y="352"/>
                  </a:cubicBezTo>
                  <a:cubicBezTo>
                    <a:pt x="164" y="347"/>
                    <a:pt x="158" y="346"/>
                    <a:pt x="157" y="342"/>
                  </a:cubicBezTo>
                  <a:cubicBezTo>
                    <a:pt x="157" y="336"/>
                    <a:pt x="151" y="332"/>
                    <a:pt x="148" y="328"/>
                  </a:cubicBezTo>
                  <a:cubicBezTo>
                    <a:pt x="144" y="322"/>
                    <a:pt x="139" y="316"/>
                    <a:pt x="137" y="309"/>
                  </a:cubicBezTo>
                  <a:cubicBezTo>
                    <a:pt x="135" y="305"/>
                    <a:pt x="138" y="297"/>
                    <a:pt x="133" y="295"/>
                  </a:cubicBezTo>
                  <a:cubicBezTo>
                    <a:pt x="130" y="293"/>
                    <a:pt x="115" y="295"/>
                    <a:pt x="119" y="289"/>
                  </a:cubicBezTo>
                  <a:cubicBezTo>
                    <a:pt x="121" y="285"/>
                    <a:pt x="130" y="284"/>
                    <a:pt x="134" y="283"/>
                  </a:cubicBezTo>
                  <a:cubicBezTo>
                    <a:pt x="141" y="281"/>
                    <a:pt x="148" y="280"/>
                    <a:pt x="156" y="278"/>
                  </a:cubicBezTo>
                  <a:cubicBezTo>
                    <a:pt x="163" y="275"/>
                    <a:pt x="164" y="279"/>
                    <a:pt x="170" y="281"/>
                  </a:cubicBezTo>
                  <a:cubicBezTo>
                    <a:pt x="175" y="283"/>
                    <a:pt x="179" y="278"/>
                    <a:pt x="183" y="281"/>
                  </a:cubicBezTo>
                  <a:cubicBezTo>
                    <a:pt x="189" y="285"/>
                    <a:pt x="189" y="279"/>
                    <a:pt x="188" y="275"/>
                  </a:cubicBezTo>
                  <a:cubicBezTo>
                    <a:pt x="186" y="270"/>
                    <a:pt x="179" y="273"/>
                    <a:pt x="176" y="269"/>
                  </a:cubicBezTo>
                  <a:cubicBezTo>
                    <a:pt x="174" y="265"/>
                    <a:pt x="176" y="258"/>
                    <a:pt x="177" y="255"/>
                  </a:cubicBezTo>
                  <a:cubicBezTo>
                    <a:pt x="177" y="249"/>
                    <a:pt x="176" y="243"/>
                    <a:pt x="176" y="237"/>
                  </a:cubicBezTo>
                  <a:cubicBezTo>
                    <a:pt x="176" y="231"/>
                    <a:pt x="178" y="225"/>
                    <a:pt x="177" y="219"/>
                  </a:cubicBezTo>
                  <a:cubicBezTo>
                    <a:pt x="176" y="213"/>
                    <a:pt x="179" y="211"/>
                    <a:pt x="185" y="214"/>
                  </a:cubicBezTo>
                  <a:cubicBezTo>
                    <a:pt x="190" y="216"/>
                    <a:pt x="194" y="218"/>
                    <a:pt x="199" y="220"/>
                  </a:cubicBezTo>
                  <a:cubicBezTo>
                    <a:pt x="206" y="221"/>
                    <a:pt x="213" y="219"/>
                    <a:pt x="220" y="219"/>
                  </a:cubicBezTo>
                  <a:cubicBezTo>
                    <a:pt x="226" y="220"/>
                    <a:pt x="227" y="227"/>
                    <a:pt x="232" y="223"/>
                  </a:cubicBezTo>
                  <a:cubicBezTo>
                    <a:pt x="236" y="220"/>
                    <a:pt x="241" y="219"/>
                    <a:pt x="245" y="216"/>
                  </a:cubicBezTo>
                  <a:cubicBezTo>
                    <a:pt x="252" y="210"/>
                    <a:pt x="235" y="194"/>
                    <a:pt x="233" y="188"/>
                  </a:cubicBezTo>
                  <a:cubicBezTo>
                    <a:pt x="232" y="184"/>
                    <a:pt x="232" y="175"/>
                    <a:pt x="235" y="172"/>
                  </a:cubicBezTo>
                  <a:cubicBezTo>
                    <a:pt x="238" y="170"/>
                    <a:pt x="243" y="172"/>
                    <a:pt x="247" y="171"/>
                  </a:cubicBezTo>
                  <a:cubicBezTo>
                    <a:pt x="256" y="167"/>
                    <a:pt x="255" y="162"/>
                    <a:pt x="252" y="154"/>
                  </a:cubicBezTo>
                  <a:cubicBezTo>
                    <a:pt x="251" y="148"/>
                    <a:pt x="257" y="148"/>
                    <a:pt x="261" y="148"/>
                  </a:cubicBezTo>
                  <a:cubicBezTo>
                    <a:pt x="267" y="149"/>
                    <a:pt x="269" y="149"/>
                    <a:pt x="275" y="147"/>
                  </a:cubicBezTo>
                  <a:cubicBezTo>
                    <a:pt x="277" y="146"/>
                    <a:pt x="284" y="151"/>
                    <a:pt x="282" y="153"/>
                  </a:cubicBezTo>
                  <a:cubicBezTo>
                    <a:pt x="279" y="156"/>
                    <a:pt x="283" y="159"/>
                    <a:pt x="287" y="160"/>
                  </a:cubicBezTo>
                  <a:cubicBezTo>
                    <a:pt x="294" y="162"/>
                    <a:pt x="288" y="165"/>
                    <a:pt x="292" y="167"/>
                  </a:cubicBezTo>
                  <a:cubicBezTo>
                    <a:pt x="298" y="170"/>
                    <a:pt x="305" y="169"/>
                    <a:pt x="310" y="175"/>
                  </a:cubicBezTo>
                  <a:cubicBezTo>
                    <a:pt x="314" y="180"/>
                    <a:pt x="328" y="188"/>
                    <a:pt x="335" y="185"/>
                  </a:cubicBezTo>
                  <a:cubicBezTo>
                    <a:pt x="340" y="184"/>
                    <a:pt x="353" y="195"/>
                    <a:pt x="354" y="189"/>
                  </a:cubicBezTo>
                  <a:cubicBezTo>
                    <a:pt x="357" y="190"/>
                    <a:pt x="357" y="192"/>
                    <a:pt x="359" y="194"/>
                  </a:cubicBezTo>
                  <a:cubicBezTo>
                    <a:pt x="362" y="196"/>
                    <a:pt x="365" y="196"/>
                    <a:pt x="368" y="198"/>
                  </a:cubicBezTo>
                  <a:cubicBezTo>
                    <a:pt x="373" y="203"/>
                    <a:pt x="375" y="209"/>
                    <a:pt x="380" y="214"/>
                  </a:cubicBezTo>
                  <a:cubicBezTo>
                    <a:pt x="384" y="217"/>
                    <a:pt x="389" y="220"/>
                    <a:pt x="394" y="224"/>
                  </a:cubicBezTo>
                  <a:cubicBezTo>
                    <a:pt x="401" y="230"/>
                    <a:pt x="399" y="235"/>
                    <a:pt x="401" y="243"/>
                  </a:cubicBezTo>
                  <a:cubicBezTo>
                    <a:pt x="403" y="248"/>
                    <a:pt x="409" y="249"/>
                    <a:pt x="406" y="256"/>
                  </a:cubicBezTo>
                  <a:cubicBezTo>
                    <a:pt x="404" y="261"/>
                    <a:pt x="402" y="267"/>
                    <a:pt x="407" y="272"/>
                  </a:cubicBezTo>
                  <a:cubicBezTo>
                    <a:pt x="410" y="275"/>
                    <a:pt x="415" y="281"/>
                    <a:pt x="420" y="281"/>
                  </a:cubicBezTo>
                  <a:cubicBezTo>
                    <a:pt x="427" y="280"/>
                    <a:pt x="433" y="284"/>
                    <a:pt x="440" y="285"/>
                  </a:cubicBezTo>
                  <a:cubicBezTo>
                    <a:pt x="446" y="285"/>
                    <a:pt x="453" y="287"/>
                    <a:pt x="460" y="287"/>
                  </a:cubicBezTo>
                  <a:cubicBezTo>
                    <a:pt x="466" y="286"/>
                    <a:pt x="472" y="286"/>
                    <a:pt x="478" y="286"/>
                  </a:cubicBezTo>
                  <a:cubicBezTo>
                    <a:pt x="493" y="288"/>
                    <a:pt x="503" y="296"/>
                    <a:pt x="517" y="302"/>
                  </a:cubicBezTo>
                  <a:cubicBezTo>
                    <a:pt x="523" y="304"/>
                    <a:pt x="528" y="308"/>
                    <a:pt x="535" y="310"/>
                  </a:cubicBezTo>
                  <a:cubicBezTo>
                    <a:pt x="539" y="312"/>
                    <a:pt x="544" y="311"/>
                    <a:pt x="548" y="312"/>
                  </a:cubicBezTo>
                  <a:cubicBezTo>
                    <a:pt x="554" y="313"/>
                    <a:pt x="549" y="317"/>
                    <a:pt x="554" y="320"/>
                  </a:cubicBezTo>
                  <a:cubicBezTo>
                    <a:pt x="560" y="323"/>
                    <a:pt x="563" y="324"/>
                    <a:pt x="567" y="330"/>
                  </a:cubicBezTo>
                  <a:cubicBezTo>
                    <a:pt x="570" y="335"/>
                    <a:pt x="574" y="340"/>
                    <a:pt x="577" y="345"/>
                  </a:cubicBezTo>
                  <a:cubicBezTo>
                    <a:pt x="582" y="350"/>
                    <a:pt x="588" y="352"/>
                    <a:pt x="593" y="357"/>
                  </a:cubicBezTo>
                  <a:cubicBezTo>
                    <a:pt x="597" y="360"/>
                    <a:pt x="598" y="364"/>
                    <a:pt x="603" y="365"/>
                  </a:cubicBezTo>
                  <a:cubicBezTo>
                    <a:pt x="610" y="366"/>
                    <a:pt x="616" y="363"/>
                    <a:pt x="622" y="363"/>
                  </a:cubicBezTo>
                  <a:cubicBezTo>
                    <a:pt x="636" y="361"/>
                    <a:pt x="651" y="368"/>
                    <a:pt x="664" y="369"/>
                  </a:cubicBezTo>
                  <a:cubicBezTo>
                    <a:pt x="672" y="369"/>
                    <a:pt x="679" y="370"/>
                    <a:pt x="686" y="370"/>
                  </a:cubicBezTo>
                  <a:cubicBezTo>
                    <a:pt x="693" y="370"/>
                    <a:pt x="699" y="366"/>
                    <a:pt x="706" y="367"/>
                  </a:cubicBezTo>
                  <a:cubicBezTo>
                    <a:pt x="714" y="368"/>
                    <a:pt x="722" y="369"/>
                    <a:pt x="729" y="370"/>
                  </a:cubicBezTo>
                  <a:cubicBezTo>
                    <a:pt x="736" y="371"/>
                    <a:pt x="743" y="370"/>
                    <a:pt x="749" y="372"/>
                  </a:cubicBezTo>
                  <a:cubicBezTo>
                    <a:pt x="755" y="374"/>
                    <a:pt x="759" y="380"/>
                    <a:pt x="764" y="382"/>
                  </a:cubicBezTo>
                  <a:cubicBezTo>
                    <a:pt x="772" y="387"/>
                    <a:pt x="783" y="386"/>
                    <a:pt x="791" y="388"/>
                  </a:cubicBezTo>
                  <a:cubicBezTo>
                    <a:pt x="805" y="391"/>
                    <a:pt x="817" y="399"/>
                    <a:pt x="830" y="396"/>
                  </a:cubicBezTo>
                  <a:cubicBezTo>
                    <a:pt x="837" y="394"/>
                    <a:pt x="837" y="395"/>
                    <a:pt x="841" y="399"/>
                  </a:cubicBezTo>
                  <a:cubicBezTo>
                    <a:pt x="845" y="404"/>
                    <a:pt x="852" y="399"/>
                    <a:pt x="856" y="403"/>
                  </a:cubicBezTo>
                  <a:cubicBezTo>
                    <a:pt x="855" y="402"/>
                    <a:pt x="886" y="384"/>
                    <a:pt x="889" y="383"/>
                  </a:cubicBezTo>
                  <a:cubicBezTo>
                    <a:pt x="895" y="380"/>
                    <a:pt x="903" y="378"/>
                    <a:pt x="910" y="377"/>
                  </a:cubicBezTo>
                  <a:cubicBezTo>
                    <a:pt x="918" y="376"/>
                    <a:pt x="926" y="374"/>
                    <a:pt x="934" y="374"/>
                  </a:cubicBezTo>
                  <a:cubicBezTo>
                    <a:pt x="946" y="374"/>
                    <a:pt x="960" y="378"/>
                    <a:pt x="971" y="372"/>
                  </a:cubicBezTo>
                  <a:cubicBezTo>
                    <a:pt x="976" y="369"/>
                    <a:pt x="985" y="368"/>
                    <a:pt x="989" y="363"/>
                  </a:cubicBezTo>
                  <a:cubicBezTo>
                    <a:pt x="992" y="359"/>
                    <a:pt x="993" y="353"/>
                    <a:pt x="995" y="348"/>
                  </a:cubicBezTo>
                  <a:cubicBezTo>
                    <a:pt x="998" y="343"/>
                    <a:pt x="1002" y="342"/>
                    <a:pt x="1007" y="339"/>
                  </a:cubicBezTo>
                  <a:cubicBezTo>
                    <a:pt x="1009" y="338"/>
                    <a:pt x="1011" y="336"/>
                    <a:pt x="1012" y="334"/>
                  </a:cubicBezTo>
                  <a:cubicBezTo>
                    <a:pt x="1013" y="332"/>
                    <a:pt x="1016" y="333"/>
                    <a:pt x="1016" y="332"/>
                  </a:cubicBezTo>
                  <a:cubicBezTo>
                    <a:pt x="1018" y="324"/>
                    <a:pt x="996" y="316"/>
                    <a:pt x="993" y="310"/>
                  </a:cubicBezTo>
                  <a:cubicBezTo>
                    <a:pt x="989" y="304"/>
                    <a:pt x="987" y="287"/>
                    <a:pt x="996" y="285"/>
                  </a:cubicBezTo>
                  <a:cubicBezTo>
                    <a:pt x="1008" y="283"/>
                    <a:pt x="1022" y="293"/>
                    <a:pt x="1034" y="295"/>
                  </a:cubicBezTo>
                  <a:cubicBezTo>
                    <a:pt x="1036" y="295"/>
                    <a:pt x="1043" y="297"/>
                    <a:pt x="1046" y="295"/>
                  </a:cubicBezTo>
                  <a:cubicBezTo>
                    <a:pt x="1049" y="292"/>
                    <a:pt x="1054" y="289"/>
                    <a:pt x="1056" y="285"/>
                  </a:cubicBezTo>
                  <a:cubicBezTo>
                    <a:pt x="1058" y="281"/>
                    <a:pt x="1059" y="277"/>
                    <a:pt x="1062" y="274"/>
                  </a:cubicBezTo>
                  <a:cubicBezTo>
                    <a:pt x="1064" y="271"/>
                    <a:pt x="1073" y="273"/>
                    <a:pt x="1076" y="274"/>
                  </a:cubicBezTo>
                  <a:cubicBezTo>
                    <a:pt x="1085" y="274"/>
                    <a:pt x="1094" y="270"/>
                    <a:pt x="1099" y="262"/>
                  </a:cubicBezTo>
                  <a:cubicBezTo>
                    <a:pt x="1101" y="259"/>
                    <a:pt x="1095" y="253"/>
                    <a:pt x="1098" y="248"/>
                  </a:cubicBezTo>
                  <a:cubicBezTo>
                    <a:pt x="1101" y="242"/>
                    <a:pt x="1104" y="241"/>
                    <a:pt x="1110" y="241"/>
                  </a:cubicBezTo>
                  <a:cubicBezTo>
                    <a:pt x="1114" y="241"/>
                    <a:pt x="1118" y="243"/>
                    <a:pt x="1117" y="236"/>
                  </a:cubicBezTo>
                  <a:cubicBezTo>
                    <a:pt x="1116" y="232"/>
                    <a:pt x="1123" y="235"/>
                    <a:pt x="1125" y="235"/>
                  </a:cubicBezTo>
                  <a:cubicBezTo>
                    <a:pt x="1127" y="236"/>
                    <a:pt x="1134" y="231"/>
                    <a:pt x="1137" y="230"/>
                  </a:cubicBezTo>
                  <a:cubicBezTo>
                    <a:pt x="1140" y="229"/>
                    <a:pt x="1142" y="230"/>
                    <a:pt x="1145" y="230"/>
                  </a:cubicBezTo>
                  <a:cubicBezTo>
                    <a:pt x="1146" y="230"/>
                    <a:pt x="1148" y="230"/>
                    <a:pt x="1150" y="230"/>
                  </a:cubicBezTo>
                  <a:cubicBezTo>
                    <a:pt x="1150" y="229"/>
                    <a:pt x="1151" y="228"/>
                    <a:pt x="1152" y="227"/>
                  </a:cubicBezTo>
                  <a:cubicBezTo>
                    <a:pt x="1154" y="227"/>
                    <a:pt x="1158" y="230"/>
                    <a:pt x="1160" y="230"/>
                  </a:cubicBezTo>
                  <a:cubicBezTo>
                    <a:pt x="1165" y="231"/>
                    <a:pt x="1169" y="232"/>
                    <a:pt x="1173" y="232"/>
                  </a:cubicBezTo>
                  <a:cubicBezTo>
                    <a:pt x="1189" y="233"/>
                    <a:pt x="1175" y="220"/>
                    <a:pt x="1169" y="215"/>
                  </a:cubicBezTo>
                  <a:cubicBezTo>
                    <a:pt x="1154" y="204"/>
                    <a:pt x="1138" y="195"/>
                    <a:pt x="1121" y="188"/>
                  </a:cubicBezTo>
                  <a:cubicBezTo>
                    <a:pt x="1114" y="184"/>
                    <a:pt x="1103" y="182"/>
                    <a:pt x="1098" y="190"/>
                  </a:cubicBezTo>
                  <a:cubicBezTo>
                    <a:pt x="1092" y="201"/>
                    <a:pt x="1084" y="190"/>
                    <a:pt x="1074" y="190"/>
                  </a:cubicBezTo>
                  <a:cubicBezTo>
                    <a:pt x="1071" y="190"/>
                    <a:pt x="1063" y="189"/>
                    <a:pt x="1061" y="191"/>
                  </a:cubicBezTo>
                  <a:cubicBezTo>
                    <a:pt x="1057" y="192"/>
                    <a:pt x="1057" y="197"/>
                    <a:pt x="1051" y="194"/>
                  </a:cubicBezTo>
                  <a:cubicBezTo>
                    <a:pt x="1048" y="192"/>
                    <a:pt x="1035" y="186"/>
                    <a:pt x="1039" y="180"/>
                  </a:cubicBezTo>
                  <a:cubicBezTo>
                    <a:pt x="1040" y="177"/>
                    <a:pt x="1043" y="177"/>
                    <a:pt x="1040" y="174"/>
                  </a:cubicBezTo>
                  <a:cubicBezTo>
                    <a:pt x="1038" y="170"/>
                    <a:pt x="1038" y="167"/>
                    <a:pt x="1038" y="163"/>
                  </a:cubicBezTo>
                  <a:cubicBezTo>
                    <a:pt x="1038" y="150"/>
                    <a:pt x="1037" y="137"/>
                    <a:pt x="1036" y="124"/>
                  </a:cubicBezTo>
                  <a:cubicBezTo>
                    <a:pt x="1045" y="129"/>
                    <a:pt x="1056" y="129"/>
                    <a:pt x="1065" y="133"/>
                  </a:cubicBezTo>
                  <a:cubicBezTo>
                    <a:pt x="1075" y="137"/>
                    <a:pt x="1077" y="128"/>
                    <a:pt x="1083" y="122"/>
                  </a:cubicBezTo>
                  <a:cubicBezTo>
                    <a:pt x="1088" y="118"/>
                    <a:pt x="1100" y="122"/>
                    <a:pt x="1099" y="113"/>
                  </a:cubicBezTo>
                  <a:cubicBezTo>
                    <a:pt x="1099" y="109"/>
                    <a:pt x="1096" y="108"/>
                    <a:pt x="1092" y="107"/>
                  </a:cubicBezTo>
                  <a:cubicBezTo>
                    <a:pt x="1089" y="106"/>
                    <a:pt x="1090" y="102"/>
                    <a:pt x="1090" y="100"/>
                  </a:cubicBezTo>
                  <a:cubicBezTo>
                    <a:pt x="1089" y="97"/>
                    <a:pt x="1092" y="95"/>
                    <a:pt x="1090" y="91"/>
                  </a:cubicBezTo>
                  <a:cubicBezTo>
                    <a:pt x="1089" y="90"/>
                    <a:pt x="1089" y="88"/>
                    <a:pt x="1090" y="86"/>
                  </a:cubicBezTo>
                  <a:cubicBezTo>
                    <a:pt x="1091" y="82"/>
                    <a:pt x="1089" y="80"/>
                    <a:pt x="1089" y="77"/>
                  </a:cubicBezTo>
                  <a:cubicBezTo>
                    <a:pt x="1089" y="69"/>
                    <a:pt x="1086" y="63"/>
                    <a:pt x="1094" y="57"/>
                  </a:cubicBezTo>
                  <a:cubicBezTo>
                    <a:pt x="1102" y="51"/>
                    <a:pt x="1089" y="44"/>
                    <a:pt x="1086" y="38"/>
                  </a:cubicBezTo>
                  <a:cubicBezTo>
                    <a:pt x="1084" y="33"/>
                    <a:pt x="1077" y="30"/>
                    <a:pt x="1072" y="32"/>
                  </a:cubicBezTo>
                  <a:cubicBezTo>
                    <a:pt x="1067" y="34"/>
                    <a:pt x="1064" y="30"/>
                    <a:pt x="1061" y="27"/>
                  </a:cubicBezTo>
                  <a:cubicBezTo>
                    <a:pt x="1069" y="24"/>
                    <a:pt x="1068" y="11"/>
                    <a:pt x="1077" y="10"/>
                  </a:cubicBezTo>
                  <a:cubicBezTo>
                    <a:pt x="1089" y="7"/>
                    <a:pt x="1099" y="3"/>
                    <a:pt x="1111" y="4"/>
                  </a:cubicBezTo>
                  <a:cubicBezTo>
                    <a:pt x="1123" y="4"/>
                    <a:pt x="1133" y="0"/>
                    <a:pt x="1145" y="3"/>
                  </a:cubicBezTo>
                  <a:cubicBezTo>
                    <a:pt x="1150" y="5"/>
                    <a:pt x="1155" y="7"/>
                    <a:pt x="1160" y="9"/>
                  </a:cubicBezTo>
                  <a:cubicBezTo>
                    <a:pt x="1166" y="12"/>
                    <a:pt x="1174" y="12"/>
                    <a:pt x="1180" y="16"/>
                  </a:cubicBezTo>
                  <a:cubicBezTo>
                    <a:pt x="1180" y="9"/>
                    <a:pt x="1201" y="17"/>
                    <a:pt x="1203" y="20"/>
                  </a:cubicBezTo>
                  <a:cubicBezTo>
                    <a:pt x="1204" y="22"/>
                    <a:pt x="1214" y="25"/>
                    <a:pt x="1217" y="27"/>
                  </a:cubicBezTo>
                  <a:cubicBezTo>
                    <a:pt x="1219" y="28"/>
                    <a:pt x="1218" y="31"/>
                    <a:pt x="1220" y="32"/>
                  </a:cubicBezTo>
                  <a:cubicBezTo>
                    <a:pt x="1223" y="34"/>
                    <a:pt x="1227" y="34"/>
                    <a:pt x="1229" y="37"/>
                  </a:cubicBezTo>
                  <a:cubicBezTo>
                    <a:pt x="1233" y="39"/>
                    <a:pt x="1238" y="41"/>
                    <a:pt x="1240" y="45"/>
                  </a:cubicBezTo>
                  <a:cubicBezTo>
                    <a:pt x="1241" y="47"/>
                    <a:pt x="1247" y="46"/>
                    <a:pt x="1247" y="50"/>
                  </a:cubicBezTo>
                  <a:cubicBezTo>
                    <a:pt x="1247" y="55"/>
                    <a:pt x="1253" y="58"/>
                    <a:pt x="1257" y="61"/>
                  </a:cubicBezTo>
                  <a:cubicBezTo>
                    <a:pt x="1261" y="63"/>
                    <a:pt x="1265" y="70"/>
                    <a:pt x="1269" y="71"/>
                  </a:cubicBezTo>
                  <a:cubicBezTo>
                    <a:pt x="1275" y="73"/>
                    <a:pt x="1277" y="80"/>
                    <a:pt x="1281" y="84"/>
                  </a:cubicBezTo>
                  <a:cubicBezTo>
                    <a:pt x="1287" y="88"/>
                    <a:pt x="1293" y="90"/>
                    <a:pt x="1298" y="95"/>
                  </a:cubicBezTo>
                  <a:cubicBezTo>
                    <a:pt x="1302" y="98"/>
                    <a:pt x="1303" y="104"/>
                    <a:pt x="1308" y="107"/>
                  </a:cubicBezTo>
                  <a:cubicBezTo>
                    <a:pt x="1312" y="111"/>
                    <a:pt x="1316" y="110"/>
                    <a:pt x="1318" y="116"/>
                  </a:cubicBezTo>
                  <a:cubicBezTo>
                    <a:pt x="1321" y="127"/>
                    <a:pt x="1339" y="135"/>
                    <a:pt x="1349" y="134"/>
                  </a:cubicBezTo>
                  <a:cubicBezTo>
                    <a:pt x="1354" y="133"/>
                    <a:pt x="1359" y="131"/>
                    <a:pt x="1363" y="133"/>
                  </a:cubicBezTo>
                  <a:cubicBezTo>
                    <a:pt x="1369" y="137"/>
                    <a:pt x="1376" y="138"/>
                    <a:pt x="1382" y="141"/>
                  </a:cubicBezTo>
                  <a:cubicBezTo>
                    <a:pt x="1379" y="134"/>
                    <a:pt x="1390" y="143"/>
                    <a:pt x="1393" y="143"/>
                  </a:cubicBezTo>
                  <a:cubicBezTo>
                    <a:pt x="1397" y="143"/>
                    <a:pt x="1403" y="151"/>
                    <a:pt x="1408" y="153"/>
                  </a:cubicBezTo>
                  <a:cubicBezTo>
                    <a:pt x="1415" y="157"/>
                    <a:pt x="1421" y="154"/>
                    <a:pt x="1427" y="156"/>
                  </a:cubicBezTo>
                  <a:cubicBezTo>
                    <a:pt x="1429" y="157"/>
                    <a:pt x="1428" y="163"/>
                    <a:pt x="1430" y="165"/>
                  </a:cubicBezTo>
                  <a:cubicBezTo>
                    <a:pt x="1432" y="167"/>
                    <a:pt x="1435" y="168"/>
                    <a:pt x="1437" y="170"/>
                  </a:cubicBezTo>
                  <a:cubicBezTo>
                    <a:pt x="1444" y="173"/>
                    <a:pt x="1443" y="177"/>
                    <a:pt x="1445" y="183"/>
                  </a:cubicBezTo>
                  <a:cubicBezTo>
                    <a:pt x="1447" y="187"/>
                    <a:pt x="1460" y="197"/>
                    <a:pt x="1464" y="196"/>
                  </a:cubicBezTo>
                  <a:cubicBezTo>
                    <a:pt x="1467" y="196"/>
                    <a:pt x="1469" y="195"/>
                    <a:pt x="1472" y="195"/>
                  </a:cubicBezTo>
                  <a:cubicBezTo>
                    <a:pt x="1476" y="195"/>
                    <a:pt x="1480" y="197"/>
                    <a:pt x="1484" y="197"/>
                  </a:cubicBezTo>
                  <a:cubicBezTo>
                    <a:pt x="1488" y="196"/>
                    <a:pt x="1502" y="197"/>
                    <a:pt x="1503" y="191"/>
                  </a:cubicBezTo>
                  <a:cubicBezTo>
                    <a:pt x="1503" y="186"/>
                    <a:pt x="1510" y="181"/>
                    <a:pt x="1515" y="182"/>
                  </a:cubicBezTo>
                  <a:cubicBezTo>
                    <a:pt x="1516" y="182"/>
                    <a:pt x="1521" y="184"/>
                    <a:pt x="1521" y="183"/>
                  </a:cubicBezTo>
                  <a:cubicBezTo>
                    <a:pt x="1522" y="179"/>
                    <a:pt x="1522" y="178"/>
                    <a:pt x="1525" y="177"/>
                  </a:cubicBezTo>
                  <a:cubicBezTo>
                    <a:pt x="1529" y="177"/>
                    <a:pt x="1535" y="171"/>
                    <a:pt x="1539" y="173"/>
                  </a:cubicBezTo>
                  <a:cubicBezTo>
                    <a:pt x="1541" y="174"/>
                    <a:pt x="1548" y="177"/>
                    <a:pt x="1550" y="177"/>
                  </a:cubicBezTo>
                  <a:cubicBezTo>
                    <a:pt x="1549" y="181"/>
                    <a:pt x="1550" y="184"/>
                    <a:pt x="1553" y="187"/>
                  </a:cubicBezTo>
                  <a:cubicBezTo>
                    <a:pt x="1557" y="191"/>
                    <a:pt x="1566" y="197"/>
                    <a:pt x="1562" y="204"/>
                  </a:cubicBezTo>
                  <a:cubicBezTo>
                    <a:pt x="1561" y="205"/>
                    <a:pt x="1558" y="206"/>
                    <a:pt x="1557" y="207"/>
                  </a:cubicBezTo>
                  <a:cubicBezTo>
                    <a:pt x="1554" y="210"/>
                    <a:pt x="1558" y="212"/>
                    <a:pt x="1560" y="215"/>
                  </a:cubicBezTo>
                  <a:cubicBezTo>
                    <a:pt x="1561" y="217"/>
                    <a:pt x="1560" y="219"/>
                    <a:pt x="1560" y="222"/>
                  </a:cubicBezTo>
                  <a:cubicBezTo>
                    <a:pt x="1561" y="226"/>
                    <a:pt x="1565" y="229"/>
                    <a:pt x="1565" y="233"/>
                  </a:cubicBezTo>
                  <a:cubicBezTo>
                    <a:pt x="1564" y="238"/>
                    <a:pt x="1574" y="245"/>
                    <a:pt x="1567" y="249"/>
                  </a:cubicBezTo>
                  <a:cubicBezTo>
                    <a:pt x="1572" y="252"/>
                    <a:pt x="1567" y="253"/>
                    <a:pt x="1568" y="258"/>
                  </a:cubicBezTo>
                  <a:cubicBezTo>
                    <a:pt x="1568" y="261"/>
                    <a:pt x="1572" y="264"/>
                    <a:pt x="1571" y="267"/>
                  </a:cubicBezTo>
                  <a:cubicBezTo>
                    <a:pt x="1570" y="272"/>
                    <a:pt x="1565" y="270"/>
                    <a:pt x="1568" y="277"/>
                  </a:cubicBezTo>
                  <a:cubicBezTo>
                    <a:pt x="1569" y="279"/>
                    <a:pt x="1571" y="281"/>
                    <a:pt x="1571" y="284"/>
                  </a:cubicBezTo>
                  <a:cubicBezTo>
                    <a:pt x="1572" y="288"/>
                    <a:pt x="1549" y="282"/>
                    <a:pt x="1545" y="281"/>
                  </a:cubicBezTo>
                  <a:cubicBezTo>
                    <a:pt x="1544" y="280"/>
                    <a:pt x="1534" y="276"/>
                    <a:pt x="1534" y="278"/>
                  </a:cubicBezTo>
                  <a:cubicBezTo>
                    <a:pt x="1532" y="281"/>
                    <a:pt x="1532" y="286"/>
                    <a:pt x="1529" y="288"/>
                  </a:cubicBezTo>
                  <a:cubicBezTo>
                    <a:pt x="1527" y="289"/>
                    <a:pt x="1521" y="290"/>
                    <a:pt x="1520" y="292"/>
                  </a:cubicBezTo>
                  <a:cubicBezTo>
                    <a:pt x="1518" y="293"/>
                    <a:pt x="1526" y="298"/>
                    <a:pt x="1527" y="299"/>
                  </a:cubicBezTo>
                  <a:cubicBezTo>
                    <a:pt x="1535" y="308"/>
                    <a:pt x="1541" y="318"/>
                    <a:pt x="1547" y="329"/>
                  </a:cubicBezTo>
                  <a:cubicBezTo>
                    <a:pt x="1551" y="338"/>
                    <a:pt x="1560" y="344"/>
                    <a:pt x="1559" y="354"/>
                  </a:cubicBezTo>
                  <a:cubicBezTo>
                    <a:pt x="1559" y="359"/>
                    <a:pt x="1562" y="358"/>
                    <a:pt x="1556" y="360"/>
                  </a:cubicBezTo>
                  <a:cubicBezTo>
                    <a:pt x="1552" y="362"/>
                    <a:pt x="1548" y="361"/>
                    <a:pt x="1545" y="366"/>
                  </a:cubicBezTo>
                  <a:cubicBezTo>
                    <a:pt x="1552" y="368"/>
                    <a:pt x="1551" y="371"/>
                    <a:pt x="1556" y="375"/>
                  </a:cubicBezTo>
                  <a:cubicBezTo>
                    <a:pt x="1551" y="371"/>
                    <a:pt x="1543" y="369"/>
                    <a:pt x="1539" y="363"/>
                  </a:cubicBezTo>
                  <a:cubicBezTo>
                    <a:pt x="1535" y="358"/>
                    <a:pt x="1531" y="357"/>
                    <a:pt x="1525" y="357"/>
                  </a:cubicBezTo>
                  <a:cubicBezTo>
                    <a:pt x="1526" y="361"/>
                    <a:pt x="1532" y="371"/>
                    <a:pt x="1530" y="375"/>
                  </a:cubicBezTo>
                  <a:cubicBezTo>
                    <a:pt x="1528" y="377"/>
                    <a:pt x="1522" y="375"/>
                    <a:pt x="1520" y="377"/>
                  </a:cubicBezTo>
                  <a:cubicBezTo>
                    <a:pt x="1516" y="380"/>
                    <a:pt x="1523" y="386"/>
                    <a:pt x="1515" y="388"/>
                  </a:cubicBezTo>
                  <a:cubicBezTo>
                    <a:pt x="1508" y="390"/>
                    <a:pt x="1500" y="388"/>
                    <a:pt x="1493" y="390"/>
                  </a:cubicBezTo>
                  <a:cubicBezTo>
                    <a:pt x="1497" y="395"/>
                    <a:pt x="1509" y="402"/>
                    <a:pt x="1507" y="409"/>
                  </a:cubicBezTo>
                  <a:cubicBezTo>
                    <a:pt x="1506" y="412"/>
                    <a:pt x="1491" y="410"/>
                    <a:pt x="1488" y="409"/>
                  </a:cubicBezTo>
                  <a:cubicBezTo>
                    <a:pt x="1484" y="409"/>
                    <a:pt x="1480" y="408"/>
                    <a:pt x="1477" y="406"/>
                  </a:cubicBezTo>
                  <a:cubicBezTo>
                    <a:pt x="1473" y="404"/>
                    <a:pt x="1470" y="397"/>
                    <a:pt x="1465" y="398"/>
                  </a:cubicBezTo>
                  <a:cubicBezTo>
                    <a:pt x="1462" y="398"/>
                    <a:pt x="1462" y="401"/>
                    <a:pt x="1459" y="401"/>
                  </a:cubicBezTo>
                  <a:cubicBezTo>
                    <a:pt x="1459" y="408"/>
                    <a:pt x="1460" y="411"/>
                    <a:pt x="1457" y="418"/>
                  </a:cubicBezTo>
                  <a:cubicBezTo>
                    <a:pt x="1456" y="420"/>
                    <a:pt x="1456" y="425"/>
                    <a:pt x="1453" y="427"/>
                  </a:cubicBezTo>
                  <a:cubicBezTo>
                    <a:pt x="1452" y="428"/>
                    <a:pt x="1446" y="428"/>
                    <a:pt x="1446" y="430"/>
                  </a:cubicBezTo>
                  <a:cubicBezTo>
                    <a:pt x="1447" y="433"/>
                    <a:pt x="1444" y="433"/>
                    <a:pt x="1443" y="435"/>
                  </a:cubicBezTo>
                  <a:cubicBezTo>
                    <a:pt x="1442" y="436"/>
                    <a:pt x="1440" y="437"/>
                    <a:pt x="1438" y="437"/>
                  </a:cubicBezTo>
                  <a:cubicBezTo>
                    <a:pt x="1436" y="438"/>
                    <a:pt x="1434" y="443"/>
                    <a:pt x="1433" y="443"/>
                  </a:cubicBezTo>
                  <a:cubicBezTo>
                    <a:pt x="1427" y="445"/>
                    <a:pt x="1422" y="452"/>
                    <a:pt x="1422" y="459"/>
                  </a:cubicBezTo>
                  <a:cubicBezTo>
                    <a:pt x="1422" y="467"/>
                    <a:pt x="1410" y="467"/>
                    <a:pt x="1405" y="462"/>
                  </a:cubicBezTo>
                  <a:cubicBezTo>
                    <a:pt x="1406" y="467"/>
                    <a:pt x="1400" y="466"/>
                    <a:pt x="1397" y="466"/>
                  </a:cubicBezTo>
                  <a:cubicBezTo>
                    <a:pt x="1398" y="469"/>
                    <a:pt x="1395" y="470"/>
                    <a:pt x="1393" y="470"/>
                  </a:cubicBezTo>
                  <a:cubicBezTo>
                    <a:pt x="1388" y="471"/>
                    <a:pt x="1384" y="475"/>
                    <a:pt x="1380" y="478"/>
                  </a:cubicBezTo>
                  <a:cubicBezTo>
                    <a:pt x="1377" y="481"/>
                    <a:pt x="1374" y="482"/>
                    <a:pt x="1373" y="487"/>
                  </a:cubicBezTo>
                  <a:cubicBezTo>
                    <a:pt x="1373" y="491"/>
                    <a:pt x="1369" y="491"/>
                    <a:pt x="1370" y="495"/>
                  </a:cubicBezTo>
                  <a:cubicBezTo>
                    <a:pt x="1368" y="493"/>
                    <a:pt x="1366" y="493"/>
                    <a:pt x="1363" y="493"/>
                  </a:cubicBezTo>
                  <a:cubicBezTo>
                    <a:pt x="1367" y="497"/>
                    <a:pt x="1353" y="507"/>
                    <a:pt x="1350" y="497"/>
                  </a:cubicBezTo>
                  <a:cubicBezTo>
                    <a:pt x="1349" y="492"/>
                    <a:pt x="1358" y="492"/>
                    <a:pt x="1360" y="491"/>
                  </a:cubicBezTo>
                  <a:cubicBezTo>
                    <a:pt x="1362" y="489"/>
                    <a:pt x="1359" y="487"/>
                    <a:pt x="1359" y="485"/>
                  </a:cubicBezTo>
                  <a:cubicBezTo>
                    <a:pt x="1359" y="482"/>
                    <a:pt x="1363" y="481"/>
                    <a:pt x="1364" y="479"/>
                  </a:cubicBezTo>
                  <a:cubicBezTo>
                    <a:pt x="1355" y="483"/>
                    <a:pt x="1351" y="477"/>
                    <a:pt x="1343" y="475"/>
                  </a:cubicBezTo>
                  <a:cubicBezTo>
                    <a:pt x="1344" y="473"/>
                    <a:pt x="1346" y="472"/>
                    <a:pt x="1349" y="471"/>
                  </a:cubicBezTo>
                  <a:cubicBezTo>
                    <a:pt x="1344" y="464"/>
                    <a:pt x="1347" y="465"/>
                    <a:pt x="1353" y="459"/>
                  </a:cubicBezTo>
                  <a:cubicBezTo>
                    <a:pt x="1355" y="457"/>
                    <a:pt x="1356" y="449"/>
                    <a:pt x="1357" y="446"/>
                  </a:cubicBezTo>
                  <a:cubicBezTo>
                    <a:pt x="1358" y="433"/>
                    <a:pt x="1338" y="436"/>
                    <a:pt x="1337" y="425"/>
                  </a:cubicBezTo>
                  <a:cubicBezTo>
                    <a:pt x="1338" y="432"/>
                    <a:pt x="1330" y="429"/>
                    <a:pt x="1326" y="427"/>
                  </a:cubicBezTo>
                  <a:cubicBezTo>
                    <a:pt x="1322" y="426"/>
                    <a:pt x="1311" y="431"/>
                    <a:pt x="1319" y="434"/>
                  </a:cubicBezTo>
                  <a:cubicBezTo>
                    <a:pt x="1313" y="435"/>
                    <a:pt x="1309" y="444"/>
                    <a:pt x="1310" y="449"/>
                  </a:cubicBezTo>
                  <a:cubicBezTo>
                    <a:pt x="1310" y="454"/>
                    <a:pt x="1297" y="459"/>
                    <a:pt x="1294" y="461"/>
                  </a:cubicBezTo>
                  <a:cubicBezTo>
                    <a:pt x="1291" y="463"/>
                    <a:pt x="1289" y="464"/>
                    <a:pt x="1287" y="467"/>
                  </a:cubicBezTo>
                  <a:cubicBezTo>
                    <a:pt x="1284" y="473"/>
                    <a:pt x="1290" y="475"/>
                    <a:pt x="1288" y="479"/>
                  </a:cubicBezTo>
                  <a:cubicBezTo>
                    <a:pt x="1285" y="489"/>
                    <a:pt x="1277" y="486"/>
                    <a:pt x="1270" y="490"/>
                  </a:cubicBezTo>
                  <a:cubicBezTo>
                    <a:pt x="1265" y="493"/>
                    <a:pt x="1260" y="485"/>
                    <a:pt x="1254" y="486"/>
                  </a:cubicBezTo>
                  <a:cubicBezTo>
                    <a:pt x="1247" y="488"/>
                    <a:pt x="1250" y="501"/>
                    <a:pt x="1252" y="505"/>
                  </a:cubicBezTo>
                  <a:cubicBezTo>
                    <a:pt x="1255" y="514"/>
                    <a:pt x="1265" y="517"/>
                    <a:pt x="1272" y="522"/>
                  </a:cubicBezTo>
                  <a:cubicBezTo>
                    <a:pt x="1274" y="523"/>
                    <a:pt x="1279" y="524"/>
                    <a:pt x="1282" y="523"/>
                  </a:cubicBezTo>
                  <a:cubicBezTo>
                    <a:pt x="1286" y="521"/>
                    <a:pt x="1287" y="527"/>
                    <a:pt x="1290" y="528"/>
                  </a:cubicBezTo>
                  <a:cubicBezTo>
                    <a:pt x="1291" y="526"/>
                    <a:pt x="1291" y="524"/>
                    <a:pt x="1290" y="522"/>
                  </a:cubicBezTo>
                  <a:cubicBezTo>
                    <a:pt x="1296" y="522"/>
                    <a:pt x="1304" y="528"/>
                    <a:pt x="1307" y="533"/>
                  </a:cubicBezTo>
                  <a:cubicBezTo>
                    <a:pt x="1311" y="540"/>
                    <a:pt x="1305" y="547"/>
                    <a:pt x="1313" y="553"/>
                  </a:cubicBezTo>
                  <a:cubicBezTo>
                    <a:pt x="1318" y="557"/>
                    <a:pt x="1325" y="558"/>
                    <a:pt x="1331" y="557"/>
                  </a:cubicBezTo>
                  <a:cubicBezTo>
                    <a:pt x="1335" y="556"/>
                    <a:pt x="1341" y="554"/>
                    <a:pt x="1336" y="549"/>
                  </a:cubicBezTo>
                  <a:cubicBezTo>
                    <a:pt x="1338" y="548"/>
                    <a:pt x="1350" y="538"/>
                    <a:pt x="1341" y="538"/>
                  </a:cubicBezTo>
                  <a:cubicBezTo>
                    <a:pt x="1346" y="539"/>
                    <a:pt x="1351" y="535"/>
                    <a:pt x="1355" y="534"/>
                  </a:cubicBezTo>
                  <a:cubicBezTo>
                    <a:pt x="1359" y="532"/>
                    <a:pt x="1366" y="537"/>
                    <a:pt x="1368" y="540"/>
                  </a:cubicBezTo>
                  <a:cubicBezTo>
                    <a:pt x="1370" y="542"/>
                    <a:pt x="1372" y="542"/>
                    <a:pt x="1375" y="541"/>
                  </a:cubicBezTo>
                  <a:cubicBezTo>
                    <a:pt x="1377" y="541"/>
                    <a:pt x="1379" y="544"/>
                    <a:pt x="1380" y="545"/>
                  </a:cubicBezTo>
                  <a:cubicBezTo>
                    <a:pt x="1384" y="549"/>
                    <a:pt x="1390" y="543"/>
                    <a:pt x="1395" y="547"/>
                  </a:cubicBezTo>
                  <a:cubicBezTo>
                    <a:pt x="1395" y="546"/>
                    <a:pt x="1395" y="545"/>
                    <a:pt x="1396" y="544"/>
                  </a:cubicBezTo>
                  <a:cubicBezTo>
                    <a:pt x="1402" y="548"/>
                    <a:pt x="1410" y="545"/>
                    <a:pt x="1416" y="549"/>
                  </a:cubicBezTo>
                  <a:cubicBezTo>
                    <a:pt x="1415" y="550"/>
                    <a:pt x="1414" y="550"/>
                    <a:pt x="1413" y="551"/>
                  </a:cubicBezTo>
                  <a:cubicBezTo>
                    <a:pt x="1419" y="556"/>
                    <a:pt x="1410" y="557"/>
                    <a:pt x="1416" y="562"/>
                  </a:cubicBezTo>
                  <a:cubicBezTo>
                    <a:pt x="1418" y="563"/>
                    <a:pt x="1418" y="566"/>
                    <a:pt x="1415" y="567"/>
                  </a:cubicBezTo>
                  <a:cubicBezTo>
                    <a:pt x="1409" y="569"/>
                    <a:pt x="1409" y="565"/>
                    <a:pt x="1407" y="561"/>
                  </a:cubicBezTo>
                  <a:cubicBezTo>
                    <a:pt x="1406" y="563"/>
                    <a:pt x="1405" y="564"/>
                    <a:pt x="1404" y="566"/>
                  </a:cubicBezTo>
                  <a:cubicBezTo>
                    <a:pt x="1404" y="561"/>
                    <a:pt x="1401" y="563"/>
                    <a:pt x="1399" y="565"/>
                  </a:cubicBezTo>
                  <a:cubicBezTo>
                    <a:pt x="1397" y="566"/>
                    <a:pt x="1387" y="573"/>
                    <a:pt x="1393" y="567"/>
                  </a:cubicBezTo>
                  <a:cubicBezTo>
                    <a:pt x="1390" y="569"/>
                    <a:pt x="1384" y="575"/>
                    <a:pt x="1380" y="576"/>
                  </a:cubicBezTo>
                  <a:cubicBezTo>
                    <a:pt x="1377" y="576"/>
                    <a:pt x="1371" y="573"/>
                    <a:pt x="1373" y="578"/>
                  </a:cubicBezTo>
                  <a:cubicBezTo>
                    <a:pt x="1377" y="574"/>
                    <a:pt x="1381" y="580"/>
                    <a:pt x="1378" y="584"/>
                  </a:cubicBezTo>
                  <a:cubicBezTo>
                    <a:pt x="1377" y="581"/>
                    <a:pt x="1373" y="580"/>
                    <a:pt x="1373" y="584"/>
                  </a:cubicBezTo>
                  <a:cubicBezTo>
                    <a:pt x="1372" y="587"/>
                    <a:pt x="1375" y="589"/>
                    <a:pt x="1375" y="592"/>
                  </a:cubicBezTo>
                  <a:cubicBezTo>
                    <a:pt x="1375" y="593"/>
                    <a:pt x="1370" y="595"/>
                    <a:pt x="1369" y="595"/>
                  </a:cubicBezTo>
                  <a:cubicBezTo>
                    <a:pt x="1365" y="594"/>
                    <a:pt x="1367" y="589"/>
                    <a:pt x="1363" y="587"/>
                  </a:cubicBezTo>
                  <a:cubicBezTo>
                    <a:pt x="1367" y="593"/>
                    <a:pt x="1362" y="588"/>
                    <a:pt x="1359" y="589"/>
                  </a:cubicBezTo>
                  <a:cubicBezTo>
                    <a:pt x="1359" y="592"/>
                    <a:pt x="1363" y="598"/>
                    <a:pt x="1367" y="598"/>
                  </a:cubicBezTo>
                  <a:cubicBezTo>
                    <a:pt x="1359" y="599"/>
                    <a:pt x="1364" y="613"/>
                    <a:pt x="1354" y="611"/>
                  </a:cubicBezTo>
                  <a:cubicBezTo>
                    <a:pt x="1354" y="615"/>
                    <a:pt x="1353" y="623"/>
                    <a:pt x="1351" y="626"/>
                  </a:cubicBezTo>
                  <a:cubicBezTo>
                    <a:pt x="1348" y="632"/>
                    <a:pt x="1351" y="636"/>
                    <a:pt x="1352" y="641"/>
                  </a:cubicBezTo>
                  <a:cubicBezTo>
                    <a:pt x="1356" y="637"/>
                    <a:pt x="1363" y="643"/>
                    <a:pt x="1366" y="645"/>
                  </a:cubicBezTo>
                  <a:cubicBezTo>
                    <a:pt x="1373" y="650"/>
                    <a:pt x="1380" y="652"/>
                    <a:pt x="1388" y="655"/>
                  </a:cubicBezTo>
                  <a:cubicBezTo>
                    <a:pt x="1393" y="658"/>
                    <a:pt x="1395" y="666"/>
                    <a:pt x="1399" y="671"/>
                  </a:cubicBezTo>
                  <a:cubicBezTo>
                    <a:pt x="1404" y="678"/>
                    <a:pt x="1409" y="687"/>
                    <a:pt x="1415" y="693"/>
                  </a:cubicBezTo>
                  <a:cubicBezTo>
                    <a:pt x="1420" y="697"/>
                    <a:pt x="1424" y="703"/>
                    <a:pt x="1425" y="709"/>
                  </a:cubicBezTo>
                  <a:cubicBezTo>
                    <a:pt x="1425" y="716"/>
                    <a:pt x="1436" y="717"/>
                    <a:pt x="1442" y="720"/>
                  </a:cubicBezTo>
                  <a:cubicBezTo>
                    <a:pt x="1446" y="722"/>
                    <a:pt x="1444" y="724"/>
                    <a:pt x="1446" y="728"/>
                  </a:cubicBezTo>
                  <a:cubicBezTo>
                    <a:pt x="1448" y="731"/>
                    <a:pt x="1451" y="731"/>
                    <a:pt x="1454" y="732"/>
                  </a:cubicBezTo>
                  <a:cubicBezTo>
                    <a:pt x="1458" y="734"/>
                    <a:pt x="1468" y="739"/>
                    <a:pt x="1465" y="745"/>
                  </a:cubicBezTo>
                  <a:cubicBezTo>
                    <a:pt x="1459" y="744"/>
                    <a:pt x="1452" y="737"/>
                    <a:pt x="1445" y="739"/>
                  </a:cubicBezTo>
                  <a:cubicBezTo>
                    <a:pt x="1436" y="742"/>
                    <a:pt x="1436" y="735"/>
                    <a:pt x="1428" y="733"/>
                  </a:cubicBezTo>
                  <a:cubicBezTo>
                    <a:pt x="1420" y="730"/>
                    <a:pt x="1417" y="740"/>
                    <a:pt x="1410" y="736"/>
                  </a:cubicBezTo>
                  <a:cubicBezTo>
                    <a:pt x="1407" y="734"/>
                    <a:pt x="1405" y="731"/>
                    <a:pt x="1403" y="728"/>
                  </a:cubicBezTo>
                  <a:cubicBezTo>
                    <a:pt x="1401" y="725"/>
                    <a:pt x="1397" y="725"/>
                    <a:pt x="1393" y="723"/>
                  </a:cubicBezTo>
                  <a:cubicBezTo>
                    <a:pt x="1395" y="724"/>
                    <a:pt x="1396" y="726"/>
                    <a:pt x="1395" y="728"/>
                  </a:cubicBezTo>
                  <a:cubicBezTo>
                    <a:pt x="1396" y="727"/>
                    <a:pt x="1398" y="726"/>
                    <a:pt x="1400" y="728"/>
                  </a:cubicBezTo>
                  <a:cubicBezTo>
                    <a:pt x="1399" y="727"/>
                    <a:pt x="1398" y="726"/>
                    <a:pt x="1397" y="726"/>
                  </a:cubicBezTo>
                  <a:cubicBezTo>
                    <a:pt x="1400" y="724"/>
                    <a:pt x="1407" y="733"/>
                    <a:pt x="1401" y="730"/>
                  </a:cubicBezTo>
                  <a:cubicBezTo>
                    <a:pt x="1405" y="734"/>
                    <a:pt x="1411" y="741"/>
                    <a:pt x="1417" y="738"/>
                  </a:cubicBezTo>
                  <a:cubicBezTo>
                    <a:pt x="1420" y="736"/>
                    <a:pt x="1420" y="734"/>
                    <a:pt x="1423" y="734"/>
                  </a:cubicBezTo>
                  <a:cubicBezTo>
                    <a:pt x="1426" y="734"/>
                    <a:pt x="1430" y="735"/>
                    <a:pt x="1431" y="738"/>
                  </a:cubicBezTo>
                  <a:cubicBezTo>
                    <a:pt x="1433" y="739"/>
                    <a:pt x="1431" y="741"/>
                    <a:pt x="1433" y="742"/>
                  </a:cubicBezTo>
                  <a:cubicBezTo>
                    <a:pt x="1436" y="744"/>
                    <a:pt x="1440" y="744"/>
                    <a:pt x="1443" y="745"/>
                  </a:cubicBezTo>
                  <a:cubicBezTo>
                    <a:pt x="1451" y="748"/>
                    <a:pt x="1457" y="755"/>
                    <a:pt x="1464" y="758"/>
                  </a:cubicBezTo>
                  <a:cubicBezTo>
                    <a:pt x="1467" y="760"/>
                    <a:pt x="1476" y="768"/>
                    <a:pt x="1475" y="773"/>
                  </a:cubicBezTo>
                  <a:cubicBezTo>
                    <a:pt x="1475" y="775"/>
                    <a:pt x="1471" y="774"/>
                    <a:pt x="1469" y="774"/>
                  </a:cubicBezTo>
                  <a:cubicBezTo>
                    <a:pt x="1464" y="775"/>
                    <a:pt x="1462" y="779"/>
                    <a:pt x="1458" y="782"/>
                  </a:cubicBezTo>
                  <a:cubicBezTo>
                    <a:pt x="1456" y="783"/>
                    <a:pt x="1453" y="784"/>
                    <a:pt x="1452" y="787"/>
                  </a:cubicBezTo>
                  <a:cubicBezTo>
                    <a:pt x="1452" y="789"/>
                    <a:pt x="1452" y="792"/>
                    <a:pt x="1450" y="792"/>
                  </a:cubicBezTo>
                  <a:cubicBezTo>
                    <a:pt x="1446" y="793"/>
                    <a:pt x="1444" y="789"/>
                    <a:pt x="1440" y="791"/>
                  </a:cubicBezTo>
                  <a:cubicBezTo>
                    <a:pt x="1437" y="792"/>
                    <a:pt x="1435" y="795"/>
                    <a:pt x="1432" y="797"/>
                  </a:cubicBezTo>
                  <a:cubicBezTo>
                    <a:pt x="1434" y="796"/>
                    <a:pt x="1441" y="791"/>
                    <a:pt x="1443" y="792"/>
                  </a:cubicBezTo>
                  <a:cubicBezTo>
                    <a:pt x="1447" y="795"/>
                    <a:pt x="1447" y="802"/>
                    <a:pt x="1452" y="802"/>
                  </a:cubicBezTo>
                  <a:cubicBezTo>
                    <a:pt x="1451" y="801"/>
                    <a:pt x="1450" y="800"/>
                    <a:pt x="1449" y="800"/>
                  </a:cubicBezTo>
                  <a:cubicBezTo>
                    <a:pt x="1456" y="801"/>
                    <a:pt x="1460" y="793"/>
                    <a:pt x="1466" y="795"/>
                  </a:cubicBezTo>
                  <a:cubicBezTo>
                    <a:pt x="1471" y="796"/>
                    <a:pt x="1473" y="800"/>
                    <a:pt x="1476" y="803"/>
                  </a:cubicBezTo>
                  <a:cubicBezTo>
                    <a:pt x="1480" y="806"/>
                    <a:pt x="1488" y="807"/>
                    <a:pt x="1493" y="808"/>
                  </a:cubicBezTo>
                  <a:cubicBezTo>
                    <a:pt x="1490" y="810"/>
                    <a:pt x="1488" y="813"/>
                    <a:pt x="1486" y="815"/>
                  </a:cubicBezTo>
                  <a:cubicBezTo>
                    <a:pt x="1485" y="817"/>
                    <a:pt x="1484" y="818"/>
                    <a:pt x="1483" y="819"/>
                  </a:cubicBezTo>
                  <a:cubicBezTo>
                    <a:pt x="1481" y="821"/>
                    <a:pt x="1479" y="820"/>
                    <a:pt x="1477" y="822"/>
                  </a:cubicBezTo>
                  <a:cubicBezTo>
                    <a:pt x="1478" y="823"/>
                    <a:pt x="1479" y="824"/>
                    <a:pt x="1479" y="825"/>
                  </a:cubicBezTo>
                  <a:cubicBezTo>
                    <a:pt x="1481" y="822"/>
                    <a:pt x="1485" y="819"/>
                    <a:pt x="1488" y="821"/>
                  </a:cubicBezTo>
                  <a:cubicBezTo>
                    <a:pt x="1486" y="820"/>
                    <a:pt x="1486" y="815"/>
                    <a:pt x="1490" y="817"/>
                  </a:cubicBezTo>
                  <a:cubicBezTo>
                    <a:pt x="1493" y="819"/>
                    <a:pt x="1490" y="822"/>
                    <a:pt x="1492" y="825"/>
                  </a:cubicBezTo>
                  <a:cubicBezTo>
                    <a:pt x="1492" y="825"/>
                    <a:pt x="1496" y="835"/>
                    <a:pt x="1492" y="832"/>
                  </a:cubicBezTo>
                  <a:cubicBezTo>
                    <a:pt x="1490" y="831"/>
                    <a:pt x="1490" y="828"/>
                    <a:pt x="1488" y="826"/>
                  </a:cubicBezTo>
                  <a:cubicBezTo>
                    <a:pt x="1489" y="828"/>
                    <a:pt x="1489" y="830"/>
                    <a:pt x="1489" y="832"/>
                  </a:cubicBezTo>
                  <a:cubicBezTo>
                    <a:pt x="1487" y="832"/>
                    <a:pt x="1485" y="831"/>
                    <a:pt x="1484" y="829"/>
                  </a:cubicBezTo>
                  <a:cubicBezTo>
                    <a:pt x="1485" y="834"/>
                    <a:pt x="1484" y="831"/>
                    <a:pt x="1483" y="829"/>
                  </a:cubicBezTo>
                  <a:cubicBezTo>
                    <a:pt x="1482" y="831"/>
                    <a:pt x="1481" y="833"/>
                    <a:pt x="1480" y="835"/>
                  </a:cubicBezTo>
                  <a:cubicBezTo>
                    <a:pt x="1483" y="834"/>
                    <a:pt x="1489" y="838"/>
                    <a:pt x="1490" y="842"/>
                  </a:cubicBezTo>
                  <a:cubicBezTo>
                    <a:pt x="1488" y="840"/>
                    <a:pt x="1487" y="840"/>
                    <a:pt x="1486" y="842"/>
                  </a:cubicBezTo>
                  <a:cubicBezTo>
                    <a:pt x="1489" y="842"/>
                    <a:pt x="1492" y="846"/>
                    <a:pt x="1489" y="848"/>
                  </a:cubicBezTo>
                  <a:cubicBezTo>
                    <a:pt x="1484" y="851"/>
                    <a:pt x="1478" y="846"/>
                    <a:pt x="1475" y="844"/>
                  </a:cubicBezTo>
                  <a:cubicBezTo>
                    <a:pt x="1477" y="846"/>
                    <a:pt x="1478" y="849"/>
                    <a:pt x="1480" y="850"/>
                  </a:cubicBezTo>
                  <a:cubicBezTo>
                    <a:pt x="1483" y="851"/>
                    <a:pt x="1486" y="849"/>
                    <a:pt x="1488" y="853"/>
                  </a:cubicBezTo>
                  <a:cubicBezTo>
                    <a:pt x="1489" y="855"/>
                    <a:pt x="1494" y="860"/>
                    <a:pt x="1491" y="862"/>
                  </a:cubicBezTo>
                  <a:cubicBezTo>
                    <a:pt x="1489" y="864"/>
                    <a:pt x="1486" y="864"/>
                    <a:pt x="1487" y="868"/>
                  </a:cubicBezTo>
                  <a:cubicBezTo>
                    <a:pt x="1484" y="867"/>
                    <a:pt x="1483" y="862"/>
                    <a:pt x="1479" y="860"/>
                  </a:cubicBezTo>
                  <a:cubicBezTo>
                    <a:pt x="1478" y="862"/>
                    <a:pt x="1478" y="862"/>
                    <a:pt x="1476" y="863"/>
                  </a:cubicBezTo>
                  <a:cubicBezTo>
                    <a:pt x="1482" y="864"/>
                    <a:pt x="1474" y="881"/>
                    <a:pt x="1464" y="870"/>
                  </a:cubicBezTo>
                  <a:cubicBezTo>
                    <a:pt x="1465" y="874"/>
                    <a:pt x="1475" y="873"/>
                    <a:pt x="1474" y="878"/>
                  </a:cubicBezTo>
                  <a:cubicBezTo>
                    <a:pt x="1473" y="882"/>
                    <a:pt x="1468" y="890"/>
                    <a:pt x="1473" y="892"/>
                  </a:cubicBezTo>
                  <a:cubicBezTo>
                    <a:pt x="1471" y="894"/>
                    <a:pt x="1471" y="896"/>
                    <a:pt x="1471" y="898"/>
                  </a:cubicBezTo>
                  <a:cubicBezTo>
                    <a:pt x="1472" y="904"/>
                    <a:pt x="1467" y="898"/>
                    <a:pt x="1469" y="902"/>
                  </a:cubicBezTo>
                  <a:cubicBezTo>
                    <a:pt x="1467" y="900"/>
                    <a:pt x="1465" y="899"/>
                    <a:pt x="1463" y="897"/>
                  </a:cubicBezTo>
                  <a:cubicBezTo>
                    <a:pt x="1463" y="899"/>
                    <a:pt x="1473" y="906"/>
                    <a:pt x="1465" y="904"/>
                  </a:cubicBezTo>
                  <a:cubicBezTo>
                    <a:pt x="1466" y="908"/>
                    <a:pt x="1463" y="911"/>
                    <a:pt x="1460" y="912"/>
                  </a:cubicBezTo>
                  <a:cubicBezTo>
                    <a:pt x="1464" y="917"/>
                    <a:pt x="1466" y="925"/>
                    <a:pt x="1456" y="923"/>
                  </a:cubicBezTo>
                  <a:cubicBezTo>
                    <a:pt x="1459" y="922"/>
                    <a:pt x="1461" y="918"/>
                    <a:pt x="1459" y="915"/>
                  </a:cubicBezTo>
                  <a:cubicBezTo>
                    <a:pt x="1458" y="916"/>
                    <a:pt x="1457" y="918"/>
                    <a:pt x="1456" y="919"/>
                  </a:cubicBezTo>
                  <a:cubicBezTo>
                    <a:pt x="1454" y="918"/>
                    <a:pt x="1453" y="916"/>
                    <a:pt x="1452" y="914"/>
                  </a:cubicBezTo>
                  <a:cubicBezTo>
                    <a:pt x="1451" y="916"/>
                    <a:pt x="1449" y="917"/>
                    <a:pt x="1446" y="916"/>
                  </a:cubicBezTo>
                  <a:cubicBezTo>
                    <a:pt x="1448" y="918"/>
                    <a:pt x="1448" y="919"/>
                    <a:pt x="1448" y="922"/>
                  </a:cubicBezTo>
                  <a:cubicBezTo>
                    <a:pt x="1453" y="920"/>
                    <a:pt x="1458" y="928"/>
                    <a:pt x="1452" y="927"/>
                  </a:cubicBezTo>
                  <a:cubicBezTo>
                    <a:pt x="1452" y="931"/>
                    <a:pt x="1456" y="933"/>
                    <a:pt x="1457" y="928"/>
                  </a:cubicBezTo>
                  <a:cubicBezTo>
                    <a:pt x="1461" y="932"/>
                    <a:pt x="1457" y="932"/>
                    <a:pt x="1455" y="934"/>
                  </a:cubicBezTo>
                  <a:cubicBezTo>
                    <a:pt x="1452" y="937"/>
                    <a:pt x="1451" y="940"/>
                    <a:pt x="1450" y="943"/>
                  </a:cubicBezTo>
                  <a:cubicBezTo>
                    <a:pt x="1446" y="940"/>
                    <a:pt x="1442" y="939"/>
                    <a:pt x="1438" y="937"/>
                  </a:cubicBezTo>
                  <a:cubicBezTo>
                    <a:pt x="1441" y="939"/>
                    <a:pt x="1443" y="945"/>
                    <a:pt x="1447" y="944"/>
                  </a:cubicBezTo>
                  <a:cubicBezTo>
                    <a:pt x="1452" y="943"/>
                    <a:pt x="1453" y="939"/>
                    <a:pt x="1457" y="944"/>
                  </a:cubicBezTo>
                  <a:cubicBezTo>
                    <a:pt x="1454" y="946"/>
                    <a:pt x="1455" y="950"/>
                    <a:pt x="1454" y="954"/>
                  </a:cubicBezTo>
                  <a:cubicBezTo>
                    <a:pt x="1452" y="959"/>
                    <a:pt x="1460" y="959"/>
                    <a:pt x="1458" y="964"/>
                  </a:cubicBezTo>
                  <a:cubicBezTo>
                    <a:pt x="1458" y="960"/>
                    <a:pt x="1457" y="960"/>
                    <a:pt x="1455" y="964"/>
                  </a:cubicBezTo>
                  <a:cubicBezTo>
                    <a:pt x="1453" y="961"/>
                    <a:pt x="1451" y="959"/>
                    <a:pt x="1448" y="958"/>
                  </a:cubicBezTo>
                  <a:cubicBezTo>
                    <a:pt x="1448" y="960"/>
                    <a:pt x="1446" y="962"/>
                    <a:pt x="1444" y="963"/>
                  </a:cubicBezTo>
                  <a:cubicBezTo>
                    <a:pt x="1446" y="965"/>
                    <a:pt x="1451" y="965"/>
                    <a:pt x="1451" y="969"/>
                  </a:cubicBezTo>
                  <a:cubicBezTo>
                    <a:pt x="1449" y="974"/>
                    <a:pt x="1445" y="967"/>
                    <a:pt x="1445" y="973"/>
                  </a:cubicBezTo>
                  <a:cubicBezTo>
                    <a:pt x="1445" y="970"/>
                    <a:pt x="1442" y="965"/>
                    <a:pt x="1439" y="969"/>
                  </a:cubicBezTo>
                  <a:cubicBezTo>
                    <a:pt x="1443" y="971"/>
                    <a:pt x="1439" y="977"/>
                    <a:pt x="1444" y="977"/>
                  </a:cubicBezTo>
                  <a:cubicBezTo>
                    <a:pt x="1443" y="980"/>
                    <a:pt x="1436" y="985"/>
                    <a:pt x="1436" y="980"/>
                  </a:cubicBezTo>
                  <a:cubicBezTo>
                    <a:pt x="1433" y="982"/>
                    <a:pt x="1434" y="983"/>
                    <a:pt x="1436" y="984"/>
                  </a:cubicBezTo>
                  <a:cubicBezTo>
                    <a:pt x="1440" y="987"/>
                    <a:pt x="1437" y="992"/>
                    <a:pt x="1435" y="994"/>
                  </a:cubicBezTo>
                  <a:cubicBezTo>
                    <a:pt x="1433" y="992"/>
                    <a:pt x="1432" y="990"/>
                    <a:pt x="1430" y="988"/>
                  </a:cubicBezTo>
                  <a:cubicBezTo>
                    <a:pt x="1429" y="992"/>
                    <a:pt x="1424" y="995"/>
                    <a:pt x="1422" y="990"/>
                  </a:cubicBezTo>
                  <a:cubicBezTo>
                    <a:pt x="1420" y="993"/>
                    <a:pt x="1415" y="991"/>
                    <a:pt x="1418" y="996"/>
                  </a:cubicBezTo>
                  <a:cubicBezTo>
                    <a:pt x="1416" y="995"/>
                    <a:pt x="1413" y="995"/>
                    <a:pt x="1411" y="996"/>
                  </a:cubicBezTo>
                  <a:cubicBezTo>
                    <a:pt x="1413" y="998"/>
                    <a:pt x="1416" y="999"/>
                    <a:pt x="1419" y="998"/>
                  </a:cubicBezTo>
                  <a:cubicBezTo>
                    <a:pt x="1418" y="1000"/>
                    <a:pt x="1420" y="1001"/>
                    <a:pt x="1422" y="1001"/>
                  </a:cubicBezTo>
                  <a:cubicBezTo>
                    <a:pt x="1421" y="1004"/>
                    <a:pt x="1419" y="1004"/>
                    <a:pt x="1418" y="1005"/>
                  </a:cubicBezTo>
                  <a:cubicBezTo>
                    <a:pt x="1415" y="1007"/>
                    <a:pt x="1417" y="1011"/>
                    <a:pt x="1413" y="1013"/>
                  </a:cubicBezTo>
                  <a:cubicBezTo>
                    <a:pt x="1415" y="1010"/>
                    <a:pt x="1414" y="1009"/>
                    <a:pt x="1411" y="1010"/>
                  </a:cubicBezTo>
                  <a:cubicBezTo>
                    <a:pt x="1412" y="1013"/>
                    <a:pt x="1410" y="1016"/>
                    <a:pt x="1410" y="1019"/>
                  </a:cubicBezTo>
                  <a:cubicBezTo>
                    <a:pt x="1409" y="1013"/>
                    <a:pt x="1404" y="1019"/>
                    <a:pt x="1401" y="1019"/>
                  </a:cubicBezTo>
                  <a:cubicBezTo>
                    <a:pt x="1400" y="1020"/>
                    <a:pt x="1398" y="1030"/>
                    <a:pt x="1395" y="1027"/>
                  </a:cubicBezTo>
                  <a:cubicBezTo>
                    <a:pt x="1392" y="1024"/>
                    <a:pt x="1390" y="1023"/>
                    <a:pt x="1389" y="1028"/>
                  </a:cubicBezTo>
                  <a:cubicBezTo>
                    <a:pt x="1389" y="1033"/>
                    <a:pt x="1386" y="1034"/>
                    <a:pt x="1381" y="1034"/>
                  </a:cubicBezTo>
                  <a:cubicBezTo>
                    <a:pt x="1384" y="1035"/>
                    <a:pt x="1388" y="1035"/>
                    <a:pt x="1389" y="1039"/>
                  </a:cubicBezTo>
                  <a:cubicBezTo>
                    <a:pt x="1385" y="1035"/>
                    <a:pt x="1386" y="1042"/>
                    <a:pt x="1383" y="1039"/>
                  </a:cubicBezTo>
                  <a:cubicBezTo>
                    <a:pt x="1382" y="1042"/>
                    <a:pt x="1384" y="1047"/>
                    <a:pt x="1379" y="1048"/>
                  </a:cubicBezTo>
                  <a:cubicBezTo>
                    <a:pt x="1376" y="1049"/>
                    <a:pt x="1371" y="1050"/>
                    <a:pt x="1368" y="1049"/>
                  </a:cubicBezTo>
                  <a:cubicBezTo>
                    <a:pt x="1372" y="1053"/>
                    <a:pt x="1356" y="1056"/>
                    <a:pt x="1359" y="1048"/>
                  </a:cubicBezTo>
                  <a:cubicBezTo>
                    <a:pt x="1357" y="1051"/>
                    <a:pt x="1354" y="1050"/>
                    <a:pt x="1351" y="1049"/>
                  </a:cubicBezTo>
                  <a:cubicBezTo>
                    <a:pt x="1351" y="1051"/>
                    <a:pt x="1358" y="1054"/>
                    <a:pt x="1356" y="1057"/>
                  </a:cubicBezTo>
                  <a:cubicBezTo>
                    <a:pt x="1355" y="1059"/>
                    <a:pt x="1353" y="1058"/>
                    <a:pt x="1352" y="1057"/>
                  </a:cubicBezTo>
                  <a:cubicBezTo>
                    <a:pt x="1348" y="1055"/>
                    <a:pt x="1345" y="1055"/>
                    <a:pt x="1346" y="1051"/>
                  </a:cubicBezTo>
                  <a:cubicBezTo>
                    <a:pt x="1344" y="1053"/>
                    <a:pt x="1337" y="1057"/>
                    <a:pt x="1335" y="1056"/>
                  </a:cubicBezTo>
                  <a:cubicBezTo>
                    <a:pt x="1340" y="1058"/>
                    <a:pt x="1337" y="1062"/>
                    <a:pt x="1334" y="1061"/>
                  </a:cubicBezTo>
                  <a:cubicBezTo>
                    <a:pt x="1330" y="1060"/>
                    <a:pt x="1330" y="1055"/>
                    <a:pt x="1333" y="1053"/>
                  </a:cubicBezTo>
                  <a:cubicBezTo>
                    <a:pt x="1329" y="1053"/>
                    <a:pt x="1326" y="1055"/>
                    <a:pt x="1324" y="1058"/>
                  </a:cubicBezTo>
                  <a:cubicBezTo>
                    <a:pt x="1328" y="1059"/>
                    <a:pt x="1324" y="1063"/>
                    <a:pt x="1328" y="1064"/>
                  </a:cubicBezTo>
                  <a:cubicBezTo>
                    <a:pt x="1327" y="1064"/>
                    <a:pt x="1326" y="1065"/>
                    <a:pt x="1325" y="1065"/>
                  </a:cubicBezTo>
                  <a:cubicBezTo>
                    <a:pt x="1324" y="1059"/>
                    <a:pt x="1309" y="1060"/>
                    <a:pt x="1306" y="1065"/>
                  </a:cubicBezTo>
                  <a:cubicBezTo>
                    <a:pt x="1306" y="1056"/>
                    <a:pt x="1295" y="1054"/>
                    <a:pt x="1296" y="1045"/>
                  </a:cubicBezTo>
                  <a:cubicBezTo>
                    <a:pt x="1295" y="1051"/>
                    <a:pt x="1295" y="1048"/>
                    <a:pt x="1293" y="1045"/>
                  </a:cubicBezTo>
                  <a:cubicBezTo>
                    <a:pt x="1295" y="1042"/>
                    <a:pt x="1298" y="1042"/>
                    <a:pt x="1302" y="1042"/>
                  </a:cubicBezTo>
                  <a:cubicBezTo>
                    <a:pt x="1297" y="1039"/>
                    <a:pt x="1293" y="1045"/>
                    <a:pt x="1289" y="1043"/>
                  </a:cubicBezTo>
                  <a:cubicBezTo>
                    <a:pt x="1295" y="1046"/>
                    <a:pt x="1289" y="1051"/>
                    <a:pt x="1284" y="1050"/>
                  </a:cubicBezTo>
                  <a:cubicBezTo>
                    <a:pt x="1286" y="1050"/>
                    <a:pt x="1292" y="1052"/>
                    <a:pt x="1292" y="1054"/>
                  </a:cubicBezTo>
                  <a:cubicBezTo>
                    <a:pt x="1292" y="1055"/>
                    <a:pt x="1291" y="1055"/>
                    <a:pt x="1290" y="1054"/>
                  </a:cubicBezTo>
                  <a:cubicBezTo>
                    <a:pt x="1294" y="1057"/>
                    <a:pt x="1302" y="1068"/>
                    <a:pt x="1299" y="1073"/>
                  </a:cubicBezTo>
                  <a:cubicBezTo>
                    <a:pt x="1295" y="1079"/>
                    <a:pt x="1287" y="1063"/>
                    <a:pt x="1285" y="1061"/>
                  </a:cubicBezTo>
                  <a:cubicBezTo>
                    <a:pt x="1285" y="1066"/>
                    <a:pt x="1291" y="1071"/>
                    <a:pt x="1293" y="1075"/>
                  </a:cubicBezTo>
                  <a:cubicBezTo>
                    <a:pt x="1291" y="1075"/>
                    <a:pt x="1289" y="1077"/>
                    <a:pt x="1289" y="1079"/>
                  </a:cubicBezTo>
                  <a:cubicBezTo>
                    <a:pt x="1287" y="1078"/>
                    <a:pt x="1285" y="1076"/>
                    <a:pt x="1285" y="1074"/>
                  </a:cubicBezTo>
                  <a:cubicBezTo>
                    <a:pt x="1280" y="1076"/>
                    <a:pt x="1286" y="1082"/>
                    <a:pt x="1282" y="1086"/>
                  </a:cubicBezTo>
                  <a:cubicBezTo>
                    <a:pt x="1278" y="1080"/>
                    <a:pt x="1275" y="1085"/>
                    <a:pt x="1273" y="1088"/>
                  </a:cubicBezTo>
                  <a:cubicBezTo>
                    <a:pt x="1271" y="1091"/>
                    <a:pt x="1265" y="1085"/>
                    <a:pt x="1268" y="1082"/>
                  </a:cubicBezTo>
                  <a:cubicBezTo>
                    <a:pt x="1266" y="1083"/>
                    <a:pt x="1264" y="1082"/>
                    <a:pt x="1264" y="1079"/>
                  </a:cubicBezTo>
                  <a:cubicBezTo>
                    <a:pt x="1264" y="1083"/>
                    <a:pt x="1266" y="1086"/>
                    <a:pt x="1265" y="1089"/>
                  </a:cubicBezTo>
                  <a:cubicBezTo>
                    <a:pt x="1264" y="1094"/>
                    <a:pt x="1253" y="1086"/>
                    <a:pt x="1251" y="1085"/>
                  </a:cubicBezTo>
                  <a:cubicBezTo>
                    <a:pt x="1256" y="1092"/>
                    <a:pt x="1249" y="1089"/>
                    <a:pt x="1245" y="1089"/>
                  </a:cubicBezTo>
                  <a:cubicBezTo>
                    <a:pt x="1252" y="1092"/>
                    <a:pt x="1242" y="1101"/>
                    <a:pt x="1238" y="1095"/>
                  </a:cubicBezTo>
                  <a:cubicBezTo>
                    <a:pt x="1237" y="1097"/>
                    <a:pt x="1236" y="1100"/>
                    <a:pt x="1234" y="1101"/>
                  </a:cubicBezTo>
                  <a:cubicBezTo>
                    <a:pt x="1236" y="1096"/>
                    <a:pt x="1231" y="1099"/>
                    <a:pt x="1228" y="1099"/>
                  </a:cubicBezTo>
                  <a:cubicBezTo>
                    <a:pt x="1224" y="1100"/>
                    <a:pt x="1219" y="1102"/>
                    <a:pt x="1217" y="1105"/>
                  </a:cubicBezTo>
                  <a:cubicBezTo>
                    <a:pt x="1217" y="1103"/>
                    <a:pt x="1218" y="1102"/>
                    <a:pt x="1219" y="1100"/>
                  </a:cubicBezTo>
                  <a:cubicBezTo>
                    <a:pt x="1217" y="1102"/>
                    <a:pt x="1215" y="1105"/>
                    <a:pt x="1217" y="1108"/>
                  </a:cubicBezTo>
                  <a:cubicBezTo>
                    <a:pt x="1210" y="1110"/>
                    <a:pt x="1213" y="1105"/>
                    <a:pt x="1209" y="1102"/>
                  </a:cubicBezTo>
                  <a:cubicBezTo>
                    <a:pt x="1207" y="1106"/>
                    <a:pt x="1212" y="1108"/>
                    <a:pt x="1209" y="1111"/>
                  </a:cubicBezTo>
                  <a:cubicBezTo>
                    <a:pt x="1207" y="1113"/>
                    <a:pt x="1202" y="1115"/>
                    <a:pt x="1204" y="1119"/>
                  </a:cubicBezTo>
                  <a:cubicBezTo>
                    <a:pt x="1205" y="1121"/>
                    <a:pt x="1208" y="1121"/>
                    <a:pt x="1210" y="1122"/>
                  </a:cubicBezTo>
                  <a:cubicBezTo>
                    <a:pt x="1213" y="1123"/>
                    <a:pt x="1212" y="1129"/>
                    <a:pt x="1210" y="1122"/>
                  </a:cubicBezTo>
                  <a:cubicBezTo>
                    <a:pt x="1210" y="1127"/>
                    <a:pt x="1217" y="1130"/>
                    <a:pt x="1217" y="1135"/>
                  </a:cubicBezTo>
                  <a:cubicBezTo>
                    <a:pt x="1216" y="1143"/>
                    <a:pt x="1205" y="1139"/>
                    <a:pt x="1200" y="1141"/>
                  </a:cubicBezTo>
                  <a:cubicBezTo>
                    <a:pt x="1200" y="1138"/>
                    <a:pt x="1197" y="1134"/>
                    <a:pt x="1202" y="1137"/>
                  </a:cubicBezTo>
                  <a:cubicBezTo>
                    <a:pt x="1201" y="1132"/>
                    <a:pt x="1192" y="1133"/>
                    <a:pt x="1196" y="1126"/>
                  </a:cubicBezTo>
                  <a:cubicBezTo>
                    <a:pt x="1192" y="1126"/>
                    <a:pt x="1194" y="1121"/>
                    <a:pt x="1191" y="1120"/>
                  </a:cubicBezTo>
                  <a:cubicBezTo>
                    <a:pt x="1189" y="1120"/>
                    <a:pt x="1188" y="1112"/>
                    <a:pt x="1190" y="1110"/>
                  </a:cubicBezTo>
                  <a:cubicBezTo>
                    <a:pt x="1192" y="1108"/>
                    <a:pt x="1189" y="1105"/>
                    <a:pt x="1193" y="1103"/>
                  </a:cubicBezTo>
                  <a:cubicBezTo>
                    <a:pt x="1199" y="1099"/>
                    <a:pt x="1190" y="1097"/>
                    <a:pt x="1188" y="1095"/>
                  </a:cubicBezTo>
                  <a:cubicBezTo>
                    <a:pt x="1189" y="1096"/>
                    <a:pt x="1189" y="1097"/>
                    <a:pt x="1189" y="1099"/>
                  </a:cubicBezTo>
                  <a:cubicBezTo>
                    <a:pt x="1185" y="1099"/>
                    <a:pt x="1183" y="1093"/>
                    <a:pt x="1181" y="1090"/>
                  </a:cubicBezTo>
                  <a:cubicBezTo>
                    <a:pt x="1179" y="1093"/>
                    <a:pt x="1180" y="1095"/>
                    <a:pt x="1183" y="1096"/>
                  </a:cubicBezTo>
                  <a:cubicBezTo>
                    <a:pt x="1181" y="1098"/>
                    <a:pt x="1176" y="1103"/>
                    <a:pt x="1173" y="1099"/>
                  </a:cubicBezTo>
                  <a:cubicBezTo>
                    <a:pt x="1170" y="1107"/>
                    <a:pt x="1169" y="1095"/>
                    <a:pt x="1167" y="1093"/>
                  </a:cubicBezTo>
                  <a:cubicBezTo>
                    <a:pt x="1165" y="1092"/>
                    <a:pt x="1158" y="1095"/>
                    <a:pt x="1162" y="1089"/>
                  </a:cubicBezTo>
                  <a:cubicBezTo>
                    <a:pt x="1161" y="1089"/>
                    <a:pt x="1160" y="1088"/>
                    <a:pt x="1159" y="1088"/>
                  </a:cubicBezTo>
                  <a:cubicBezTo>
                    <a:pt x="1159" y="1090"/>
                    <a:pt x="1159" y="1092"/>
                    <a:pt x="1160" y="1094"/>
                  </a:cubicBezTo>
                  <a:cubicBezTo>
                    <a:pt x="1157" y="1093"/>
                    <a:pt x="1155" y="1087"/>
                    <a:pt x="1152" y="1088"/>
                  </a:cubicBezTo>
                  <a:cubicBezTo>
                    <a:pt x="1153" y="1086"/>
                    <a:pt x="1153" y="1084"/>
                    <a:pt x="1150" y="1083"/>
                  </a:cubicBezTo>
                  <a:cubicBezTo>
                    <a:pt x="1149" y="1085"/>
                    <a:pt x="1149" y="1088"/>
                    <a:pt x="1148" y="1084"/>
                  </a:cubicBezTo>
                  <a:cubicBezTo>
                    <a:pt x="1147" y="1088"/>
                    <a:pt x="1154" y="1090"/>
                    <a:pt x="1151" y="1095"/>
                  </a:cubicBezTo>
                  <a:cubicBezTo>
                    <a:pt x="1150" y="1097"/>
                    <a:pt x="1146" y="1092"/>
                    <a:pt x="1145" y="1092"/>
                  </a:cubicBezTo>
                  <a:cubicBezTo>
                    <a:pt x="1146" y="1095"/>
                    <a:pt x="1145" y="1097"/>
                    <a:pt x="1142" y="1098"/>
                  </a:cubicBezTo>
                  <a:cubicBezTo>
                    <a:pt x="1142" y="1096"/>
                    <a:pt x="1135" y="1095"/>
                    <a:pt x="1132" y="1093"/>
                  </a:cubicBezTo>
                  <a:cubicBezTo>
                    <a:pt x="1128" y="1091"/>
                    <a:pt x="1121" y="1097"/>
                    <a:pt x="1119" y="1093"/>
                  </a:cubicBezTo>
                  <a:cubicBezTo>
                    <a:pt x="1119" y="1093"/>
                    <a:pt x="1118" y="1094"/>
                    <a:pt x="1117" y="1094"/>
                  </a:cubicBezTo>
                  <a:cubicBezTo>
                    <a:pt x="1115" y="1090"/>
                    <a:pt x="1109" y="1090"/>
                    <a:pt x="1106" y="1087"/>
                  </a:cubicBezTo>
                  <a:cubicBezTo>
                    <a:pt x="1105" y="1086"/>
                    <a:pt x="1107" y="1085"/>
                    <a:pt x="1105" y="1084"/>
                  </a:cubicBezTo>
                  <a:cubicBezTo>
                    <a:pt x="1102" y="1083"/>
                    <a:pt x="1098" y="1079"/>
                    <a:pt x="1095" y="1082"/>
                  </a:cubicBezTo>
                  <a:cubicBezTo>
                    <a:pt x="1093" y="1074"/>
                    <a:pt x="1088" y="1068"/>
                    <a:pt x="1088" y="1060"/>
                  </a:cubicBezTo>
                  <a:cubicBezTo>
                    <a:pt x="1096" y="1063"/>
                    <a:pt x="1093" y="1045"/>
                    <a:pt x="1083" y="1050"/>
                  </a:cubicBezTo>
                  <a:cubicBezTo>
                    <a:pt x="1079" y="1052"/>
                    <a:pt x="1077" y="1049"/>
                    <a:pt x="1073" y="1047"/>
                  </a:cubicBezTo>
                  <a:cubicBezTo>
                    <a:pt x="1069" y="1045"/>
                    <a:pt x="1067" y="1051"/>
                    <a:pt x="1063" y="1047"/>
                  </a:cubicBezTo>
                  <a:cubicBezTo>
                    <a:pt x="1057" y="1043"/>
                    <a:pt x="1051" y="1040"/>
                    <a:pt x="1046" y="1033"/>
                  </a:cubicBezTo>
                  <a:cubicBezTo>
                    <a:pt x="1044" y="1038"/>
                    <a:pt x="1038" y="1039"/>
                    <a:pt x="1034" y="1042"/>
                  </a:cubicBezTo>
                  <a:cubicBezTo>
                    <a:pt x="1032" y="1044"/>
                    <a:pt x="1036" y="1047"/>
                    <a:pt x="1034" y="1050"/>
                  </a:cubicBezTo>
                  <a:cubicBezTo>
                    <a:pt x="1031" y="1053"/>
                    <a:pt x="1016" y="1060"/>
                    <a:pt x="1018" y="1052"/>
                  </a:cubicBezTo>
                  <a:cubicBezTo>
                    <a:pt x="1012" y="1052"/>
                    <a:pt x="1011" y="1065"/>
                    <a:pt x="1009" y="1063"/>
                  </a:cubicBezTo>
                  <a:cubicBezTo>
                    <a:pt x="1007" y="1062"/>
                    <a:pt x="1004" y="1059"/>
                    <a:pt x="1002" y="1057"/>
                  </a:cubicBezTo>
                  <a:cubicBezTo>
                    <a:pt x="998" y="1052"/>
                    <a:pt x="998" y="1057"/>
                    <a:pt x="997" y="1061"/>
                  </a:cubicBezTo>
                  <a:cubicBezTo>
                    <a:pt x="991" y="1054"/>
                    <a:pt x="990" y="1053"/>
                    <a:pt x="986" y="1061"/>
                  </a:cubicBezTo>
                  <a:cubicBezTo>
                    <a:pt x="982" y="1068"/>
                    <a:pt x="976" y="1061"/>
                    <a:pt x="972" y="1057"/>
                  </a:cubicBezTo>
                  <a:cubicBezTo>
                    <a:pt x="964" y="1050"/>
                    <a:pt x="963" y="1060"/>
                    <a:pt x="959" y="1066"/>
                  </a:cubicBezTo>
                  <a:cubicBezTo>
                    <a:pt x="957" y="1069"/>
                    <a:pt x="955" y="1065"/>
                    <a:pt x="953" y="1065"/>
                  </a:cubicBezTo>
                  <a:cubicBezTo>
                    <a:pt x="951" y="1066"/>
                    <a:pt x="950" y="1066"/>
                    <a:pt x="948" y="1066"/>
                  </a:cubicBezTo>
                  <a:cubicBezTo>
                    <a:pt x="946" y="1067"/>
                    <a:pt x="947" y="1064"/>
                    <a:pt x="945" y="1064"/>
                  </a:cubicBezTo>
                  <a:cubicBezTo>
                    <a:pt x="937" y="1064"/>
                    <a:pt x="941" y="1078"/>
                    <a:pt x="943" y="1081"/>
                  </a:cubicBezTo>
                  <a:cubicBezTo>
                    <a:pt x="945" y="1084"/>
                    <a:pt x="948" y="1087"/>
                    <a:pt x="949" y="1091"/>
                  </a:cubicBezTo>
                  <a:cubicBezTo>
                    <a:pt x="950" y="1092"/>
                    <a:pt x="950" y="1093"/>
                    <a:pt x="951" y="1094"/>
                  </a:cubicBezTo>
                  <a:cubicBezTo>
                    <a:pt x="951" y="1097"/>
                    <a:pt x="950" y="1098"/>
                    <a:pt x="950" y="1101"/>
                  </a:cubicBezTo>
                  <a:cubicBezTo>
                    <a:pt x="950" y="1103"/>
                    <a:pt x="954" y="1107"/>
                    <a:pt x="952" y="1109"/>
                  </a:cubicBezTo>
                  <a:cubicBezTo>
                    <a:pt x="949" y="1112"/>
                    <a:pt x="946" y="1106"/>
                    <a:pt x="942" y="1107"/>
                  </a:cubicBezTo>
                  <a:cubicBezTo>
                    <a:pt x="937" y="1109"/>
                    <a:pt x="936" y="1109"/>
                    <a:pt x="934" y="1104"/>
                  </a:cubicBezTo>
                  <a:cubicBezTo>
                    <a:pt x="932" y="1099"/>
                    <a:pt x="929" y="1094"/>
                    <a:pt x="929" y="1089"/>
                  </a:cubicBezTo>
                  <a:cubicBezTo>
                    <a:pt x="924" y="1092"/>
                    <a:pt x="916" y="1102"/>
                    <a:pt x="909" y="1098"/>
                  </a:cubicBezTo>
                  <a:cubicBezTo>
                    <a:pt x="906" y="1096"/>
                    <a:pt x="905" y="1101"/>
                    <a:pt x="903" y="1100"/>
                  </a:cubicBezTo>
                  <a:cubicBezTo>
                    <a:pt x="900" y="1100"/>
                    <a:pt x="899" y="1094"/>
                    <a:pt x="901" y="1092"/>
                  </a:cubicBezTo>
                  <a:cubicBezTo>
                    <a:pt x="891" y="1092"/>
                    <a:pt x="898" y="1082"/>
                    <a:pt x="893" y="1080"/>
                  </a:cubicBezTo>
                  <a:cubicBezTo>
                    <a:pt x="887" y="1077"/>
                    <a:pt x="880" y="1077"/>
                    <a:pt x="873" y="1078"/>
                  </a:cubicBezTo>
                  <a:cubicBezTo>
                    <a:pt x="865" y="1079"/>
                    <a:pt x="872" y="1068"/>
                    <a:pt x="872" y="1065"/>
                  </a:cubicBezTo>
                  <a:cubicBezTo>
                    <a:pt x="873" y="1061"/>
                    <a:pt x="868" y="1049"/>
                    <a:pt x="876" y="1049"/>
                  </a:cubicBezTo>
                  <a:cubicBezTo>
                    <a:pt x="874" y="1043"/>
                    <a:pt x="870" y="1043"/>
                    <a:pt x="864" y="1043"/>
                  </a:cubicBezTo>
                  <a:cubicBezTo>
                    <a:pt x="856" y="1043"/>
                    <a:pt x="857" y="1036"/>
                    <a:pt x="854" y="1031"/>
                  </a:cubicBezTo>
                  <a:cubicBezTo>
                    <a:pt x="854" y="1031"/>
                    <a:pt x="851" y="1028"/>
                    <a:pt x="851" y="1027"/>
                  </a:cubicBezTo>
                  <a:cubicBezTo>
                    <a:pt x="854" y="1023"/>
                    <a:pt x="849" y="1021"/>
                    <a:pt x="847" y="1018"/>
                  </a:cubicBezTo>
                  <a:cubicBezTo>
                    <a:pt x="844" y="1013"/>
                    <a:pt x="851" y="1011"/>
                    <a:pt x="850" y="1006"/>
                  </a:cubicBezTo>
                  <a:cubicBezTo>
                    <a:pt x="843" y="1011"/>
                    <a:pt x="834" y="1005"/>
                    <a:pt x="827" y="1009"/>
                  </a:cubicBezTo>
                  <a:cubicBezTo>
                    <a:pt x="825" y="1010"/>
                    <a:pt x="816" y="1017"/>
                    <a:pt x="814" y="1016"/>
                  </a:cubicBezTo>
                  <a:cubicBezTo>
                    <a:pt x="810" y="1013"/>
                    <a:pt x="814" y="1010"/>
                    <a:pt x="815" y="1008"/>
                  </a:cubicBezTo>
                  <a:cubicBezTo>
                    <a:pt x="816" y="1005"/>
                    <a:pt x="814" y="1000"/>
                    <a:pt x="813" y="998"/>
                  </a:cubicBezTo>
                  <a:cubicBezTo>
                    <a:pt x="810" y="994"/>
                    <a:pt x="809" y="995"/>
                    <a:pt x="808" y="990"/>
                  </a:cubicBezTo>
                  <a:cubicBezTo>
                    <a:pt x="807" y="986"/>
                    <a:pt x="809" y="983"/>
                    <a:pt x="813" y="983"/>
                  </a:cubicBezTo>
                  <a:cubicBezTo>
                    <a:pt x="810" y="978"/>
                    <a:pt x="813" y="974"/>
                    <a:pt x="813" y="968"/>
                  </a:cubicBezTo>
                  <a:cubicBezTo>
                    <a:pt x="819" y="974"/>
                    <a:pt x="820" y="959"/>
                    <a:pt x="820" y="957"/>
                  </a:cubicBezTo>
                  <a:cubicBezTo>
                    <a:pt x="830" y="957"/>
                    <a:pt x="823" y="953"/>
                    <a:pt x="830" y="948"/>
                  </a:cubicBezTo>
                  <a:cubicBezTo>
                    <a:pt x="831" y="947"/>
                    <a:pt x="834" y="949"/>
                    <a:pt x="834" y="948"/>
                  </a:cubicBezTo>
                  <a:cubicBezTo>
                    <a:pt x="835" y="944"/>
                    <a:pt x="830" y="942"/>
                    <a:pt x="829" y="939"/>
                  </a:cubicBezTo>
                  <a:cubicBezTo>
                    <a:pt x="835" y="941"/>
                    <a:pt x="832" y="930"/>
                    <a:pt x="832" y="927"/>
                  </a:cubicBezTo>
                  <a:cubicBezTo>
                    <a:pt x="832" y="921"/>
                    <a:pt x="830" y="914"/>
                    <a:pt x="828" y="908"/>
                  </a:cubicBezTo>
                  <a:cubicBezTo>
                    <a:pt x="826" y="903"/>
                    <a:pt x="825" y="898"/>
                    <a:pt x="824" y="893"/>
                  </a:cubicBezTo>
                  <a:cubicBezTo>
                    <a:pt x="823" y="887"/>
                    <a:pt x="820" y="886"/>
                    <a:pt x="814" y="884"/>
                  </a:cubicBezTo>
                  <a:cubicBezTo>
                    <a:pt x="815" y="886"/>
                    <a:pt x="814" y="888"/>
                    <a:pt x="812" y="889"/>
                  </a:cubicBezTo>
                  <a:cubicBezTo>
                    <a:pt x="810" y="885"/>
                    <a:pt x="806" y="881"/>
                    <a:pt x="805" y="876"/>
                  </a:cubicBezTo>
                  <a:cubicBezTo>
                    <a:pt x="804" y="872"/>
                    <a:pt x="804" y="869"/>
                    <a:pt x="800" y="866"/>
                  </a:cubicBezTo>
                  <a:cubicBezTo>
                    <a:pt x="795" y="861"/>
                    <a:pt x="787" y="859"/>
                    <a:pt x="782" y="854"/>
                  </a:cubicBezTo>
                  <a:cubicBezTo>
                    <a:pt x="782" y="858"/>
                    <a:pt x="782" y="870"/>
                    <a:pt x="776" y="863"/>
                  </a:cubicBezTo>
                  <a:cubicBezTo>
                    <a:pt x="772" y="860"/>
                    <a:pt x="770" y="863"/>
                    <a:pt x="767" y="861"/>
                  </a:cubicBezTo>
                  <a:cubicBezTo>
                    <a:pt x="763" y="860"/>
                    <a:pt x="759" y="857"/>
                    <a:pt x="756" y="857"/>
                  </a:cubicBezTo>
                  <a:cubicBezTo>
                    <a:pt x="752" y="857"/>
                    <a:pt x="751" y="861"/>
                    <a:pt x="748" y="860"/>
                  </a:cubicBezTo>
                  <a:cubicBezTo>
                    <a:pt x="745" y="859"/>
                    <a:pt x="747" y="855"/>
                    <a:pt x="748" y="854"/>
                  </a:cubicBezTo>
                  <a:cubicBezTo>
                    <a:pt x="749" y="852"/>
                    <a:pt x="752" y="849"/>
                    <a:pt x="752" y="847"/>
                  </a:cubicBezTo>
                  <a:cubicBezTo>
                    <a:pt x="753" y="843"/>
                    <a:pt x="746" y="841"/>
                    <a:pt x="747" y="836"/>
                  </a:cubicBezTo>
                  <a:cubicBezTo>
                    <a:pt x="745" y="837"/>
                    <a:pt x="742" y="840"/>
                    <a:pt x="739" y="840"/>
                  </a:cubicBezTo>
                  <a:cubicBezTo>
                    <a:pt x="733" y="838"/>
                    <a:pt x="740" y="832"/>
                    <a:pt x="742" y="831"/>
                  </a:cubicBezTo>
                  <a:cubicBezTo>
                    <a:pt x="740" y="829"/>
                    <a:pt x="736" y="826"/>
                    <a:pt x="733" y="824"/>
                  </a:cubicBezTo>
                  <a:cubicBezTo>
                    <a:pt x="730" y="822"/>
                    <a:pt x="722" y="828"/>
                    <a:pt x="720" y="830"/>
                  </a:cubicBezTo>
                  <a:cubicBezTo>
                    <a:pt x="717" y="831"/>
                    <a:pt x="718" y="835"/>
                    <a:pt x="716" y="837"/>
                  </a:cubicBezTo>
                  <a:cubicBezTo>
                    <a:pt x="714" y="838"/>
                    <a:pt x="710" y="836"/>
                    <a:pt x="709" y="835"/>
                  </a:cubicBezTo>
                  <a:cubicBezTo>
                    <a:pt x="708" y="835"/>
                    <a:pt x="699" y="830"/>
                    <a:pt x="703" y="834"/>
                  </a:cubicBezTo>
                  <a:cubicBezTo>
                    <a:pt x="700" y="833"/>
                    <a:pt x="696" y="829"/>
                    <a:pt x="693" y="829"/>
                  </a:cubicBezTo>
                  <a:cubicBezTo>
                    <a:pt x="690" y="828"/>
                    <a:pt x="688" y="831"/>
                    <a:pt x="684" y="832"/>
                  </a:cubicBezTo>
                  <a:cubicBezTo>
                    <a:pt x="680" y="835"/>
                    <a:pt x="677" y="840"/>
                    <a:pt x="674" y="844"/>
                  </a:cubicBezTo>
                  <a:cubicBezTo>
                    <a:pt x="670" y="849"/>
                    <a:pt x="666" y="849"/>
                    <a:pt x="660" y="850"/>
                  </a:cubicBezTo>
                  <a:cubicBezTo>
                    <a:pt x="653" y="851"/>
                    <a:pt x="656" y="855"/>
                    <a:pt x="653" y="860"/>
                  </a:cubicBezTo>
                  <a:cubicBezTo>
                    <a:pt x="650" y="863"/>
                    <a:pt x="644" y="865"/>
                    <a:pt x="643" y="869"/>
                  </a:cubicBezTo>
                  <a:cubicBezTo>
                    <a:pt x="641" y="875"/>
                    <a:pt x="641" y="879"/>
                    <a:pt x="633" y="880"/>
                  </a:cubicBezTo>
                  <a:cubicBezTo>
                    <a:pt x="628" y="880"/>
                    <a:pt x="624" y="883"/>
                    <a:pt x="620" y="882"/>
                  </a:cubicBezTo>
                  <a:cubicBezTo>
                    <a:pt x="616" y="882"/>
                    <a:pt x="613" y="881"/>
                    <a:pt x="613" y="877"/>
                  </a:cubicBezTo>
                  <a:cubicBezTo>
                    <a:pt x="613" y="874"/>
                    <a:pt x="604" y="871"/>
                    <a:pt x="601" y="871"/>
                  </a:cubicBezTo>
                  <a:cubicBezTo>
                    <a:pt x="596" y="870"/>
                    <a:pt x="596" y="876"/>
                    <a:pt x="591" y="873"/>
                  </a:cubicBezTo>
                  <a:cubicBezTo>
                    <a:pt x="586" y="871"/>
                    <a:pt x="582" y="871"/>
                    <a:pt x="576" y="871"/>
                  </a:cubicBezTo>
                  <a:cubicBezTo>
                    <a:pt x="571" y="871"/>
                    <a:pt x="575" y="865"/>
                    <a:pt x="570" y="864"/>
                  </a:cubicBezTo>
                  <a:cubicBezTo>
                    <a:pt x="564" y="862"/>
                    <a:pt x="559" y="862"/>
                    <a:pt x="554" y="866"/>
                  </a:cubicBezTo>
                  <a:cubicBezTo>
                    <a:pt x="549" y="869"/>
                    <a:pt x="545" y="875"/>
                    <a:pt x="542" y="881"/>
                  </a:cubicBezTo>
                  <a:cubicBezTo>
                    <a:pt x="540" y="885"/>
                    <a:pt x="536" y="892"/>
                    <a:pt x="535" y="897"/>
                  </a:cubicBezTo>
                  <a:cubicBezTo>
                    <a:pt x="527" y="892"/>
                    <a:pt x="533" y="883"/>
                    <a:pt x="530" y="876"/>
                  </a:cubicBezTo>
                  <a:cubicBezTo>
                    <a:pt x="526" y="866"/>
                    <a:pt x="516" y="874"/>
                    <a:pt x="509" y="875"/>
                  </a:cubicBezTo>
                  <a:cubicBezTo>
                    <a:pt x="509" y="876"/>
                    <a:pt x="509" y="877"/>
                    <a:pt x="509" y="878"/>
                  </a:cubicBezTo>
                  <a:cubicBezTo>
                    <a:pt x="503" y="876"/>
                    <a:pt x="494" y="878"/>
                    <a:pt x="487" y="878"/>
                  </a:cubicBezTo>
                  <a:cubicBezTo>
                    <a:pt x="480" y="878"/>
                    <a:pt x="477" y="876"/>
                    <a:pt x="471" y="873"/>
                  </a:cubicBezTo>
                  <a:cubicBezTo>
                    <a:pt x="469" y="872"/>
                    <a:pt x="465" y="870"/>
                    <a:pt x="463" y="871"/>
                  </a:cubicBezTo>
                  <a:cubicBezTo>
                    <a:pt x="461" y="872"/>
                    <a:pt x="462" y="875"/>
                    <a:pt x="460" y="876"/>
                  </a:cubicBezTo>
                  <a:cubicBezTo>
                    <a:pt x="456" y="876"/>
                    <a:pt x="450" y="871"/>
                    <a:pt x="449" y="868"/>
                  </a:cubicBezTo>
                  <a:cubicBezTo>
                    <a:pt x="449" y="868"/>
                    <a:pt x="448" y="880"/>
                    <a:pt x="445" y="875"/>
                  </a:cubicBezTo>
                  <a:cubicBezTo>
                    <a:pt x="442" y="870"/>
                    <a:pt x="436" y="867"/>
                    <a:pt x="434" y="861"/>
                  </a:cubicBezTo>
                  <a:cubicBezTo>
                    <a:pt x="433" y="866"/>
                    <a:pt x="417" y="864"/>
                    <a:pt x="416" y="860"/>
                  </a:cubicBezTo>
                  <a:cubicBezTo>
                    <a:pt x="416" y="858"/>
                    <a:pt x="418" y="854"/>
                    <a:pt x="416" y="852"/>
                  </a:cubicBezTo>
                  <a:cubicBezTo>
                    <a:pt x="414" y="850"/>
                    <a:pt x="409" y="855"/>
                    <a:pt x="406" y="853"/>
                  </a:cubicBezTo>
                  <a:cubicBezTo>
                    <a:pt x="401" y="850"/>
                    <a:pt x="389" y="846"/>
                    <a:pt x="387" y="840"/>
                  </a:cubicBezTo>
                  <a:cubicBezTo>
                    <a:pt x="385" y="833"/>
                    <a:pt x="377" y="825"/>
                    <a:pt x="369" y="832"/>
                  </a:cubicBezTo>
                  <a:cubicBezTo>
                    <a:pt x="367" y="835"/>
                    <a:pt x="358" y="823"/>
                    <a:pt x="356" y="821"/>
                  </a:cubicBezTo>
                  <a:cubicBezTo>
                    <a:pt x="352" y="817"/>
                    <a:pt x="345" y="816"/>
                    <a:pt x="339" y="812"/>
                  </a:cubicBezTo>
                  <a:cubicBezTo>
                    <a:pt x="330" y="807"/>
                    <a:pt x="322" y="800"/>
                    <a:pt x="314" y="793"/>
                  </a:cubicBezTo>
                  <a:cubicBezTo>
                    <a:pt x="311" y="791"/>
                    <a:pt x="307" y="791"/>
                    <a:pt x="303" y="790"/>
                  </a:cubicBezTo>
                  <a:cubicBezTo>
                    <a:pt x="299" y="789"/>
                    <a:pt x="299" y="794"/>
                    <a:pt x="295" y="792"/>
                  </a:cubicBezTo>
                  <a:cubicBezTo>
                    <a:pt x="297" y="803"/>
                    <a:pt x="291" y="804"/>
                    <a:pt x="285" y="797"/>
                  </a:cubicBezTo>
                  <a:cubicBezTo>
                    <a:pt x="279" y="791"/>
                    <a:pt x="272" y="788"/>
                    <a:pt x="265" y="786"/>
                  </a:cubicBezTo>
                  <a:cubicBezTo>
                    <a:pt x="263" y="786"/>
                    <a:pt x="259" y="785"/>
                    <a:pt x="258" y="784"/>
                  </a:cubicBezTo>
                  <a:cubicBezTo>
                    <a:pt x="256" y="782"/>
                    <a:pt x="260" y="778"/>
                    <a:pt x="256" y="777"/>
                  </a:cubicBezTo>
                  <a:cubicBezTo>
                    <a:pt x="253" y="776"/>
                    <a:pt x="251" y="775"/>
                    <a:pt x="249" y="773"/>
                  </a:cubicBezTo>
                  <a:cubicBezTo>
                    <a:pt x="245" y="769"/>
                    <a:pt x="242" y="772"/>
                    <a:pt x="237" y="771"/>
                  </a:cubicBezTo>
                  <a:cubicBezTo>
                    <a:pt x="230" y="769"/>
                    <a:pt x="227" y="761"/>
                    <a:pt x="223" y="757"/>
                  </a:cubicBezTo>
                  <a:cubicBezTo>
                    <a:pt x="218" y="752"/>
                    <a:pt x="213" y="765"/>
                    <a:pt x="210" y="756"/>
                  </a:cubicBezTo>
                  <a:cubicBezTo>
                    <a:pt x="209" y="753"/>
                    <a:pt x="210" y="749"/>
                    <a:pt x="208" y="746"/>
                  </a:cubicBezTo>
                  <a:cubicBezTo>
                    <a:pt x="206" y="743"/>
                    <a:pt x="206" y="741"/>
                    <a:pt x="205" y="737"/>
                  </a:cubicBezTo>
                  <a:cubicBezTo>
                    <a:pt x="204" y="733"/>
                    <a:pt x="201" y="731"/>
                    <a:pt x="198" y="729"/>
                  </a:cubicBezTo>
                  <a:cubicBezTo>
                    <a:pt x="194" y="725"/>
                    <a:pt x="195" y="720"/>
                    <a:pt x="192" y="716"/>
                  </a:cubicBezTo>
                  <a:cubicBezTo>
                    <a:pt x="199" y="710"/>
                    <a:pt x="201" y="714"/>
                    <a:pt x="206" y="720"/>
                  </a:cubicBezTo>
                  <a:cubicBezTo>
                    <a:pt x="208" y="723"/>
                    <a:pt x="211" y="723"/>
                    <a:pt x="213" y="720"/>
                  </a:cubicBezTo>
                  <a:cubicBezTo>
                    <a:pt x="215" y="716"/>
                    <a:pt x="220" y="717"/>
                    <a:pt x="222" y="714"/>
                  </a:cubicBezTo>
                  <a:cubicBezTo>
                    <a:pt x="225" y="710"/>
                    <a:pt x="220" y="705"/>
                    <a:pt x="218" y="703"/>
                  </a:cubicBezTo>
                  <a:cubicBezTo>
                    <a:pt x="216" y="700"/>
                    <a:pt x="217" y="694"/>
                    <a:pt x="215" y="694"/>
                  </a:cubicBezTo>
                  <a:cubicBezTo>
                    <a:pt x="205" y="691"/>
                    <a:pt x="202" y="688"/>
                    <a:pt x="199" y="678"/>
                  </a:cubicBezTo>
                  <a:cubicBezTo>
                    <a:pt x="206" y="679"/>
                    <a:pt x="190" y="667"/>
                    <a:pt x="202" y="665"/>
                  </a:cubicBezTo>
                  <a:cubicBezTo>
                    <a:pt x="204" y="664"/>
                    <a:pt x="209" y="666"/>
                    <a:pt x="211" y="664"/>
                  </a:cubicBezTo>
                  <a:cubicBezTo>
                    <a:pt x="213" y="661"/>
                    <a:pt x="212" y="655"/>
                    <a:pt x="210" y="652"/>
                  </a:cubicBezTo>
                  <a:cubicBezTo>
                    <a:pt x="212" y="651"/>
                    <a:pt x="218" y="652"/>
                    <a:pt x="216" y="649"/>
                  </a:cubicBezTo>
                  <a:cubicBezTo>
                    <a:pt x="214" y="647"/>
                    <a:pt x="220" y="642"/>
                    <a:pt x="221" y="642"/>
                  </a:cubicBezTo>
                  <a:cubicBezTo>
                    <a:pt x="227" y="641"/>
                    <a:pt x="225" y="623"/>
                    <a:pt x="224" y="619"/>
                  </a:cubicBezTo>
                  <a:cubicBezTo>
                    <a:pt x="224" y="619"/>
                    <a:pt x="227" y="609"/>
                    <a:pt x="222" y="613"/>
                  </a:cubicBezTo>
                  <a:cubicBezTo>
                    <a:pt x="217" y="617"/>
                    <a:pt x="216" y="615"/>
                    <a:pt x="213" y="611"/>
                  </a:cubicBezTo>
                  <a:cubicBezTo>
                    <a:pt x="212" y="609"/>
                    <a:pt x="207" y="609"/>
                    <a:pt x="205" y="608"/>
                  </a:cubicBezTo>
                  <a:cubicBezTo>
                    <a:pt x="201" y="606"/>
                    <a:pt x="198" y="599"/>
                    <a:pt x="194" y="598"/>
                  </a:cubicBezTo>
                  <a:cubicBezTo>
                    <a:pt x="189" y="596"/>
                    <a:pt x="178" y="599"/>
                    <a:pt x="174" y="602"/>
                  </a:cubicBezTo>
                  <a:cubicBezTo>
                    <a:pt x="167" y="606"/>
                    <a:pt x="159" y="614"/>
                    <a:pt x="151" y="615"/>
                  </a:cubicBezTo>
                  <a:cubicBezTo>
                    <a:pt x="142" y="615"/>
                    <a:pt x="114" y="613"/>
                    <a:pt x="113" y="600"/>
                  </a:cubicBezTo>
                  <a:cubicBezTo>
                    <a:pt x="110" y="600"/>
                    <a:pt x="106" y="605"/>
                    <a:pt x="103" y="602"/>
                  </a:cubicBezTo>
                  <a:cubicBezTo>
                    <a:pt x="101" y="600"/>
                    <a:pt x="95" y="597"/>
                    <a:pt x="94" y="594"/>
                  </a:cubicBezTo>
                  <a:cubicBezTo>
                    <a:pt x="93" y="591"/>
                    <a:pt x="93" y="587"/>
                    <a:pt x="92" y="584"/>
                  </a:cubicBezTo>
                  <a:cubicBezTo>
                    <a:pt x="91" y="580"/>
                    <a:pt x="89" y="577"/>
                    <a:pt x="86" y="574"/>
                  </a:cubicBezTo>
                  <a:cubicBezTo>
                    <a:pt x="82" y="570"/>
                    <a:pt x="75" y="572"/>
                    <a:pt x="72" y="568"/>
                  </a:cubicBezTo>
                  <a:cubicBezTo>
                    <a:pt x="69" y="564"/>
                    <a:pt x="60" y="558"/>
                    <a:pt x="57" y="565"/>
                  </a:cubicBezTo>
                  <a:cubicBezTo>
                    <a:pt x="54" y="558"/>
                    <a:pt x="46" y="563"/>
                    <a:pt x="43" y="558"/>
                  </a:cubicBezTo>
                  <a:cubicBezTo>
                    <a:pt x="39" y="551"/>
                    <a:pt x="52" y="554"/>
                    <a:pt x="54" y="554"/>
                  </a:cubicBezTo>
                  <a:cubicBezTo>
                    <a:pt x="61" y="552"/>
                    <a:pt x="58" y="545"/>
                    <a:pt x="54" y="543"/>
                  </a:cubicBezTo>
                  <a:cubicBezTo>
                    <a:pt x="50" y="541"/>
                    <a:pt x="52" y="539"/>
                    <a:pt x="52" y="536"/>
                  </a:cubicBezTo>
                  <a:cubicBezTo>
                    <a:pt x="52" y="534"/>
                    <a:pt x="49" y="530"/>
                    <a:pt x="48" y="528"/>
                  </a:cubicBezTo>
                  <a:cubicBezTo>
                    <a:pt x="47" y="526"/>
                    <a:pt x="45" y="525"/>
                    <a:pt x="44" y="523"/>
                  </a:cubicBezTo>
                  <a:cubicBezTo>
                    <a:pt x="43" y="520"/>
                    <a:pt x="44" y="516"/>
                    <a:pt x="43" y="513"/>
                  </a:cubicBezTo>
                  <a:cubicBezTo>
                    <a:pt x="42" y="507"/>
                    <a:pt x="32" y="506"/>
                    <a:pt x="27" y="505"/>
                  </a:cubicBezTo>
                  <a:cubicBezTo>
                    <a:pt x="21" y="503"/>
                    <a:pt x="16" y="512"/>
                    <a:pt x="11" y="506"/>
                  </a:cubicBezTo>
                  <a:cubicBezTo>
                    <a:pt x="10" y="504"/>
                    <a:pt x="3" y="495"/>
                    <a:pt x="10" y="495"/>
                  </a:cubicBezTo>
                  <a:cubicBezTo>
                    <a:pt x="8" y="492"/>
                    <a:pt x="5" y="489"/>
                    <a:pt x="2" y="487"/>
                  </a:cubicBezTo>
                  <a:cubicBezTo>
                    <a:pt x="0" y="485"/>
                    <a:pt x="1" y="480"/>
                    <a:pt x="0" y="47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498">
              <a:extLst>
                <a:ext uri="{FF2B5EF4-FFF2-40B4-BE49-F238E27FC236}">
                  <a16:creationId xmlns:a16="http://schemas.microsoft.com/office/drawing/2014/main" id="{9F74BC64-4227-4255-B76F-AB69544E6576}"/>
                </a:ext>
              </a:extLst>
            </p:cNvPr>
            <p:cNvSpPr>
              <a:spLocks/>
            </p:cNvSpPr>
            <p:nvPr/>
          </p:nvSpPr>
          <p:spPr bwMode="auto">
            <a:xfrm>
              <a:off x="7289635" y="1274279"/>
              <a:ext cx="3412457" cy="2478147"/>
            </a:xfrm>
            <a:custGeom>
              <a:avLst/>
              <a:gdLst>
                <a:gd name="T0" fmla="*/ 64 w 1574"/>
                <a:gd name="T1" fmla="*/ 446 h 1143"/>
                <a:gd name="T2" fmla="*/ 159 w 1574"/>
                <a:gd name="T3" fmla="*/ 360 h 1143"/>
                <a:gd name="T4" fmla="*/ 170 w 1574"/>
                <a:gd name="T5" fmla="*/ 281 h 1143"/>
                <a:gd name="T6" fmla="*/ 232 w 1574"/>
                <a:gd name="T7" fmla="*/ 223 h 1143"/>
                <a:gd name="T8" fmla="*/ 292 w 1574"/>
                <a:gd name="T9" fmla="*/ 167 h 1143"/>
                <a:gd name="T10" fmla="*/ 407 w 1574"/>
                <a:gd name="T11" fmla="*/ 272 h 1143"/>
                <a:gd name="T12" fmla="*/ 577 w 1574"/>
                <a:gd name="T13" fmla="*/ 345 h 1143"/>
                <a:gd name="T14" fmla="*/ 791 w 1574"/>
                <a:gd name="T15" fmla="*/ 388 h 1143"/>
                <a:gd name="T16" fmla="*/ 1007 w 1574"/>
                <a:gd name="T17" fmla="*/ 339 h 1143"/>
                <a:gd name="T18" fmla="*/ 1099 w 1574"/>
                <a:gd name="T19" fmla="*/ 262 h 1143"/>
                <a:gd name="T20" fmla="*/ 1173 w 1574"/>
                <a:gd name="T21" fmla="*/ 232 h 1143"/>
                <a:gd name="T22" fmla="*/ 1036 w 1574"/>
                <a:gd name="T23" fmla="*/ 124 h 1143"/>
                <a:gd name="T24" fmla="*/ 1086 w 1574"/>
                <a:gd name="T25" fmla="*/ 38 h 1143"/>
                <a:gd name="T26" fmla="*/ 1220 w 1574"/>
                <a:gd name="T27" fmla="*/ 32 h 1143"/>
                <a:gd name="T28" fmla="*/ 1349 w 1574"/>
                <a:gd name="T29" fmla="*/ 134 h 1143"/>
                <a:gd name="T30" fmla="*/ 1472 w 1574"/>
                <a:gd name="T31" fmla="*/ 195 h 1143"/>
                <a:gd name="T32" fmla="*/ 1557 w 1574"/>
                <a:gd name="T33" fmla="*/ 207 h 1143"/>
                <a:gd name="T34" fmla="*/ 1534 w 1574"/>
                <a:gd name="T35" fmla="*/ 278 h 1143"/>
                <a:gd name="T36" fmla="*/ 1525 w 1574"/>
                <a:gd name="T37" fmla="*/ 357 h 1143"/>
                <a:gd name="T38" fmla="*/ 1457 w 1574"/>
                <a:gd name="T39" fmla="*/ 418 h 1143"/>
                <a:gd name="T40" fmla="*/ 1380 w 1574"/>
                <a:gd name="T41" fmla="*/ 478 h 1143"/>
                <a:gd name="T42" fmla="*/ 1353 w 1574"/>
                <a:gd name="T43" fmla="*/ 459 h 1143"/>
                <a:gd name="T44" fmla="*/ 1254 w 1574"/>
                <a:gd name="T45" fmla="*/ 486 h 1143"/>
                <a:gd name="T46" fmla="*/ 1341 w 1574"/>
                <a:gd name="T47" fmla="*/ 538 h 1143"/>
                <a:gd name="T48" fmla="*/ 1415 w 1574"/>
                <a:gd name="T49" fmla="*/ 567 h 1143"/>
                <a:gd name="T50" fmla="*/ 1369 w 1574"/>
                <a:gd name="T51" fmla="*/ 595 h 1143"/>
                <a:gd name="T52" fmla="*/ 1415 w 1574"/>
                <a:gd name="T53" fmla="*/ 693 h 1143"/>
                <a:gd name="T54" fmla="*/ 1393 w 1574"/>
                <a:gd name="T55" fmla="*/ 723 h 1143"/>
                <a:gd name="T56" fmla="*/ 1464 w 1574"/>
                <a:gd name="T57" fmla="*/ 758 h 1143"/>
                <a:gd name="T58" fmla="*/ 1449 w 1574"/>
                <a:gd name="T59" fmla="*/ 800 h 1143"/>
                <a:gd name="T60" fmla="*/ 1492 w 1574"/>
                <a:gd name="T61" fmla="*/ 825 h 1143"/>
                <a:gd name="T62" fmla="*/ 1475 w 1574"/>
                <a:gd name="T63" fmla="*/ 844 h 1143"/>
                <a:gd name="T64" fmla="*/ 1471 w 1574"/>
                <a:gd name="T65" fmla="*/ 898 h 1143"/>
                <a:gd name="T66" fmla="*/ 1448 w 1574"/>
                <a:gd name="T67" fmla="*/ 922 h 1143"/>
                <a:gd name="T68" fmla="*/ 1455 w 1574"/>
                <a:gd name="T69" fmla="*/ 964 h 1143"/>
                <a:gd name="T70" fmla="*/ 1430 w 1574"/>
                <a:gd name="T71" fmla="*/ 988 h 1143"/>
                <a:gd name="T72" fmla="*/ 1401 w 1574"/>
                <a:gd name="T73" fmla="*/ 1019 h 1143"/>
                <a:gd name="T74" fmla="*/ 1356 w 1574"/>
                <a:gd name="T75" fmla="*/ 1057 h 1143"/>
                <a:gd name="T76" fmla="*/ 1296 w 1574"/>
                <a:gd name="T77" fmla="*/ 1045 h 1143"/>
                <a:gd name="T78" fmla="*/ 1289 w 1574"/>
                <a:gd name="T79" fmla="*/ 1079 h 1143"/>
                <a:gd name="T80" fmla="*/ 1234 w 1574"/>
                <a:gd name="T81" fmla="*/ 1101 h 1143"/>
                <a:gd name="T82" fmla="*/ 1217 w 1574"/>
                <a:gd name="T83" fmla="*/ 1135 h 1143"/>
                <a:gd name="T84" fmla="*/ 1183 w 1574"/>
                <a:gd name="T85" fmla="*/ 1096 h 1143"/>
                <a:gd name="T86" fmla="*/ 1145 w 1574"/>
                <a:gd name="T87" fmla="*/ 1092 h 1143"/>
                <a:gd name="T88" fmla="*/ 1073 w 1574"/>
                <a:gd name="T89" fmla="*/ 1047 h 1143"/>
                <a:gd name="T90" fmla="*/ 972 w 1574"/>
                <a:gd name="T91" fmla="*/ 1057 h 1143"/>
                <a:gd name="T92" fmla="*/ 942 w 1574"/>
                <a:gd name="T93" fmla="*/ 1107 h 1143"/>
                <a:gd name="T94" fmla="*/ 864 w 1574"/>
                <a:gd name="T95" fmla="*/ 1043 h 1143"/>
                <a:gd name="T96" fmla="*/ 813 w 1574"/>
                <a:gd name="T97" fmla="*/ 983 h 1143"/>
                <a:gd name="T98" fmla="*/ 812 w 1574"/>
                <a:gd name="T99" fmla="*/ 889 h 1143"/>
                <a:gd name="T100" fmla="*/ 747 w 1574"/>
                <a:gd name="T101" fmla="*/ 836 h 1143"/>
                <a:gd name="T102" fmla="*/ 674 w 1574"/>
                <a:gd name="T103" fmla="*/ 844 h 1143"/>
                <a:gd name="T104" fmla="*/ 570 w 1574"/>
                <a:gd name="T105" fmla="*/ 864 h 1143"/>
                <a:gd name="T106" fmla="*/ 460 w 1574"/>
                <a:gd name="T107" fmla="*/ 876 h 1143"/>
                <a:gd name="T108" fmla="*/ 339 w 1574"/>
                <a:gd name="T109" fmla="*/ 812 h 1143"/>
                <a:gd name="T110" fmla="*/ 223 w 1574"/>
                <a:gd name="T111" fmla="*/ 757 h 1143"/>
                <a:gd name="T112" fmla="*/ 215 w 1574"/>
                <a:gd name="T113" fmla="*/ 694 h 1143"/>
                <a:gd name="T114" fmla="*/ 205 w 1574"/>
                <a:gd name="T115" fmla="*/ 608 h 1143"/>
                <a:gd name="T116" fmla="*/ 57 w 1574"/>
                <a:gd name="T117" fmla="*/ 565 h 1143"/>
                <a:gd name="T118" fmla="*/ 10 w 1574"/>
                <a:gd name="T119" fmla="*/ 495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4" h="1143">
                  <a:moveTo>
                    <a:pt x="0" y="477"/>
                  </a:moveTo>
                  <a:cubicBezTo>
                    <a:pt x="4" y="477"/>
                    <a:pt x="7" y="475"/>
                    <a:pt x="6" y="471"/>
                  </a:cubicBezTo>
                  <a:cubicBezTo>
                    <a:pt x="5" y="465"/>
                    <a:pt x="2" y="466"/>
                    <a:pt x="4" y="460"/>
                  </a:cubicBezTo>
                  <a:cubicBezTo>
                    <a:pt x="5" y="455"/>
                    <a:pt x="9" y="457"/>
                    <a:pt x="13" y="455"/>
                  </a:cubicBezTo>
                  <a:cubicBezTo>
                    <a:pt x="17" y="453"/>
                    <a:pt x="19" y="447"/>
                    <a:pt x="24" y="447"/>
                  </a:cubicBezTo>
                  <a:cubicBezTo>
                    <a:pt x="23" y="445"/>
                    <a:pt x="23" y="443"/>
                    <a:pt x="24" y="441"/>
                  </a:cubicBezTo>
                  <a:cubicBezTo>
                    <a:pt x="27" y="442"/>
                    <a:pt x="33" y="445"/>
                    <a:pt x="35" y="442"/>
                  </a:cubicBezTo>
                  <a:cubicBezTo>
                    <a:pt x="37" y="440"/>
                    <a:pt x="40" y="437"/>
                    <a:pt x="43" y="437"/>
                  </a:cubicBezTo>
                  <a:cubicBezTo>
                    <a:pt x="46" y="437"/>
                    <a:pt x="47" y="445"/>
                    <a:pt x="49" y="446"/>
                  </a:cubicBezTo>
                  <a:cubicBezTo>
                    <a:pt x="53" y="449"/>
                    <a:pt x="60" y="445"/>
                    <a:pt x="64" y="446"/>
                  </a:cubicBezTo>
                  <a:cubicBezTo>
                    <a:pt x="72" y="446"/>
                    <a:pt x="73" y="435"/>
                    <a:pt x="74" y="429"/>
                  </a:cubicBezTo>
                  <a:cubicBezTo>
                    <a:pt x="75" y="424"/>
                    <a:pt x="77" y="422"/>
                    <a:pt x="82" y="423"/>
                  </a:cubicBezTo>
                  <a:cubicBezTo>
                    <a:pt x="88" y="424"/>
                    <a:pt x="95" y="424"/>
                    <a:pt x="101" y="423"/>
                  </a:cubicBezTo>
                  <a:cubicBezTo>
                    <a:pt x="104" y="422"/>
                    <a:pt x="109" y="423"/>
                    <a:pt x="111" y="421"/>
                  </a:cubicBezTo>
                  <a:cubicBezTo>
                    <a:pt x="114" y="418"/>
                    <a:pt x="114" y="412"/>
                    <a:pt x="117" y="409"/>
                  </a:cubicBezTo>
                  <a:cubicBezTo>
                    <a:pt x="124" y="401"/>
                    <a:pt x="138" y="400"/>
                    <a:pt x="146" y="393"/>
                  </a:cubicBezTo>
                  <a:cubicBezTo>
                    <a:pt x="149" y="390"/>
                    <a:pt x="151" y="389"/>
                    <a:pt x="155" y="389"/>
                  </a:cubicBezTo>
                  <a:cubicBezTo>
                    <a:pt x="161" y="389"/>
                    <a:pt x="159" y="387"/>
                    <a:pt x="157" y="383"/>
                  </a:cubicBezTo>
                  <a:cubicBezTo>
                    <a:pt x="155" y="378"/>
                    <a:pt x="153" y="373"/>
                    <a:pt x="151" y="369"/>
                  </a:cubicBezTo>
                  <a:cubicBezTo>
                    <a:pt x="148" y="362"/>
                    <a:pt x="155" y="361"/>
                    <a:pt x="159" y="360"/>
                  </a:cubicBezTo>
                  <a:cubicBezTo>
                    <a:pt x="157" y="358"/>
                    <a:pt x="155" y="357"/>
                    <a:pt x="153" y="356"/>
                  </a:cubicBezTo>
                  <a:cubicBezTo>
                    <a:pt x="155" y="353"/>
                    <a:pt x="158" y="349"/>
                    <a:pt x="162" y="352"/>
                  </a:cubicBezTo>
                  <a:cubicBezTo>
                    <a:pt x="164" y="347"/>
                    <a:pt x="158" y="346"/>
                    <a:pt x="157" y="342"/>
                  </a:cubicBezTo>
                  <a:cubicBezTo>
                    <a:pt x="157" y="336"/>
                    <a:pt x="151" y="332"/>
                    <a:pt x="148" y="328"/>
                  </a:cubicBezTo>
                  <a:cubicBezTo>
                    <a:pt x="144" y="322"/>
                    <a:pt x="139" y="316"/>
                    <a:pt x="137" y="309"/>
                  </a:cubicBezTo>
                  <a:cubicBezTo>
                    <a:pt x="135" y="305"/>
                    <a:pt x="138" y="297"/>
                    <a:pt x="133" y="295"/>
                  </a:cubicBezTo>
                  <a:cubicBezTo>
                    <a:pt x="130" y="293"/>
                    <a:pt x="115" y="295"/>
                    <a:pt x="119" y="289"/>
                  </a:cubicBezTo>
                  <a:cubicBezTo>
                    <a:pt x="121" y="285"/>
                    <a:pt x="130" y="284"/>
                    <a:pt x="134" y="283"/>
                  </a:cubicBezTo>
                  <a:cubicBezTo>
                    <a:pt x="141" y="281"/>
                    <a:pt x="148" y="280"/>
                    <a:pt x="156" y="278"/>
                  </a:cubicBezTo>
                  <a:cubicBezTo>
                    <a:pt x="163" y="275"/>
                    <a:pt x="164" y="279"/>
                    <a:pt x="170" y="281"/>
                  </a:cubicBezTo>
                  <a:cubicBezTo>
                    <a:pt x="175" y="283"/>
                    <a:pt x="179" y="278"/>
                    <a:pt x="183" y="281"/>
                  </a:cubicBezTo>
                  <a:cubicBezTo>
                    <a:pt x="189" y="285"/>
                    <a:pt x="189" y="279"/>
                    <a:pt x="188" y="275"/>
                  </a:cubicBezTo>
                  <a:cubicBezTo>
                    <a:pt x="186" y="270"/>
                    <a:pt x="179" y="273"/>
                    <a:pt x="176" y="269"/>
                  </a:cubicBezTo>
                  <a:cubicBezTo>
                    <a:pt x="174" y="265"/>
                    <a:pt x="176" y="258"/>
                    <a:pt x="177" y="255"/>
                  </a:cubicBezTo>
                  <a:cubicBezTo>
                    <a:pt x="177" y="249"/>
                    <a:pt x="176" y="243"/>
                    <a:pt x="176" y="237"/>
                  </a:cubicBezTo>
                  <a:cubicBezTo>
                    <a:pt x="176" y="231"/>
                    <a:pt x="178" y="225"/>
                    <a:pt x="177" y="219"/>
                  </a:cubicBezTo>
                  <a:cubicBezTo>
                    <a:pt x="176" y="213"/>
                    <a:pt x="179" y="211"/>
                    <a:pt x="185" y="214"/>
                  </a:cubicBezTo>
                  <a:cubicBezTo>
                    <a:pt x="190" y="216"/>
                    <a:pt x="194" y="218"/>
                    <a:pt x="199" y="220"/>
                  </a:cubicBezTo>
                  <a:cubicBezTo>
                    <a:pt x="206" y="221"/>
                    <a:pt x="213" y="219"/>
                    <a:pt x="220" y="219"/>
                  </a:cubicBezTo>
                  <a:cubicBezTo>
                    <a:pt x="226" y="220"/>
                    <a:pt x="227" y="227"/>
                    <a:pt x="232" y="223"/>
                  </a:cubicBezTo>
                  <a:cubicBezTo>
                    <a:pt x="236" y="220"/>
                    <a:pt x="241" y="219"/>
                    <a:pt x="245" y="216"/>
                  </a:cubicBezTo>
                  <a:cubicBezTo>
                    <a:pt x="252" y="210"/>
                    <a:pt x="235" y="194"/>
                    <a:pt x="233" y="188"/>
                  </a:cubicBezTo>
                  <a:cubicBezTo>
                    <a:pt x="232" y="184"/>
                    <a:pt x="232" y="175"/>
                    <a:pt x="235" y="172"/>
                  </a:cubicBezTo>
                  <a:cubicBezTo>
                    <a:pt x="238" y="170"/>
                    <a:pt x="243" y="172"/>
                    <a:pt x="247" y="171"/>
                  </a:cubicBezTo>
                  <a:cubicBezTo>
                    <a:pt x="256" y="167"/>
                    <a:pt x="255" y="162"/>
                    <a:pt x="252" y="154"/>
                  </a:cubicBezTo>
                  <a:cubicBezTo>
                    <a:pt x="251" y="148"/>
                    <a:pt x="257" y="148"/>
                    <a:pt x="261" y="148"/>
                  </a:cubicBezTo>
                  <a:cubicBezTo>
                    <a:pt x="267" y="149"/>
                    <a:pt x="269" y="149"/>
                    <a:pt x="275" y="147"/>
                  </a:cubicBezTo>
                  <a:cubicBezTo>
                    <a:pt x="277" y="146"/>
                    <a:pt x="284" y="151"/>
                    <a:pt x="282" y="153"/>
                  </a:cubicBezTo>
                  <a:cubicBezTo>
                    <a:pt x="279" y="156"/>
                    <a:pt x="283" y="159"/>
                    <a:pt x="287" y="160"/>
                  </a:cubicBezTo>
                  <a:cubicBezTo>
                    <a:pt x="294" y="162"/>
                    <a:pt x="288" y="165"/>
                    <a:pt x="292" y="167"/>
                  </a:cubicBezTo>
                  <a:cubicBezTo>
                    <a:pt x="298" y="170"/>
                    <a:pt x="305" y="169"/>
                    <a:pt x="310" y="175"/>
                  </a:cubicBezTo>
                  <a:cubicBezTo>
                    <a:pt x="314" y="180"/>
                    <a:pt x="328" y="188"/>
                    <a:pt x="335" y="185"/>
                  </a:cubicBezTo>
                  <a:cubicBezTo>
                    <a:pt x="340" y="184"/>
                    <a:pt x="353" y="195"/>
                    <a:pt x="354" y="189"/>
                  </a:cubicBezTo>
                  <a:cubicBezTo>
                    <a:pt x="357" y="190"/>
                    <a:pt x="357" y="192"/>
                    <a:pt x="359" y="194"/>
                  </a:cubicBezTo>
                  <a:cubicBezTo>
                    <a:pt x="362" y="196"/>
                    <a:pt x="365" y="196"/>
                    <a:pt x="368" y="198"/>
                  </a:cubicBezTo>
                  <a:cubicBezTo>
                    <a:pt x="373" y="203"/>
                    <a:pt x="375" y="209"/>
                    <a:pt x="380" y="214"/>
                  </a:cubicBezTo>
                  <a:cubicBezTo>
                    <a:pt x="384" y="217"/>
                    <a:pt x="389" y="220"/>
                    <a:pt x="394" y="224"/>
                  </a:cubicBezTo>
                  <a:cubicBezTo>
                    <a:pt x="401" y="230"/>
                    <a:pt x="399" y="235"/>
                    <a:pt x="401" y="243"/>
                  </a:cubicBezTo>
                  <a:cubicBezTo>
                    <a:pt x="403" y="248"/>
                    <a:pt x="409" y="249"/>
                    <a:pt x="406" y="256"/>
                  </a:cubicBezTo>
                  <a:cubicBezTo>
                    <a:pt x="404" y="261"/>
                    <a:pt x="402" y="267"/>
                    <a:pt x="407" y="272"/>
                  </a:cubicBezTo>
                  <a:cubicBezTo>
                    <a:pt x="410" y="275"/>
                    <a:pt x="415" y="281"/>
                    <a:pt x="420" y="281"/>
                  </a:cubicBezTo>
                  <a:cubicBezTo>
                    <a:pt x="427" y="280"/>
                    <a:pt x="433" y="284"/>
                    <a:pt x="440" y="285"/>
                  </a:cubicBezTo>
                  <a:cubicBezTo>
                    <a:pt x="446" y="285"/>
                    <a:pt x="453" y="287"/>
                    <a:pt x="460" y="287"/>
                  </a:cubicBezTo>
                  <a:cubicBezTo>
                    <a:pt x="466" y="286"/>
                    <a:pt x="472" y="286"/>
                    <a:pt x="478" y="286"/>
                  </a:cubicBezTo>
                  <a:cubicBezTo>
                    <a:pt x="493" y="288"/>
                    <a:pt x="503" y="296"/>
                    <a:pt x="517" y="302"/>
                  </a:cubicBezTo>
                  <a:cubicBezTo>
                    <a:pt x="523" y="304"/>
                    <a:pt x="528" y="308"/>
                    <a:pt x="535" y="310"/>
                  </a:cubicBezTo>
                  <a:cubicBezTo>
                    <a:pt x="539" y="312"/>
                    <a:pt x="544" y="311"/>
                    <a:pt x="548" y="312"/>
                  </a:cubicBezTo>
                  <a:cubicBezTo>
                    <a:pt x="554" y="313"/>
                    <a:pt x="549" y="317"/>
                    <a:pt x="554" y="320"/>
                  </a:cubicBezTo>
                  <a:cubicBezTo>
                    <a:pt x="560" y="323"/>
                    <a:pt x="563" y="324"/>
                    <a:pt x="567" y="330"/>
                  </a:cubicBezTo>
                  <a:cubicBezTo>
                    <a:pt x="570" y="335"/>
                    <a:pt x="574" y="340"/>
                    <a:pt x="577" y="345"/>
                  </a:cubicBezTo>
                  <a:cubicBezTo>
                    <a:pt x="582" y="350"/>
                    <a:pt x="588" y="352"/>
                    <a:pt x="593" y="357"/>
                  </a:cubicBezTo>
                  <a:cubicBezTo>
                    <a:pt x="597" y="360"/>
                    <a:pt x="598" y="364"/>
                    <a:pt x="603" y="365"/>
                  </a:cubicBezTo>
                  <a:cubicBezTo>
                    <a:pt x="610" y="366"/>
                    <a:pt x="616" y="363"/>
                    <a:pt x="622" y="363"/>
                  </a:cubicBezTo>
                  <a:cubicBezTo>
                    <a:pt x="636" y="361"/>
                    <a:pt x="651" y="368"/>
                    <a:pt x="664" y="369"/>
                  </a:cubicBezTo>
                  <a:cubicBezTo>
                    <a:pt x="672" y="369"/>
                    <a:pt x="679" y="370"/>
                    <a:pt x="686" y="370"/>
                  </a:cubicBezTo>
                  <a:cubicBezTo>
                    <a:pt x="693" y="370"/>
                    <a:pt x="699" y="366"/>
                    <a:pt x="706" y="367"/>
                  </a:cubicBezTo>
                  <a:cubicBezTo>
                    <a:pt x="714" y="368"/>
                    <a:pt x="722" y="369"/>
                    <a:pt x="729" y="370"/>
                  </a:cubicBezTo>
                  <a:cubicBezTo>
                    <a:pt x="736" y="371"/>
                    <a:pt x="743" y="370"/>
                    <a:pt x="749" y="372"/>
                  </a:cubicBezTo>
                  <a:cubicBezTo>
                    <a:pt x="755" y="374"/>
                    <a:pt x="759" y="380"/>
                    <a:pt x="764" y="382"/>
                  </a:cubicBezTo>
                  <a:cubicBezTo>
                    <a:pt x="772" y="387"/>
                    <a:pt x="783" y="386"/>
                    <a:pt x="791" y="388"/>
                  </a:cubicBezTo>
                  <a:cubicBezTo>
                    <a:pt x="805" y="391"/>
                    <a:pt x="817" y="399"/>
                    <a:pt x="830" y="396"/>
                  </a:cubicBezTo>
                  <a:cubicBezTo>
                    <a:pt x="837" y="394"/>
                    <a:pt x="837" y="395"/>
                    <a:pt x="841" y="399"/>
                  </a:cubicBezTo>
                  <a:cubicBezTo>
                    <a:pt x="845" y="404"/>
                    <a:pt x="852" y="399"/>
                    <a:pt x="856" y="403"/>
                  </a:cubicBezTo>
                  <a:cubicBezTo>
                    <a:pt x="855" y="402"/>
                    <a:pt x="886" y="384"/>
                    <a:pt x="889" y="383"/>
                  </a:cubicBezTo>
                  <a:cubicBezTo>
                    <a:pt x="895" y="380"/>
                    <a:pt x="903" y="378"/>
                    <a:pt x="910" y="377"/>
                  </a:cubicBezTo>
                  <a:cubicBezTo>
                    <a:pt x="918" y="376"/>
                    <a:pt x="926" y="374"/>
                    <a:pt x="934" y="374"/>
                  </a:cubicBezTo>
                  <a:cubicBezTo>
                    <a:pt x="946" y="374"/>
                    <a:pt x="960" y="378"/>
                    <a:pt x="971" y="372"/>
                  </a:cubicBezTo>
                  <a:cubicBezTo>
                    <a:pt x="976" y="369"/>
                    <a:pt x="985" y="368"/>
                    <a:pt x="989" y="363"/>
                  </a:cubicBezTo>
                  <a:cubicBezTo>
                    <a:pt x="992" y="359"/>
                    <a:pt x="993" y="353"/>
                    <a:pt x="995" y="348"/>
                  </a:cubicBezTo>
                  <a:cubicBezTo>
                    <a:pt x="998" y="343"/>
                    <a:pt x="1002" y="342"/>
                    <a:pt x="1007" y="339"/>
                  </a:cubicBezTo>
                  <a:cubicBezTo>
                    <a:pt x="1009" y="338"/>
                    <a:pt x="1011" y="336"/>
                    <a:pt x="1012" y="334"/>
                  </a:cubicBezTo>
                  <a:cubicBezTo>
                    <a:pt x="1013" y="332"/>
                    <a:pt x="1016" y="333"/>
                    <a:pt x="1016" y="332"/>
                  </a:cubicBezTo>
                  <a:cubicBezTo>
                    <a:pt x="1018" y="324"/>
                    <a:pt x="996" y="316"/>
                    <a:pt x="993" y="310"/>
                  </a:cubicBezTo>
                  <a:cubicBezTo>
                    <a:pt x="989" y="304"/>
                    <a:pt x="987" y="287"/>
                    <a:pt x="996" y="285"/>
                  </a:cubicBezTo>
                  <a:cubicBezTo>
                    <a:pt x="1008" y="283"/>
                    <a:pt x="1022" y="293"/>
                    <a:pt x="1034" y="295"/>
                  </a:cubicBezTo>
                  <a:cubicBezTo>
                    <a:pt x="1036" y="295"/>
                    <a:pt x="1043" y="297"/>
                    <a:pt x="1046" y="295"/>
                  </a:cubicBezTo>
                  <a:cubicBezTo>
                    <a:pt x="1049" y="292"/>
                    <a:pt x="1054" y="289"/>
                    <a:pt x="1056" y="285"/>
                  </a:cubicBezTo>
                  <a:cubicBezTo>
                    <a:pt x="1058" y="281"/>
                    <a:pt x="1059" y="277"/>
                    <a:pt x="1062" y="274"/>
                  </a:cubicBezTo>
                  <a:cubicBezTo>
                    <a:pt x="1064" y="271"/>
                    <a:pt x="1073" y="273"/>
                    <a:pt x="1076" y="274"/>
                  </a:cubicBezTo>
                  <a:cubicBezTo>
                    <a:pt x="1085" y="274"/>
                    <a:pt x="1094" y="270"/>
                    <a:pt x="1099" y="262"/>
                  </a:cubicBezTo>
                  <a:cubicBezTo>
                    <a:pt x="1101" y="259"/>
                    <a:pt x="1095" y="253"/>
                    <a:pt x="1098" y="248"/>
                  </a:cubicBezTo>
                  <a:cubicBezTo>
                    <a:pt x="1101" y="242"/>
                    <a:pt x="1104" y="241"/>
                    <a:pt x="1110" y="241"/>
                  </a:cubicBezTo>
                  <a:cubicBezTo>
                    <a:pt x="1114" y="241"/>
                    <a:pt x="1118" y="243"/>
                    <a:pt x="1117" y="236"/>
                  </a:cubicBezTo>
                  <a:cubicBezTo>
                    <a:pt x="1116" y="232"/>
                    <a:pt x="1123" y="235"/>
                    <a:pt x="1125" y="235"/>
                  </a:cubicBezTo>
                  <a:cubicBezTo>
                    <a:pt x="1127" y="236"/>
                    <a:pt x="1134" y="231"/>
                    <a:pt x="1137" y="230"/>
                  </a:cubicBezTo>
                  <a:cubicBezTo>
                    <a:pt x="1140" y="229"/>
                    <a:pt x="1142" y="230"/>
                    <a:pt x="1145" y="230"/>
                  </a:cubicBezTo>
                  <a:cubicBezTo>
                    <a:pt x="1146" y="230"/>
                    <a:pt x="1148" y="230"/>
                    <a:pt x="1150" y="230"/>
                  </a:cubicBezTo>
                  <a:cubicBezTo>
                    <a:pt x="1150" y="229"/>
                    <a:pt x="1151" y="228"/>
                    <a:pt x="1152" y="227"/>
                  </a:cubicBezTo>
                  <a:cubicBezTo>
                    <a:pt x="1154" y="227"/>
                    <a:pt x="1158" y="230"/>
                    <a:pt x="1160" y="230"/>
                  </a:cubicBezTo>
                  <a:cubicBezTo>
                    <a:pt x="1165" y="231"/>
                    <a:pt x="1169" y="232"/>
                    <a:pt x="1173" y="232"/>
                  </a:cubicBezTo>
                  <a:cubicBezTo>
                    <a:pt x="1189" y="233"/>
                    <a:pt x="1175" y="220"/>
                    <a:pt x="1169" y="215"/>
                  </a:cubicBezTo>
                  <a:cubicBezTo>
                    <a:pt x="1154" y="204"/>
                    <a:pt x="1138" y="195"/>
                    <a:pt x="1121" y="188"/>
                  </a:cubicBezTo>
                  <a:cubicBezTo>
                    <a:pt x="1114" y="184"/>
                    <a:pt x="1103" y="182"/>
                    <a:pt x="1098" y="190"/>
                  </a:cubicBezTo>
                  <a:cubicBezTo>
                    <a:pt x="1092" y="201"/>
                    <a:pt x="1084" y="190"/>
                    <a:pt x="1074" y="190"/>
                  </a:cubicBezTo>
                  <a:cubicBezTo>
                    <a:pt x="1071" y="190"/>
                    <a:pt x="1063" y="189"/>
                    <a:pt x="1061" y="191"/>
                  </a:cubicBezTo>
                  <a:cubicBezTo>
                    <a:pt x="1057" y="192"/>
                    <a:pt x="1057" y="197"/>
                    <a:pt x="1051" y="194"/>
                  </a:cubicBezTo>
                  <a:cubicBezTo>
                    <a:pt x="1048" y="192"/>
                    <a:pt x="1035" y="186"/>
                    <a:pt x="1039" y="180"/>
                  </a:cubicBezTo>
                  <a:cubicBezTo>
                    <a:pt x="1040" y="177"/>
                    <a:pt x="1043" y="177"/>
                    <a:pt x="1040" y="174"/>
                  </a:cubicBezTo>
                  <a:cubicBezTo>
                    <a:pt x="1038" y="170"/>
                    <a:pt x="1038" y="167"/>
                    <a:pt x="1038" y="163"/>
                  </a:cubicBezTo>
                  <a:cubicBezTo>
                    <a:pt x="1038" y="150"/>
                    <a:pt x="1037" y="137"/>
                    <a:pt x="1036" y="124"/>
                  </a:cubicBezTo>
                  <a:cubicBezTo>
                    <a:pt x="1045" y="129"/>
                    <a:pt x="1056" y="129"/>
                    <a:pt x="1065" y="133"/>
                  </a:cubicBezTo>
                  <a:cubicBezTo>
                    <a:pt x="1075" y="137"/>
                    <a:pt x="1077" y="128"/>
                    <a:pt x="1083" y="122"/>
                  </a:cubicBezTo>
                  <a:cubicBezTo>
                    <a:pt x="1088" y="118"/>
                    <a:pt x="1100" y="122"/>
                    <a:pt x="1099" y="113"/>
                  </a:cubicBezTo>
                  <a:cubicBezTo>
                    <a:pt x="1099" y="109"/>
                    <a:pt x="1096" y="108"/>
                    <a:pt x="1092" y="107"/>
                  </a:cubicBezTo>
                  <a:cubicBezTo>
                    <a:pt x="1089" y="106"/>
                    <a:pt x="1090" y="102"/>
                    <a:pt x="1090" y="100"/>
                  </a:cubicBezTo>
                  <a:cubicBezTo>
                    <a:pt x="1089" y="97"/>
                    <a:pt x="1092" y="95"/>
                    <a:pt x="1090" y="91"/>
                  </a:cubicBezTo>
                  <a:cubicBezTo>
                    <a:pt x="1089" y="90"/>
                    <a:pt x="1089" y="88"/>
                    <a:pt x="1090" y="86"/>
                  </a:cubicBezTo>
                  <a:cubicBezTo>
                    <a:pt x="1091" y="82"/>
                    <a:pt x="1089" y="80"/>
                    <a:pt x="1089" y="77"/>
                  </a:cubicBezTo>
                  <a:cubicBezTo>
                    <a:pt x="1089" y="69"/>
                    <a:pt x="1086" y="63"/>
                    <a:pt x="1094" y="57"/>
                  </a:cubicBezTo>
                  <a:cubicBezTo>
                    <a:pt x="1102" y="51"/>
                    <a:pt x="1089" y="44"/>
                    <a:pt x="1086" y="38"/>
                  </a:cubicBezTo>
                  <a:cubicBezTo>
                    <a:pt x="1084" y="33"/>
                    <a:pt x="1077" y="30"/>
                    <a:pt x="1072" y="32"/>
                  </a:cubicBezTo>
                  <a:cubicBezTo>
                    <a:pt x="1067" y="34"/>
                    <a:pt x="1064" y="30"/>
                    <a:pt x="1061" y="27"/>
                  </a:cubicBezTo>
                  <a:cubicBezTo>
                    <a:pt x="1069" y="24"/>
                    <a:pt x="1068" y="11"/>
                    <a:pt x="1077" y="10"/>
                  </a:cubicBezTo>
                  <a:cubicBezTo>
                    <a:pt x="1089" y="7"/>
                    <a:pt x="1099" y="3"/>
                    <a:pt x="1111" y="4"/>
                  </a:cubicBezTo>
                  <a:cubicBezTo>
                    <a:pt x="1123" y="4"/>
                    <a:pt x="1133" y="0"/>
                    <a:pt x="1145" y="3"/>
                  </a:cubicBezTo>
                  <a:cubicBezTo>
                    <a:pt x="1150" y="5"/>
                    <a:pt x="1155" y="7"/>
                    <a:pt x="1160" y="9"/>
                  </a:cubicBezTo>
                  <a:cubicBezTo>
                    <a:pt x="1166" y="12"/>
                    <a:pt x="1174" y="12"/>
                    <a:pt x="1180" y="16"/>
                  </a:cubicBezTo>
                  <a:cubicBezTo>
                    <a:pt x="1180" y="9"/>
                    <a:pt x="1201" y="17"/>
                    <a:pt x="1203" y="20"/>
                  </a:cubicBezTo>
                  <a:cubicBezTo>
                    <a:pt x="1204" y="22"/>
                    <a:pt x="1214" y="25"/>
                    <a:pt x="1217" y="27"/>
                  </a:cubicBezTo>
                  <a:cubicBezTo>
                    <a:pt x="1219" y="28"/>
                    <a:pt x="1218" y="31"/>
                    <a:pt x="1220" y="32"/>
                  </a:cubicBezTo>
                  <a:cubicBezTo>
                    <a:pt x="1223" y="34"/>
                    <a:pt x="1227" y="34"/>
                    <a:pt x="1229" y="37"/>
                  </a:cubicBezTo>
                  <a:cubicBezTo>
                    <a:pt x="1233" y="39"/>
                    <a:pt x="1238" y="41"/>
                    <a:pt x="1240" y="45"/>
                  </a:cubicBezTo>
                  <a:cubicBezTo>
                    <a:pt x="1241" y="47"/>
                    <a:pt x="1247" y="46"/>
                    <a:pt x="1247" y="50"/>
                  </a:cubicBezTo>
                  <a:cubicBezTo>
                    <a:pt x="1247" y="55"/>
                    <a:pt x="1253" y="58"/>
                    <a:pt x="1257" y="61"/>
                  </a:cubicBezTo>
                  <a:cubicBezTo>
                    <a:pt x="1261" y="63"/>
                    <a:pt x="1265" y="70"/>
                    <a:pt x="1269" y="71"/>
                  </a:cubicBezTo>
                  <a:cubicBezTo>
                    <a:pt x="1275" y="73"/>
                    <a:pt x="1277" y="80"/>
                    <a:pt x="1281" y="84"/>
                  </a:cubicBezTo>
                  <a:cubicBezTo>
                    <a:pt x="1287" y="88"/>
                    <a:pt x="1293" y="90"/>
                    <a:pt x="1298" y="95"/>
                  </a:cubicBezTo>
                  <a:cubicBezTo>
                    <a:pt x="1302" y="98"/>
                    <a:pt x="1303" y="104"/>
                    <a:pt x="1308" y="107"/>
                  </a:cubicBezTo>
                  <a:cubicBezTo>
                    <a:pt x="1312" y="111"/>
                    <a:pt x="1316" y="110"/>
                    <a:pt x="1318" y="116"/>
                  </a:cubicBezTo>
                  <a:cubicBezTo>
                    <a:pt x="1321" y="127"/>
                    <a:pt x="1339" y="135"/>
                    <a:pt x="1349" y="134"/>
                  </a:cubicBezTo>
                  <a:cubicBezTo>
                    <a:pt x="1354" y="133"/>
                    <a:pt x="1359" y="131"/>
                    <a:pt x="1363" y="133"/>
                  </a:cubicBezTo>
                  <a:cubicBezTo>
                    <a:pt x="1369" y="137"/>
                    <a:pt x="1376" y="138"/>
                    <a:pt x="1382" y="141"/>
                  </a:cubicBezTo>
                  <a:cubicBezTo>
                    <a:pt x="1379" y="134"/>
                    <a:pt x="1390" y="143"/>
                    <a:pt x="1393" y="143"/>
                  </a:cubicBezTo>
                  <a:cubicBezTo>
                    <a:pt x="1397" y="143"/>
                    <a:pt x="1403" y="151"/>
                    <a:pt x="1408" y="153"/>
                  </a:cubicBezTo>
                  <a:cubicBezTo>
                    <a:pt x="1415" y="157"/>
                    <a:pt x="1421" y="154"/>
                    <a:pt x="1427" y="156"/>
                  </a:cubicBezTo>
                  <a:cubicBezTo>
                    <a:pt x="1429" y="157"/>
                    <a:pt x="1428" y="163"/>
                    <a:pt x="1430" y="165"/>
                  </a:cubicBezTo>
                  <a:cubicBezTo>
                    <a:pt x="1432" y="167"/>
                    <a:pt x="1435" y="168"/>
                    <a:pt x="1437" y="170"/>
                  </a:cubicBezTo>
                  <a:cubicBezTo>
                    <a:pt x="1444" y="173"/>
                    <a:pt x="1443" y="177"/>
                    <a:pt x="1445" y="183"/>
                  </a:cubicBezTo>
                  <a:cubicBezTo>
                    <a:pt x="1447" y="187"/>
                    <a:pt x="1460" y="197"/>
                    <a:pt x="1464" y="196"/>
                  </a:cubicBezTo>
                  <a:cubicBezTo>
                    <a:pt x="1467" y="196"/>
                    <a:pt x="1469" y="195"/>
                    <a:pt x="1472" y="195"/>
                  </a:cubicBezTo>
                  <a:cubicBezTo>
                    <a:pt x="1476" y="195"/>
                    <a:pt x="1480" y="197"/>
                    <a:pt x="1484" y="197"/>
                  </a:cubicBezTo>
                  <a:cubicBezTo>
                    <a:pt x="1488" y="196"/>
                    <a:pt x="1502" y="197"/>
                    <a:pt x="1503" y="191"/>
                  </a:cubicBezTo>
                  <a:cubicBezTo>
                    <a:pt x="1503" y="186"/>
                    <a:pt x="1510" y="181"/>
                    <a:pt x="1515" y="182"/>
                  </a:cubicBezTo>
                  <a:cubicBezTo>
                    <a:pt x="1516" y="182"/>
                    <a:pt x="1521" y="184"/>
                    <a:pt x="1521" y="183"/>
                  </a:cubicBezTo>
                  <a:cubicBezTo>
                    <a:pt x="1522" y="179"/>
                    <a:pt x="1522" y="178"/>
                    <a:pt x="1525" y="177"/>
                  </a:cubicBezTo>
                  <a:cubicBezTo>
                    <a:pt x="1529" y="177"/>
                    <a:pt x="1535" y="171"/>
                    <a:pt x="1539" y="173"/>
                  </a:cubicBezTo>
                  <a:cubicBezTo>
                    <a:pt x="1541" y="174"/>
                    <a:pt x="1548" y="177"/>
                    <a:pt x="1550" y="177"/>
                  </a:cubicBezTo>
                  <a:cubicBezTo>
                    <a:pt x="1549" y="181"/>
                    <a:pt x="1550" y="184"/>
                    <a:pt x="1553" y="187"/>
                  </a:cubicBezTo>
                  <a:cubicBezTo>
                    <a:pt x="1557" y="191"/>
                    <a:pt x="1566" y="197"/>
                    <a:pt x="1562" y="204"/>
                  </a:cubicBezTo>
                  <a:cubicBezTo>
                    <a:pt x="1561" y="205"/>
                    <a:pt x="1558" y="206"/>
                    <a:pt x="1557" y="207"/>
                  </a:cubicBezTo>
                  <a:cubicBezTo>
                    <a:pt x="1554" y="210"/>
                    <a:pt x="1558" y="212"/>
                    <a:pt x="1560" y="215"/>
                  </a:cubicBezTo>
                  <a:cubicBezTo>
                    <a:pt x="1561" y="217"/>
                    <a:pt x="1560" y="219"/>
                    <a:pt x="1560" y="222"/>
                  </a:cubicBezTo>
                  <a:cubicBezTo>
                    <a:pt x="1561" y="226"/>
                    <a:pt x="1565" y="229"/>
                    <a:pt x="1565" y="233"/>
                  </a:cubicBezTo>
                  <a:cubicBezTo>
                    <a:pt x="1564" y="238"/>
                    <a:pt x="1574" y="245"/>
                    <a:pt x="1567" y="249"/>
                  </a:cubicBezTo>
                  <a:cubicBezTo>
                    <a:pt x="1572" y="252"/>
                    <a:pt x="1567" y="253"/>
                    <a:pt x="1568" y="258"/>
                  </a:cubicBezTo>
                  <a:cubicBezTo>
                    <a:pt x="1568" y="261"/>
                    <a:pt x="1572" y="264"/>
                    <a:pt x="1571" y="267"/>
                  </a:cubicBezTo>
                  <a:cubicBezTo>
                    <a:pt x="1570" y="272"/>
                    <a:pt x="1565" y="270"/>
                    <a:pt x="1568" y="277"/>
                  </a:cubicBezTo>
                  <a:cubicBezTo>
                    <a:pt x="1569" y="279"/>
                    <a:pt x="1571" y="281"/>
                    <a:pt x="1571" y="284"/>
                  </a:cubicBezTo>
                  <a:cubicBezTo>
                    <a:pt x="1572" y="288"/>
                    <a:pt x="1549" y="282"/>
                    <a:pt x="1545" y="281"/>
                  </a:cubicBezTo>
                  <a:cubicBezTo>
                    <a:pt x="1544" y="280"/>
                    <a:pt x="1534" y="276"/>
                    <a:pt x="1534" y="278"/>
                  </a:cubicBezTo>
                  <a:cubicBezTo>
                    <a:pt x="1532" y="281"/>
                    <a:pt x="1532" y="286"/>
                    <a:pt x="1529" y="288"/>
                  </a:cubicBezTo>
                  <a:cubicBezTo>
                    <a:pt x="1527" y="289"/>
                    <a:pt x="1521" y="290"/>
                    <a:pt x="1520" y="292"/>
                  </a:cubicBezTo>
                  <a:cubicBezTo>
                    <a:pt x="1518" y="293"/>
                    <a:pt x="1526" y="298"/>
                    <a:pt x="1527" y="299"/>
                  </a:cubicBezTo>
                  <a:cubicBezTo>
                    <a:pt x="1535" y="308"/>
                    <a:pt x="1541" y="318"/>
                    <a:pt x="1547" y="329"/>
                  </a:cubicBezTo>
                  <a:cubicBezTo>
                    <a:pt x="1551" y="338"/>
                    <a:pt x="1560" y="344"/>
                    <a:pt x="1559" y="354"/>
                  </a:cubicBezTo>
                  <a:cubicBezTo>
                    <a:pt x="1559" y="359"/>
                    <a:pt x="1562" y="358"/>
                    <a:pt x="1556" y="360"/>
                  </a:cubicBezTo>
                  <a:cubicBezTo>
                    <a:pt x="1552" y="362"/>
                    <a:pt x="1548" y="361"/>
                    <a:pt x="1545" y="366"/>
                  </a:cubicBezTo>
                  <a:cubicBezTo>
                    <a:pt x="1552" y="368"/>
                    <a:pt x="1551" y="371"/>
                    <a:pt x="1556" y="375"/>
                  </a:cubicBezTo>
                  <a:cubicBezTo>
                    <a:pt x="1551" y="371"/>
                    <a:pt x="1543" y="369"/>
                    <a:pt x="1539" y="363"/>
                  </a:cubicBezTo>
                  <a:cubicBezTo>
                    <a:pt x="1535" y="358"/>
                    <a:pt x="1531" y="357"/>
                    <a:pt x="1525" y="357"/>
                  </a:cubicBezTo>
                  <a:cubicBezTo>
                    <a:pt x="1526" y="361"/>
                    <a:pt x="1532" y="371"/>
                    <a:pt x="1530" y="375"/>
                  </a:cubicBezTo>
                  <a:cubicBezTo>
                    <a:pt x="1528" y="377"/>
                    <a:pt x="1522" y="375"/>
                    <a:pt x="1520" y="377"/>
                  </a:cubicBezTo>
                  <a:cubicBezTo>
                    <a:pt x="1516" y="380"/>
                    <a:pt x="1523" y="386"/>
                    <a:pt x="1515" y="388"/>
                  </a:cubicBezTo>
                  <a:cubicBezTo>
                    <a:pt x="1508" y="390"/>
                    <a:pt x="1500" y="388"/>
                    <a:pt x="1493" y="390"/>
                  </a:cubicBezTo>
                  <a:cubicBezTo>
                    <a:pt x="1497" y="395"/>
                    <a:pt x="1509" y="402"/>
                    <a:pt x="1507" y="409"/>
                  </a:cubicBezTo>
                  <a:cubicBezTo>
                    <a:pt x="1506" y="412"/>
                    <a:pt x="1491" y="410"/>
                    <a:pt x="1488" y="409"/>
                  </a:cubicBezTo>
                  <a:cubicBezTo>
                    <a:pt x="1484" y="409"/>
                    <a:pt x="1480" y="408"/>
                    <a:pt x="1477" y="406"/>
                  </a:cubicBezTo>
                  <a:cubicBezTo>
                    <a:pt x="1473" y="404"/>
                    <a:pt x="1470" y="397"/>
                    <a:pt x="1465" y="398"/>
                  </a:cubicBezTo>
                  <a:cubicBezTo>
                    <a:pt x="1462" y="398"/>
                    <a:pt x="1462" y="401"/>
                    <a:pt x="1459" y="401"/>
                  </a:cubicBezTo>
                  <a:cubicBezTo>
                    <a:pt x="1459" y="408"/>
                    <a:pt x="1460" y="411"/>
                    <a:pt x="1457" y="418"/>
                  </a:cubicBezTo>
                  <a:cubicBezTo>
                    <a:pt x="1456" y="420"/>
                    <a:pt x="1456" y="425"/>
                    <a:pt x="1453" y="427"/>
                  </a:cubicBezTo>
                  <a:cubicBezTo>
                    <a:pt x="1452" y="428"/>
                    <a:pt x="1446" y="428"/>
                    <a:pt x="1446" y="430"/>
                  </a:cubicBezTo>
                  <a:cubicBezTo>
                    <a:pt x="1447" y="433"/>
                    <a:pt x="1444" y="433"/>
                    <a:pt x="1443" y="435"/>
                  </a:cubicBezTo>
                  <a:cubicBezTo>
                    <a:pt x="1442" y="436"/>
                    <a:pt x="1440" y="437"/>
                    <a:pt x="1438" y="437"/>
                  </a:cubicBezTo>
                  <a:cubicBezTo>
                    <a:pt x="1436" y="438"/>
                    <a:pt x="1434" y="443"/>
                    <a:pt x="1433" y="443"/>
                  </a:cubicBezTo>
                  <a:cubicBezTo>
                    <a:pt x="1427" y="445"/>
                    <a:pt x="1422" y="452"/>
                    <a:pt x="1422" y="459"/>
                  </a:cubicBezTo>
                  <a:cubicBezTo>
                    <a:pt x="1422" y="467"/>
                    <a:pt x="1410" y="467"/>
                    <a:pt x="1405" y="462"/>
                  </a:cubicBezTo>
                  <a:cubicBezTo>
                    <a:pt x="1406" y="467"/>
                    <a:pt x="1400" y="466"/>
                    <a:pt x="1397" y="466"/>
                  </a:cubicBezTo>
                  <a:cubicBezTo>
                    <a:pt x="1398" y="469"/>
                    <a:pt x="1395" y="470"/>
                    <a:pt x="1393" y="470"/>
                  </a:cubicBezTo>
                  <a:cubicBezTo>
                    <a:pt x="1388" y="471"/>
                    <a:pt x="1384" y="475"/>
                    <a:pt x="1380" y="478"/>
                  </a:cubicBezTo>
                  <a:cubicBezTo>
                    <a:pt x="1377" y="481"/>
                    <a:pt x="1374" y="482"/>
                    <a:pt x="1373" y="487"/>
                  </a:cubicBezTo>
                  <a:cubicBezTo>
                    <a:pt x="1373" y="491"/>
                    <a:pt x="1369" y="491"/>
                    <a:pt x="1370" y="495"/>
                  </a:cubicBezTo>
                  <a:cubicBezTo>
                    <a:pt x="1368" y="493"/>
                    <a:pt x="1366" y="493"/>
                    <a:pt x="1363" y="493"/>
                  </a:cubicBezTo>
                  <a:cubicBezTo>
                    <a:pt x="1367" y="497"/>
                    <a:pt x="1353" y="507"/>
                    <a:pt x="1350" y="497"/>
                  </a:cubicBezTo>
                  <a:cubicBezTo>
                    <a:pt x="1349" y="492"/>
                    <a:pt x="1358" y="492"/>
                    <a:pt x="1360" y="491"/>
                  </a:cubicBezTo>
                  <a:cubicBezTo>
                    <a:pt x="1362" y="489"/>
                    <a:pt x="1359" y="487"/>
                    <a:pt x="1359" y="485"/>
                  </a:cubicBezTo>
                  <a:cubicBezTo>
                    <a:pt x="1359" y="482"/>
                    <a:pt x="1363" y="481"/>
                    <a:pt x="1364" y="479"/>
                  </a:cubicBezTo>
                  <a:cubicBezTo>
                    <a:pt x="1355" y="483"/>
                    <a:pt x="1351" y="477"/>
                    <a:pt x="1343" y="475"/>
                  </a:cubicBezTo>
                  <a:cubicBezTo>
                    <a:pt x="1344" y="473"/>
                    <a:pt x="1346" y="472"/>
                    <a:pt x="1349" y="471"/>
                  </a:cubicBezTo>
                  <a:cubicBezTo>
                    <a:pt x="1344" y="464"/>
                    <a:pt x="1347" y="465"/>
                    <a:pt x="1353" y="459"/>
                  </a:cubicBezTo>
                  <a:cubicBezTo>
                    <a:pt x="1355" y="457"/>
                    <a:pt x="1356" y="449"/>
                    <a:pt x="1357" y="446"/>
                  </a:cubicBezTo>
                  <a:cubicBezTo>
                    <a:pt x="1358" y="433"/>
                    <a:pt x="1338" y="436"/>
                    <a:pt x="1337" y="425"/>
                  </a:cubicBezTo>
                  <a:cubicBezTo>
                    <a:pt x="1338" y="432"/>
                    <a:pt x="1330" y="429"/>
                    <a:pt x="1326" y="427"/>
                  </a:cubicBezTo>
                  <a:cubicBezTo>
                    <a:pt x="1322" y="426"/>
                    <a:pt x="1311" y="431"/>
                    <a:pt x="1319" y="434"/>
                  </a:cubicBezTo>
                  <a:cubicBezTo>
                    <a:pt x="1313" y="435"/>
                    <a:pt x="1309" y="444"/>
                    <a:pt x="1310" y="449"/>
                  </a:cubicBezTo>
                  <a:cubicBezTo>
                    <a:pt x="1310" y="454"/>
                    <a:pt x="1297" y="459"/>
                    <a:pt x="1294" y="461"/>
                  </a:cubicBezTo>
                  <a:cubicBezTo>
                    <a:pt x="1291" y="463"/>
                    <a:pt x="1289" y="464"/>
                    <a:pt x="1287" y="467"/>
                  </a:cubicBezTo>
                  <a:cubicBezTo>
                    <a:pt x="1284" y="473"/>
                    <a:pt x="1290" y="475"/>
                    <a:pt x="1288" y="479"/>
                  </a:cubicBezTo>
                  <a:cubicBezTo>
                    <a:pt x="1285" y="489"/>
                    <a:pt x="1277" y="486"/>
                    <a:pt x="1270" y="490"/>
                  </a:cubicBezTo>
                  <a:cubicBezTo>
                    <a:pt x="1265" y="493"/>
                    <a:pt x="1260" y="485"/>
                    <a:pt x="1254" y="486"/>
                  </a:cubicBezTo>
                  <a:cubicBezTo>
                    <a:pt x="1247" y="488"/>
                    <a:pt x="1250" y="501"/>
                    <a:pt x="1252" y="505"/>
                  </a:cubicBezTo>
                  <a:cubicBezTo>
                    <a:pt x="1255" y="514"/>
                    <a:pt x="1265" y="517"/>
                    <a:pt x="1272" y="522"/>
                  </a:cubicBezTo>
                  <a:cubicBezTo>
                    <a:pt x="1274" y="523"/>
                    <a:pt x="1279" y="524"/>
                    <a:pt x="1282" y="523"/>
                  </a:cubicBezTo>
                  <a:cubicBezTo>
                    <a:pt x="1286" y="521"/>
                    <a:pt x="1287" y="527"/>
                    <a:pt x="1290" y="528"/>
                  </a:cubicBezTo>
                  <a:cubicBezTo>
                    <a:pt x="1291" y="526"/>
                    <a:pt x="1291" y="524"/>
                    <a:pt x="1290" y="522"/>
                  </a:cubicBezTo>
                  <a:cubicBezTo>
                    <a:pt x="1296" y="522"/>
                    <a:pt x="1304" y="528"/>
                    <a:pt x="1307" y="533"/>
                  </a:cubicBezTo>
                  <a:cubicBezTo>
                    <a:pt x="1311" y="540"/>
                    <a:pt x="1305" y="547"/>
                    <a:pt x="1313" y="553"/>
                  </a:cubicBezTo>
                  <a:cubicBezTo>
                    <a:pt x="1318" y="557"/>
                    <a:pt x="1325" y="558"/>
                    <a:pt x="1331" y="557"/>
                  </a:cubicBezTo>
                  <a:cubicBezTo>
                    <a:pt x="1335" y="556"/>
                    <a:pt x="1341" y="554"/>
                    <a:pt x="1336" y="549"/>
                  </a:cubicBezTo>
                  <a:cubicBezTo>
                    <a:pt x="1338" y="548"/>
                    <a:pt x="1350" y="538"/>
                    <a:pt x="1341" y="538"/>
                  </a:cubicBezTo>
                  <a:cubicBezTo>
                    <a:pt x="1346" y="539"/>
                    <a:pt x="1351" y="535"/>
                    <a:pt x="1355" y="534"/>
                  </a:cubicBezTo>
                  <a:cubicBezTo>
                    <a:pt x="1359" y="532"/>
                    <a:pt x="1366" y="537"/>
                    <a:pt x="1368" y="540"/>
                  </a:cubicBezTo>
                  <a:cubicBezTo>
                    <a:pt x="1370" y="542"/>
                    <a:pt x="1372" y="542"/>
                    <a:pt x="1375" y="541"/>
                  </a:cubicBezTo>
                  <a:cubicBezTo>
                    <a:pt x="1377" y="541"/>
                    <a:pt x="1379" y="544"/>
                    <a:pt x="1380" y="545"/>
                  </a:cubicBezTo>
                  <a:cubicBezTo>
                    <a:pt x="1384" y="549"/>
                    <a:pt x="1390" y="543"/>
                    <a:pt x="1395" y="547"/>
                  </a:cubicBezTo>
                  <a:cubicBezTo>
                    <a:pt x="1395" y="546"/>
                    <a:pt x="1395" y="545"/>
                    <a:pt x="1396" y="544"/>
                  </a:cubicBezTo>
                  <a:cubicBezTo>
                    <a:pt x="1402" y="548"/>
                    <a:pt x="1410" y="545"/>
                    <a:pt x="1416" y="549"/>
                  </a:cubicBezTo>
                  <a:cubicBezTo>
                    <a:pt x="1415" y="550"/>
                    <a:pt x="1414" y="550"/>
                    <a:pt x="1413" y="551"/>
                  </a:cubicBezTo>
                  <a:cubicBezTo>
                    <a:pt x="1419" y="556"/>
                    <a:pt x="1410" y="557"/>
                    <a:pt x="1416" y="562"/>
                  </a:cubicBezTo>
                  <a:cubicBezTo>
                    <a:pt x="1418" y="563"/>
                    <a:pt x="1418" y="566"/>
                    <a:pt x="1415" y="567"/>
                  </a:cubicBezTo>
                  <a:cubicBezTo>
                    <a:pt x="1409" y="569"/>
                    <a:pt x="1409" y="565"/>
                    <a:pt x="1407" y="561"/>
                  </a:cubicBezTo>
                  <a:cubicBezTo>
                    <a:pt x="1406" y="563"/>
                    <a:pt x="1405" y="564"/>
                    <a:pt x="1404" y="566"/>
                  </a:cubicBezTo>
                  <a:cubicBezTo>
                    <a:pt x="1404" y="561"/>
                    <a:pt x="1401" y="563"/>
                    <a:pt x="1399" y="565"/>
                  </a:cubicBezTo>
                  <a:cubicBezTo>
                    <a:pt x="1397" y="566"/>
                    <a:pt x="1387" y="573"/>
                    <a:pt x="1393" y="567"/>
                  </a:cubicBezTo>
                  <a:cubicBezTo>
                    <a:pt x="1390" y="569"/>
                    <a:pt x="1384" y="575"/>
                    <a:pt x="1380" y="576"/>
                  </a:cubicBezTo>
                  <a:cubicBezTo>
                    <a:pt x="1377" y="576"/>
                    <a:pt x="1371" y="573"/>
                    <a:pt x="1373" y="578"/>
                  </a:cubicBezTo>
                  <a:cubicBezTo>
                    <a:pt x="1377" y="574"/>
                    <a:pt x="1381" y="580"/>
                    <a:pt x="1378" y="584"/>
                  </a:cubicBezTo>
                  <a:cubicBezTo>
                    <a:pt x="1377" y="581"/>
                    <a:pt x="1373" y="580"/>
                    <a:pt x="1373" y="584"/>
                  </a:cubicBezTo>
                  <a:cubicBezTo>
                    <a:pt x="1372" y="587"/>
                    <a:pt x="1375" y="589"/>
                    <a:pt x="1375" y="592"/>
                  </a:cubicBezTo>
                  <a:cubicBezTo>
                    <a:pt x="1375" y="593"/>
                    <a:pt x="1370" y="595"/>
                    <a:pt x="1369" y="595"/>
                  </a:cubicBezTo>
                  <a:cubicBezTo>
                    <a:pt x="1365" y="594"/>
                    <a:pt x="1367" y="589"/>
                    <a:pt x="1363" y="587"/>
                  </a:cubicBezTo>
                  <a:cubicBezTo>
                    <a:pt x="1367" y="593"/>
                    <a:pt x="1362" y="588"/>
                    <a:pt x="1359" y="589"/>
                  </a:cubicBezTo>
                  <a:cubicBezTo>
                    <a:pt x="1359" y="592"/>
                    <a:pt x="1363" y="598"/>
                    <a:pt x="1367" y="598"/>
                  </a:cubicBezTo>
                  <a:cubicBezTo>
                    <a:pt x="1359" y="599"/>
                    <a:pt x="1364" y="613"/>
                    <a:pt x="1354" y="611"/>
                  </a:cubicBezTo>
                  <a:cubicBezTo>
                    <a:pt x="1354" y="615"/>
                    <a:pt x="1353" y="623"/>
                    <a:pt x="1351" y="626"/>
                  </a:cubicBezTo>
                  <a:cubicBezTo>
                    <a:pt x="1348" y="632"/>
                    <a:pt x="1351" y="636"/>
                    <a:pt x="1352" y="641"/>
                  </a:cubicBezTo>
                  <a:cubicBezTo>
                    <a:pt x="1356" y="637"/>
                    <a:pt x="1363" y="643"/>
                    <a:pt x="1366" y="645"/>
                  </a:cubicBezTo>
                  <a:cubicBezTo>
                    <a:pt x="1373" y="650"/>
                    <a:pt x="1380" y="652"/>
                    <a:pt x="1388" y="655"/>
                  </a:cubicBezTo>
                  <a:cubicBezTo>
                    <a:pt x="1393" y="658"/>
                    <a:pt x="1395" y="666"/>
                    <a:pt x="1399" y="671"/>
                  </a:cubicBezTo>
                  <a:cubicBezTo>
                    <a:pt x="1404" y="678"/>
                    <a:pt x="1409" y="687"/>
                    <a:pt x="1415" y="693"/>
                  </a:cubicBezTo>
                  <a:cubicBezTo>
                    <a:pt x="1420" y="697"/>
                    <a:pt x="1424" y="703"/>
                    <a:pt x="1425" y="709"/>
                  </a:cubicBezTo>
                  <a:cubicBezTo>
                    <a:pt x="1425" y="716"/>
                    <a:pt x="1436" y="717"/>
                    <a:pt x="1442" y="720"/>
                  </a:cubicBezTo>
                  <a:cubicBezTo>
                    <a:pt x="1446" y="722"/>
                    <a:pt x="1444" y="724"/>
                    <a:pt x="1446" y="728"/>
                  </a:cubicBezTo>
                  <a:cubicBezTo>
                    <a:pt x="1448" y="731"/>
                    <a:pt x="1451" y="731"/>
                    <a:pt x="1454" y="732"/>
                  </a:cubicBezTo>
                  <a:cubicBezTo>
                    <a:pt x="1458" y="734"/>
                    <a:pt x="1468" y="739"/>
                    <a:pt x="1465" y="745"/>
                  </a:cubicBezTo>
                  <a:cubicBezTo>
                    <a:pt x="1459" y="744"/>
                    <a:pt x="1452" y="737"/>
                    <a:pt x="1445" y="739"/>
                  </a:cubicBezTo>
                  <a:cubicBezTo>
                    <a:pt x="1436" y="742"/>
                    <a:pt x="1436" y="735"/>
                    <a:pt x="1428" y="733"/>
                  </a:cubicBezTo>
                  <a:cubicBezTo>
                    <a:pt x="1420" y="730"/>
                    <a:pt x="1417" y="740"/>
                    <a:pt x="1410" y="736"/>
                  </a:cubicBezTo>
                  <a:cubicBezTo>
                    <a:pt x="1407" y="734"/>
                    <a:pt x="1405" y="731"/>
                    <a:pt x="1403" y="728"/>
                  </a:cubicBezTo>
                  <a:cubicBezTo>
                    <a:pt x="1401" y="725"/>
                    <a:pt x="1397" y="725"/>
                    <a:pt x="1393" y="723"/>
                  </a:cubicBezTo>
                  <a:cubicBezTo>
                    <a:pt x="1395" y="724"/>
                    <a:pt x="1396" y="726"/>
                    <a:pt x="1395" y="728"/>
                  </a:cubicBezTo>
                  <a:cubicBezTo>
                    <a:pt x="1396" y="727"/>
                    <a:pt x="1398" y="726"/>
                    <a:pt x="1400" y="728"/>
                  </a:cubicBezTo>
                  <a:cubicBezTo>
                    <a:pt x="1399" y="727"/>
                    <a:pt x="1398" y="726"/>
                    <a:pt x="1397" y="726"/>
                  </a:cubicBezTo>
                  <a:cubicBezTo>
                    <a:pt x="1400" y="724"/>
                    <a:pt x="1407" y="733"/>
                    <a:pt x="1401" y="730"/>
                  </a:cubicBezTo>
                  <a:cubicBezTo>
                    <a:pt x="1405" y="734"/>
                    <a:pt x="1411" y="741"/>
                    <a:pt x="1417" y="738"/>
                  </a:cubicBezTo>
                  <a:cubicBezTo>
                    <a:pt x="1420" y="736"/>
                    <a:pt x="1420" y="734"/>
                    <a:pt x="1423" y="734"/>
                  </a:cubicBezTo>
                  <a:cubicBezTo>
                    <a:pt x="1426" y="734"/>
                    <a:pt x="1430" y="735"/>
                    <a:pt x="1431" y="738"/>
                  </a:cubicBezTo>
                  <a:cubicBezTo>
                    <a:pt x="1433" y="739"/>
                    <a:pt x="1431" y="741"/>
                    <a:pt x="1433" y="742"/>
                  </a:cubicBezTo>
                  <a:cubicBezTo>
                    <a:pt x="1436" y="744"/>
                    <a:pt x="1440" y="744"/>
                    <a:pt x="1443" y="745"/>
                  </a:cubicBezTo>
                  <a:cubicBezTo>
                    <a:pt x="1451" y="748"/>
                    <a:pt x="1457" y="755"/>
                    <a:pt x="1464" y="758"/>
                  </a:cubicBezTo>
                  <a:cubicBezTo>
                    <a:pt x="1467" y="760"/>
                    <a:pt x="1476" y="768"/>
                    <a:pt x="1475" y="773"/>
                  </a:cubicBezTo>
                  <a:cubicBezTo>
                    <a:pt x="1475" y="775"/>
                    <a:pt x="1471" y="774"/>
                    <a:pt x="1469" y="774"/>
                  </a:cubicBezTo>
                  <a:cubicBezTo>
                    <a:pt x="1464" y="775"/>
                    <a:pt x="1462" y="779"/>
                    <a:pt x="1458" y="782"/>
                  </a:cubicBezTo>
                  <a:cubicBezTo>
                    <a:pt x="1456" y="783"/>
                    <a:pt x="1453" y="784"/>
                    <a:pt x="1452" y="787"/>
                  </a:cubicBezTo>
                  <a:cubicBezTo>
                    <a:pt x="1452" y="789"/>
                    <a:pt x="1452" y="792"/>
                    <a:pt x="1450" y="792"/>
                  </a:cubicBezTo>
                  <a:cubicBezTo>
                    <a:pt x="1446" y="793"/>
                    <a:pt x="1444" y="789"/>
                    <a:pt x="1440" y="791"/>
                  </a:cubicBezTo>
                  <a:cubicBezTo>
                    <a:pt x="1437" y="792"/>
                    <a:pt x="1435" y="795"/>
                    <a:pt x="1432" y="797"/>
                  </a:cubicBezTo>
                  <a:cubicBezTo>
                    <a:pt x="1434" y="796"/>
                    <a:pt x="1441" y="791"/>
                    <a:pt x="1443" y="792"/>
                  </a:cubicBezTo>
                  <a:cubicBezTo>
                    <a:pt x="1447" y="795"/>
                    <a:pt x="1447" y="802"/>
                    <a:pt x="1452" y="802"/>
                  </a:cubicBezTo>
                  <a:cubicBezTo>
                    <a:pt x="1451" y="801"/>
                    <a:pt x="1450" y="800"/>
                    <a:pt x="1449" y="800"/>
                  </a:cubicBezTo>
                  <a:cubicBezTo>
                    <a:pt x="1456" y="801"/>
                    <a:pt x="1460" y="793"/>
                    <a:pt x="1466" y="795"/>
                  </a:cubicBezTo>
                  <a:cubicBezTo>
                    <a:pt x="1471" y="796"/>
                    <a:pt x="1473" y="800"/>
                    <a:pt x="1476" y="803"/>
                  </a:cubicBezTo>
                  <a:cubicBezTo>
                    <a:pt x="1480" y="806"/>
                    <a:pt x="1488" y="807"/>
                    <a:pt x="1493" y="808"/>
                  </a:cubicBezTo>
                  <a:cubicBezTo>
                    <a:pt x="1490" y="810"/>
                    <a:pt x="1488" y="813"/>
                    <a:pt x="1486" y="815"/>
                  </a:cubicBezTo>
                  <a:cubicBezTo>
                    <a:pt x="1485" y="817"/>
                    <a:pt x="1484" y="818"/>
                    <a:pt x="1483" y="819"/>
                  </a:cubicBezTo>
                  <a:cubicBezTo>
                    <a:pt x="1481" y="821"/>
                    <a:pt x="1479" y="820"/>
                    <a:pt x="1477" y="822"/>
                  </a:cubicBezTo>
                  <a:cubicBezTo>
                    <a:pt x="1478" y="823"/>
                    <a:pt x="1479" y="824"/>
                    <a:pt x="1479" y="825"/>
                  </a:cubicBezTo>
                  <a:cubicBezTo>
                    <a:pt x="1481" y="822"/>
                    <a:pt x="1485" y="819"/>
                    <a:pt x="1488" y="821"/>
                  </a:cubicBezTo>
                  <a:cubicBezTo>
                    <a:pt x="1486" y="820"/>
                    <a:pt x="1486" y="815"/>
                    <a:pt x="1490" y="817"/>
                  </a:cubicBezTo>
                  <a:cubicBezTo>
                    <a:pt x="1493" y="819"/>
                    <a:pt x="1490" y="822"/>
                    <a:pt x="1492" y="825"/>
                  </a:cubicBezTo>
                  <a:cubicBezTo>
                    <a:pt x="1492" y="825"/>
                    <a:pt x="1496" y="835"/>
                    <a:pt x="1492" y="832"/>
                  </a:cubicBezTo>
                  <a:cubicBezTo>
                    <a:pt x="1490" y="831"/>
                    <a:pt x="1490" y="828"/>
                    <a:pt x="1488" y="826"/>
                  </a:cubicBezTo>
                  <a:cubicBezTo>
                    <a:pt x="1489" y="828"/>
                    <a:pt x="1489" y="830"/>
                    <a:pt x="1489" y="832"/>
                  </a:cubicBezTo>
                  <a:cubicBezTo>
                    <a:pt x="1487" y="832"/>
                    <a:pt x="1485" y="831"/>
                    <a:pt x="1484" y="829"/>
                  </a:cubicBezTo>
                  <a:cubicBezTo>
                    <a:pt x="1485" y="834"/>
                    <a:pt x="1484" y="831"/>
                    <a:pt x="1483" y="829"/>
                  </a:cubicBezTo>
                  <a:cubicBezTo>
                    <a:pt x="1482" y="831"/>
                    <a:pt x="1481" y="833"/>
                    <a:pt x="1480" y="835"/>
                  </a:cubicBezTo>
                  <a:cubicBezTo>
                    <a:pt x="1483" y="834"/>
                    <a:pt x="1489" y="838"/>
                    <a:pt x="1490" y="842"/>
                  </a:cubicBezTo>
                  <a:cubicBezTo>
                    <a:pt x="1488" y="840"/>
                    <a:pt x="1487" y="840"/>
                    <a:pt x="1486" y="842"/>
                  </a:cubicBezTo>
                  <a:cubicBezTo>
                    <a:pt x="1489" y="842"/>
                    <a:pt x="1492" y="846"/>
                    <a:pt x="1489" y="848"/>
                  </a:cubicBezTo>
                  <a:cubicBezTo>
                    <a:pt x="1484" y="851"/>
                    <a:pt x="1478" y="846"/>
                    <a:pt x="1475" y="844"/>
                  </a:cubicBezTo>
                  <a:cubicBezTo>
                    <a:pt x="1477" y="846"/>
                    <a:pt x="1478" y="849"/>
                    <a:pt x="1480" y="850"/>
                  </a:cubicBezTo>
                  <a:cubicBezTo>
                    <a:pt x="1483" y="851"/>
                    <a:pt x="1486" y="849"/>
                    <a:pt x="1488" y="853"/>
                  </a:cubicBezTo>
                  <a:cubicBezTo>
                    <a:pt x="1489" y="855"/>
                    <a:pt x="1494" y="860"/>
                    <a:pt x="1491" y="862"/>
                  </a:cubicBezTo>
                  <a:cubicBezTo>
                    <a:pt x="1489" y="864"/>
                    <a:pt x="1486" y="864"/>
                    <a:pt x="1487" y="868"/>
                  </a:cubicBezTo>
                  <a:cubicBezTo>
                    <a:pt x="1484" y="867"/>
                    <a:pt x="1483" y="862"/>
                    <a:pt x="1479" y="860"/>
                  </a:cubicBezTo>
                  <a:cubicBezTo>
                    <a:pt x="1478" y="862"/>
                    <a:pt x="1478" y="862"/>
                    <a:pt x="1476" y="863"/>
                  </a:cubicBezTo>
                  <a:cubicBezTo>
                    <a:pt x="1482" y="864"/>
                    <a:pt x="1474" y="881"/>
                    <a:pt x="1464" y="870"/>
                  </a:cubicBezTo>
                  <a:cubicBezTo>
                    <a:pt x="1465" y="874"/>
                    <a:pt x="1475" y="873"/>
                    <a:pt x="1474" y="878"/>
                  </a:cubicBezTo>
                  <a:cubicBezTo>
                    <a:pt x="1473" y="882"/>
                    <a:pt x="1468" y="890"/>
                    <a:pt x="1473" y="892"/>
                  </a:cubicBezTo>
                  <a:cubicBezTo>
                    <a:pt x="1471" y="894"/>
                    <a:pt x="1471" y="896"/>
                    <a:pt x="1471" y="898"/>
                  </a:cubicBezTo>
                  <a:cubicBezTo>
                    <a:pt x="1472" y="904"/>
                    <a:pt x="1467" y="898"/>
                    <a:pt x="1469" y="902"/>
                  </a:cubicBezTo>
                  <a:cubicBezTo>
                    <a:pt x="1467" y="900"/>
                    <a:pt x="1465" y="899"/>
                    <a:pt x="1463" y="897"/>
                  </a:cubicBezTo>
                  <a:cubicBezTo>
                    <a:pt x="1463" y="899"/>
                    <a:pt x="1473" y="906"/>
                    <a:pt x="1465" y="904"/>
                  </a:cubicBezTo>
                  <a:cubicBezTo>
                    <a:pt x="1466" y="908"/>
                    <a:pt x="1463" y="911"/>
                    <a:pt x="1460" y="912"/>
                  </a:cubicBezTo>
                  <a:cubicBezTo>
                    <a:pt x="1464" y="917"/>
                    <a:pt x="1466" y="925"/>
                    <a:pt x="1456" y="923"/>
                  </a:cubicBezTo>
                  <a:cubicBezTo>
                    <a:pt x="1459" y="922"/>
                    <a:pt x="1461" y="918"/>
                    <a:pt x="1459" y="915"/>
                  </a:cubicBezTo>
                  <a:cubicBezTo>
                    <a:pt x="1458" y="916"/>
                    <a:pt x="1457" y="918"/>
                    <a:pt x="1456" y="919"/>
                  </a:cubicBezTo>
                  <a:cubicBezTo>
                    <a:pt x="1454" y="918"/>
                    <a:pt x="1453" y="916"/>
                    <a:pt x="1452" y="914"/>
                  </a:cubicBezTo>
                  <a:cubicBezTo>
                    <a:pt x="1451" y="916"/>
                    <a:pt x="1449" y="917"/>
                    <a:pt x="1446" y="916"/>
                  </a:cubicBezTo>
                  <a:cubicBezTo>
                    <a:pt x="1448" y="918"/>
                    <a:pt x="1448" y="919"/>
                    <a:pt x="1448" y="922"/>
                  </a:cubicBezTo>
                  <a:cubicBezTo>
                    <a:pt x="1453" y="920"/>
                    <a:pt x="1458" y="928"/>
                    <a:pt x="1452" y="927"/>
                  </a:cubicBezTo>
                  <a:cubicBezTo>
                    <a:pt x="1452" y="931"/>
                    <a:pt x="1456" y="933"/>
                    <a:pt x="1457" y="928"/>
                  </a:cubicBezTo>
                  <a:cubicBezTo>
                    <a:pt x="1461" y="932"/>
                    <a:pt x="1457" y="932"/>
                    <a:pt x="1455" y="934"/>
                  </a:cubicBezTo>
                  <a:cubicBezTo>
                    <a:pt x="1452" y="937"/>
                    <a:pt x="1451" y="940"/>
                    <a:pt x="1450" y="943"/>
                  </a:cubicBezTo>
                  <a:cubicBezTo>
                    <a:pt x="1446" y="940"/>
                    <a:pt x="1442" y="939"/>
                    <a:pt x="1438" y="937"/>
                  </a:cubicBezTo>
                  <a:cubicBezTo>
                    <a:pt x="1441" y="939"/>
                    <a:pt x="1443" y="945"/>
                    <a:pt x="1447" y="944"/>
                  </a:cubicBezTo>
                  <a:cubicBezTo>
                    <a:pt x="1452" y="943"/>
                    <a:pt x="1453" y="939"/>
                    <a:pt x="1457" y="944"/>
                  </a:cubicBezTo>
                  <a:cubicBezTo>
                    <a:pt x="1454" y="946"/>
                    <a:pt x="1455" y="950"/>
                    <a:pt x="1454" y="954"/>
                  </a:cubicBezTo>
                  <a:cubicBezTo>
                    <a:pt x="1452" y="959"/>
                    <a:pt x="1460" y="959"/>
                    <a:pt x="1458" y="964"/>
                  </a:cubicBezTo>
                  <a:cubicBezTo>
                    <a:pt x="1458" y="960"/>
                    <a:pt x="1457" y="960"/>
                    <a:pt x="1455" y="964"/>
                  </a:cubicBezTo>
                  <a:cubicBezTo>
                    <a:pt x="1453" y="961"/>
                    <a:pt x="1451" y="959"/>
                    <a:pt x="1448" y="958"/>
                  </a:cubicBezTo>
                  <a:cubicBezTo>
                    <a:pt x="1448" y="960"/>
                    <a:pt x="1446" y="962"/>
                    <a:pt x="1444" y="963"/>
                  </a:cubicBezTo>
                  <a:cubicBezTo>
                    <a:pt x="1446" y="965"/>
                    <a:pt x="1451" y="965"/>
                    <a:pt x="1451" y="969"/>
                  </a:cubicBezTo>
                  <a:cubicBezTo>
                    <a:pt x="1449" y="974"/>
                    <a:pt x="1445" y="967"/>
                    <a:pt x="1445" y="973"/>
                  </a:cubicBezTo>
                  <a:cubicBezTo>
                    <a:pt x="1445" y="970"/>
                    <a:pt x="1442" y="965"/>
                    <a:pt x="1439" y="969"/>
                  </a:cubicBezTo>
                  <a:cubicBezTo>
                    <a:pt x="1443" y="971"/>
                    <a:pt x="1439" y="977"/>
                    <a:pt x="1444" y="977"/>
                  </a:cubicBezTo>
                  <a:cubicBezTo>
                    <a:pt x="1443" y="980"/>
                    <a:pt x="1436" y="985"/>
                    <a:pt x="1436" y="980"/>
                  </a:cubicBezTo>
                  <a:cubicBezTo>
                    <a:pt x="1433" y="982"/>
                    <a:pt x="1434" y="983"/>
                    <a:pt x="1436" y="984"/>
                  </a:cubicBezTo>
                  <a:cubicBezTo>
                    <a:pt x="1440" y="987"/>
                    <a:pt x="1437" y="992"/>
                    <a:pt x="1435" y="994"/>
                  </a:cubicBezTo>
                  <a:cubicBezTo>
                    <a:pt x="1433" y="992"/>
                    <a:pt x="1432" y="990"/>
                    <a:pt x="1430" y="988"/>
                  </a:cubicBezTo>
                  <a:cubicBezTo>
                    <a:pt x="1429" y="992"/>
                    <a:pt x="1424" y="995"/>
                    <a:pt x="1422" y="990"/>
                  </a:cubicBezTo>
                  <a:cubicBezTo>
                    <a:pt x="1420" y="993"/>
                    <a:pt x="1415" y="991"/>
                    <a:pt x="1418" y="996"/>
                  </a:cubicBezTo>
                  <a:cubicBezTo>
                    <a:pt x="1416" y="995"/>
                    <a:pt x="1413" y="995"/>
                    <a:pt x="1411" y="996"/>
                  </a:cubicBezTo>
                  <a:cubicBezTo>
                    <a:pt x="1413" y="998"/>
                    <a:pt x="1416" y="999"/>
                    <a:pt x="1419" y="998"/>
                  </a:cubicBezTo>
                  <a:cubicBezTo>
                    <a:pt x="1418" y="1000"/>
                    <a:pt x="1420" y="1001"/>
                    <a:pt x="1422" y="1001"/>
                  </a:cubicBezTo>
                  <a:cubicBezTo>
                    <a:pt x="1421" y="1004"/>
                    <a:pt x="1419" y="1004"/>
                    <a:pt x="1418" y="1005"/>
                  </a:cubicBezTo>
                  <a:cubicBezTo>
                    <a:pt x="1415" y="1007"/>
                    <a:pt x="1417" y="1011"/>
                    <a:pt x="1413" y="1013"/>
                  </a:cubicBezTo>
                  <a:cubicBezTo>
                    <a:pt x="1415" y="1010"/>
                    <a:pt x="1414" y="1009"/>
                    <a:pt x="1411" y="1010"/>
                  </a:cubicBezTo>
                  <a:cubicBezTo>
                    <a:pt x="1412" y="1013"/>
                    <a:pt x="1410" y="1016"/>
                    <a:pt x="1410" y="1019"/>
                  </a:cubicBezTo>
                  <a:cubicBezTo>
                    <a:pt x="1409" y="1013"/>
                    <a:pt x="1404" y="1019"/>
                    <a:pt x="1401" y="1019"/>
                  </a:cubicBezTo>
                  <a:cubicBezTo>
                    <a:pt x="1400" y="1020"/>
                    <a:pt x="1398" y="1030"/>
                    <a:pt x="1395" y="1027"/>
                  </a:cubicBezTo>
                  <a:cubicBezTo>
                    <a:pt x="1392" y="1024"/>
                    <a:pt x="1390" y="1023"/>
                    <a:pt x="1389" y="1028"/>
                  </a:cubicBezTo>
                  <a:cubicBezTo>
                    <a:pt x="1389" y="1033"/>
                    <a:pt x="1386" y="1034"/>
                    <a:pt x="1381" y="1034"/>
                  </a:cubicBezTo>
                  <a:cubicBezTo>
                    <a:pt x="1384" y="1035"/>
                    <a:pt x="1388" y="1035"/>
                    <a:pt x="1389" y="1039"/>
                  </a:cubicBezTo>
                  <a:cubicBezTo>
                    <a:pt x="1385" y="1035"/>
                    <a:pt x="1386" y="1042"/>
                    <a:pt x="1383" y="1039"/>
                  </a:cubicBezTo>
                  <a:cubicBezTo>
                    <a:pt x="1382" y="1042"/>
                    <a:pt x="1384" y="1047"/>
                    <a:pt x="1379" y="1048"/>
                  </a:cubicBezTo>
                  <a:cubicBezTo>
                    <a:pt x="1376" y="1049"/>
                    <a:pt x="1371" y="1050"/>
                    <a:pt x="1368" y="1049"/>
                  </a:cubicBezTo>
                  <a:cubicBezTo>
                    <a:pt x="1372" y="1053"/>
                    <a:pt x="1356" y="1056"/>
                    <a:pt x="1359" y="1048"/>
                  </a:cubicBezTo>
                  <a:cubicBezTo>
                    <a:pt x="1357" y="1051"/>
                    <a:pt x="1354" y="1050"/>
                    <a:pt x="1351" y="1049"/>
                  </a:cubicBezTo>
                  <a:cubicBezTo>
                    <a:pt x="1351" y="1051"/>
                    <a:pt x="1358" y="1054"/>
                    <a:pt x="1356" y="1057"/>
                  </a:cubicBezTo>
                  <a:cubicBezTo>
                    <a:pt x="1355" y="1059"/>
                    <a:pt x="1353" y="1058"/>
                    <a:pt x="1352" y="1057"/>
                  </a:cubicBezTo>
                  <a:cubicBezTo>
                    <a:pt x="1348" y="1055"/>
                    <a:pt x="1345" y="1055"/>
                    <a:pt x="1346" y="1051"/>
                  </a:cubicBezTo>
                  <a:cubicBezTo>
                    <a:pt x="1344" y="1053"/>
                    <a:pt x="1337" y="1057"/>
                    <a:pt x="1335" y="1056"/>
                  </a:cubicBezTo>
                  <a:cubicBezTo>
                    <a:pt x="1340" y="1058"/>
                    <a:pt x="1337" y="1062"/>
                    <a:pt x="1334" y="1061"/>
                  </a:cubicBezTo>
                  <a:cubicBezTo>
                    <a:pt x="1330" y="1060"/>
                    <a:pt x="1330" y="1055"/>
                    <a:pt x="1333" y="1053"/>
                  </a:cubicBezTo>
                  <a:cubicBezTo>
                    <a:pt x="1329" y="1053"/>
                    <a:pt x="1326" y="1055"/>
                    <a:pt x="1324" y="1058"/>
                  </a:cubicBezTo>
                  <a:cubicBezTo>
                    <a:pt x="1328" y="1059"/>
                    <a:pt x="1324" y="1063"/>
                    <a:pt x="1328" y="1064"/>
                  </a:cubicBezTo>
                  <a:cubicBezTo>
                    <a:pt x="1327" y="1064"/>
                    <a:pt x="1326" y="1065"/>
                    <a:pt x="1325" y="1065"/>
                  </a:cubicBezTo>
                  <a:cubicBezTo>
                    <a:pt x="1324" y="1059"/>
                    <a:pt x="1309" y="1060"/>
                    <a:pt x="1306" y="1065"/>
                  </a:cubicBezTo>
                  <a:cubicBezTo>
                    <a:pt x="1306" y="1056"/>
                    <a:pt x="1295" y="1054"/>
                    <a:pt x="1296" y="1045"/>
                  </a:cubicBezTo>
                  <a:cubicBezTo>
                    <a:pt x="1295" y="1051"/>
                    <a:pt x="1295" y="1048"/>
                    <a:pt x="1293" y="1045"/>
                  </a:cubicBezTo>
                  <a:cubicBezTo>
                    <a:pt x="1295" y="1042"/>
                    <a:pt x="1298" y="1042"/>
                    <a:pt x="1302" y="1042"/>
                  </a:cubicBezTo>
                  <a:cubicBezTo>
                    <a:pt x="1297" y="1039"/>
                    <a:pt x="1293" y="1045"/>
                    <a:pt x="1289" y="1043"/>
                  </a:cubicBezTo>
                  <a:cubicBezTo>
                    <a:pt x="1295" y="1046"/>
                    <a:pt x="1289" y="1051"/>
                    <a:pt x="1284" y="1050"/>
                  </a:cubicBezTo>
                  <a:cubicBezTo>
                    <a:pt x="1286" y="1050"/>
                    <a:pt x="1292" y="1052"/>
                    <a:pt x="1292" y="1054"/>
                  </a:cubicBezTo>
                  <a:cubicBezTo>
                    <a:pt x="1292" y="1055"/>
                    <a:pt x="1291" y="1055"/>
                    <a:pt x="1290" y="1054"/>
                  </a:cubicBezTo>
                  <a:cubicBezTo>
                    <a:pt x="1294" y="1057"/>
                    <a:pt x="1302" y="1068"/>
                    <a:pt x="1299" y="1073"/>
                  </a:cubicBezTo>
                  <a:cubicBezTo>
                    <a:pt x="1295" y="1079"/>
                    <a:pt x="1287" y="1063"/>
                    <a:pt x="1285" y="1061"/>
                  </a:cubicBezTo>
                  <a:cubicBezTo>
                    <a:pt x="1285" y="1066"/>
                    <a:pt x="1291" y="1071"/>
                    <a:pt x="1293" y="1075"/>
                  </a:cubicBezTo>
                  <a:cubicBezTo>
                    <a:pt x="1291" y="1075"/>
                    <a:pt x="1289" y="1077"/>
                    <a:pt x="1289" y="1079"/>
                  </a:cubicBezTo>
                  <a:cubicBezTo>
                    <a:pt x="1287" y="1078"/>
                    <a:pt x="1285" y="1076"/>
                    <a:pt x="1285" y="1074"/>
                  </a:cubicBezTo>
                  <a:cubicBezTo>
                    <a:pt x="1280" y="1076"/>
                    <a:pt x="1286" y="1082"/>
                    <a:pt x="1282" y="1086"/>
                  </a:cubicBezTo>
                  <a:cubicBezTo>
                    <a:pt x="1278" y="1080"/>
                    <a:pt x="1275" y="1085"/>
                    <a:pt x="1273" y="1088"/>
                  </a:cubicBezTo>
                  <a:cubicBezTo>
                    <a:pt x="1271" y="1091"/>
                    <a:pt x="1265" y="1085"/>
                    <a:pt x="1268" y="1082"/>
                  </a:cubicBezTo>
                  <a:cubicBezTo>
                    <a:pt x="1266" y="1083"/>
                    <a:pt x="1264" y="1082"/>
                    <a:pt x="1264" y="1079"/>
                  </a:cubicBezTo>
                  <a:cubicBezTo>
                    <a:pt x="1264" y="1083"/>
                    <a:pt x="1266" y="1086"/>
                    <a:pt x="1265" y="1089"/>
                  </a:cubicBezTo>
                  <a:cubicBezTo>
                    <a:pt x="1264" y="1094"/>
                    <a:pt x="1253" y="1086"/>
                    <a:pt x="1251" y="1085"/>
                  </a:cubicBezTo>
                  <a:cubicBezTo>
                    <a:pt x="1256" y="1092"/>
                    <a:pt x="1249" y="1089"/>
                    <a:pt x="1245" y="1089"/>
                  </a:cubicBezTo>
                  <a:cubicBezTo>
                    <a:pt x="1252" y="1092"/>
                    <a:pt x="1242" y="1101"/>
                    <a:pt x="1238" y="1095"/>
                  </a:cubicBezTo>
                  <a:cubicBezTo>
                    <a:pt x="1237" y="1097"/>
                    <a:pt x="1236" y="1100"/>
                    <a:pt x="1234" y="1101"/>
                  </a:cubicBezTo>
                  <a:cubicBezTo>
                    <a:pt x="1236" y="1096"/>
                    <a:pt x="1231" y="1099"/>
                    <a:pt x="1228" y="1099"/>
                  </a:cubicBezTo>
                  <a:cubicBezTo>
                    <a:pt x="1224" y="1100"/>
                    <a:pt x="1219" y="1102"/>
                    <a:pt x="1217" y="1105"/>
                  </a:cubicBezTo>
                  <a:cubicBezTo>
                    <a:pt x="1217" y="1103"/>
                    <a:pt x="1218" y="1102"/>
                    <a:pt x="1219" y="1100"/>
                  </a:cubicBezTo>
                  <a:cubicBezTo>
                    <a:pt x="1217" y="1102"/>
                    <a:pt x="1215" y="1105"/>
                    <a:pt x="1217" y="1108"/>
                  </a:cubicBezTo>
                  <a:cubicBezTo>
                    <a:pt x="1210" y="1110"/>
                    <a:pt x="1213" y="1105"/>
                    <a:pt x="1209" y="1102"/>
                  </a:cubicBezTo>
                  <a:cubicBezTo>
                    <a:pt x="1207" y="1106"/>
                    <a:pt x="1212" y="1108"/>
                    <a:pt x="1209" y="1111"/>
                  </a:cubicBezTo>
                  <a:cubicBezTo>
                    <a:pt x="1207" y="1113"/>
                    <a:pt x="1202" y="1115"/>
                    <a:pt x="1204" y="1119"/>
                  </a:cubicBezTo>
                  <a:cubicBezTo>
                    <a:pt x="1205" y="1121"/>
                    <a:pt x="1208" y="1121"/>
                    <a:pt x="1210" y="1122"/>
                  </a:cubicBezTo>
                  <a:cubicBezTo>
                    <a:pt x="1213" y="1123"/>
                    <a:pt x="1212" y="1129"/>
                    <a:pt x="1210" y="1122"/>
                  </a:cubicBezTo>
                  <a:cubicBezTo>
                    <a:pt x="1210" y="1127"/>
                    <a:pt x="1217" y="1130"/>
                    <a:pt x="1217" y="1135"/>
                  </a:cubicBezTo>
                  <a:cubicBezTo>
                    <a:pt x="1216" y="1143"/>
                    <a:pt x="1205" y="1139"/>
                    <a:pt x="1200" y="1141"/>
                  </a:cubicBezTo>
                  <a:cubicBezTo>
                    <a:pt x="1200" y="1138"/>
                    <a:pt x="1197" y="1134"/>
                    <a:pt x="1202" y="1137"/>
                  </a:cubicBezTo>
                  <a:cubicBezTo>
                    <a:pt x="1201" y="1132"/>
                    <a:pt x="1192" y="1133"/>
                    <a:pt x="1196" y="1126"/>
                  </a:cubicBezTo>
                  <a:cubicBezTo>
                    <a:pt x="1192" y="1126"/>
                    <a:pt x="1194" y="1121"/>
                    <a:pt x="1191" y="1120"/>
                  </a:cubicBezTo>
                  <a:cubicBezTo>
                    <a:pt x="1189" y="1120"/>
                    <a:pt x="1188" y="1112"/>
                    <a:pt x="1190" y="1110"/>
                  </a:cubicBezTo>
                  <a:cubicBezTo>
                    <a:pt x="1192" y="1108"/>
                    <a:pt x="1189" y="1105"/>
                    <a:pt x="1193" y="1103"/>
                  </a:cubicBezTo>
                  <a:cubicBezTo>
                    <a:pt x="1199" y="1099"/>
                    <a:pt x="1190" y="1097"/>
                    <a:pt x="1188" y="1095"/>
                  </a:cubicBezTo>
                  <a:cubicBezTo>
                    <a:pt x="1189" y="1096"/>
                    <a:pt x="1189" y="1097"/>
                    <a:pt x="1189" y="1099"/>
                  </a:cubicBezTo>
                  <a:cubicBezTo>
                    <a:pt x="1185" y="1099"/>
                    <a:pt x="1183" y="1093"/>
                    <a:pt x="1181" y="1090"/>
                  </a:cubicBezTo>
                  <a:cubicBezTo>
                    <a:pt x="1179" y="1093"/>
                    <a:pt x="1180" y="1095"/>
                    <a:pt x="1183" y="1096"/>
                  </a:cubicBezTo>
                  <a:cubicBezTo>
                    <a:pt x="1181" y="1098"/>
                    <a:pt x="1176" y="1103"/>
                    <a:pt x="1173" y="1099"/>
                  </a:cubicBezTo>
                  <a:cubicBezTo>
                    <a:pt x="1170" y="1107"/>
                    <a:pt x="1169" y="1095"/>
                    <a:pt x="1167" y="1093"/>
                  </a:cubicBezTo>
                  <a:cubicBezTo>
                    <a:pt x="1165" y="1092"/>
                    <a:pt x="1158" y="1095"/>
                    <a:pt x="1162" y="1089"/>
                  </a:cubicBezTo>
                  <a:cubicBezTo>
                    <a:pt x="1161" y="1089"/>
                    <a:pt x="1160" y="1088"/>
                    <a:pt x="1159" y="1088"/>
                  </a:cubicBezTo>
                  <a:cubicBezTo>
                    <a:pt x="1159" y="1090"/>
                    <a:pt x="1159" y="1092"/>
                    <a:pt x="1160" y="1094"/>
                  </a:cubicBezTo>
                  <a:cubicBezTo>
                    <a:pt x="1157" y="1093"/>
                    <a:pt x="1155" y="1087"/>
                    <a:pt x="1152" y="1088"/>
                  </a:cubicBezTo>
                  <a:cubicBezTo>
                    <a:pt x="1153" y="1086"/>
                    <a:pt x="1153" y="1084"/>
                    <a:pt x="1150" y="1083"/>
                  </a:cubicBezTo>
                  <a:cubicBezTo>
                    <a:pt x="1149" y="1085"/>
                    <a:pt x="1149" y="1088"/>
                    <a:pt x="1148" y="1084"/>
                  </a:cubicBezTo>
                  <a:cubicBezTo>
                    <a:pt x="1147" y="1088"/>
                    <a:pt x="1154" y="1090"/>
                    <a:pt x="1151" y="1095"/>
                  </a:cubicBezTo>
                  <a:cubicBezTo>
                    <a:pt x="1150" y="1097"/>
                    <a:pt x="1146" y="1092"/>
                    <a:pt x="1145" y="1092"/>
                  </a:cubicBezTo>
                  <a:cubicBezTo>
                    <a:pt x="1146" y="1095"/>
                    <a:pt x="1145" y="1097"/>
                    <a:pt x="1142" y="1098"/>
                  </a:cubicBezTo>
                  <a:cubicBezTo>
                    <a:pt x="1142" y="1096"/>
                    <a:pt x="1135" y="1095"/>
                    <a:pt x="1132" y="1093"/>
                  </a:cubicBezTo>
                  <a:cubicBezTo>
                    <a:pt x="1128" y="1091"/>
                    <a:pt x="1121" y="1097"/>
                    <a:pt x="1119" y="1093"/>
                  </a:cubicBezTo>
                  <a:cubicBezTo>
                    <a:pt x="1119" y="1093"/>
                    <a:pt x="1118" y="1094"/>
                    <a:pt x="1117" y="1094"/>
                  </a:cubicBezTo>
                  <a:cubicBezTo>
                    <a:pt x="1115" y="1090"/>
                    <a:pt x="1109" y="1090"/>
                    <a:pt x="1106" y="1087"/>
                  </a:cubicBezTo>
                  <a:cubicBezTo>
                    <a:pt x="1105" y="1086"/>
                    <a:pt x="1107" y="1085"/>
                    <a:pt x="1105" y="1084"/>
                  </a:cubicBezTo>
                  <a:cubicBezTo>
                    <a:pt x="1102" y="1083"/>
                    <a:pt x="1098" y="1079"/>
                    <a:pt x="1095" y="1082"/>
                  </a:cubicBezTo>
                  <a:cubicBezTo>
                    <a:pt x="1093" y="1074"/>
                    <a:pt x="1088" y="1068"/>
                    <a:pt x="1088" y="1060"/>
                  </a:cubicBezTo>
                  <a:cubicBezTo>
                    <a:pt x="1096" y="1063"/>
                    <a:pt x="1093" y="1045"/>
                    <a:pt x="1083" y="1050"/>
                  </a:cubicBezTo>
                  <a:cubicBezTo>
                    <a:pt x="1079" y="1052"/>
                    <a:pt x="1077" y="1049"/>
                    <a:pt x="1073" y="1047"/>
                  </a:cubicBezTo>
                  <a:cubicBezTo>
                    <a:pt x="1069" y="1045"/>
                    <a:pt x="1067" y="1051"/>
                    <a:pt x="1063" y="1047"/>
                  </a:cubicBezTo>
                  <a:cubicBezTo>
                    <a:pt x="1057" y="1043"/>
                    <a:pt x="1051" y="1040"/>
                    <a:pt x="1046" y="1033"/>
                  </a:cubicBezTo>
                  <a:cubicBezTo>
                    <a:pt x="1044" y="1038"/>
                    <a:pt x="1038" y="1039"/>
                    <a:pt x="1034" y="1042"/>
                  </a:cubicBezTo>
                  <a:cubicBezTo>
                    <a:pt x="1032" y="1044"/>
                    <a:pt x="1036" y="1047"/>
                    <a:pt x="1034" y="1050"/>
                  </a:cubicBezTo>
                  <a:cubicBezTo>
                    <a:pt x="1031" y="1053"/>
                    <a:pt x="1016" y="1060"/>
                    <a:pt x="1018" y="1052"/>
                  </a:cubicBezTo>
                  <a:cubicBezTo>
                    <a:pt x="1012" y="1052"/>
                    <a:pt x="1011" y="1065"/>
                    <a:pt x="1009" y="1063"/>
                  </a:cubicBezTo>
                  <a:cubicBezTo>
                    <a:pt x="1007" y="1062"/>
                    <a:pt x="1004" y="1059"/>
                    <a:pt x="1002" y="1057"/>
                  </a:cubicBezTo>
                  <a:cubicBezTo>
                    <a:pt x="998" y="1052"/>
                    <a:pt x="998" y="1057"/>
                    <a:pt x="997" y="1061"/>
                  </a:cubicBezTo>
                  <a:cubicBezTo>
                    <a:pt x="991" y="1054"/>
                    <a:pt x="990" y="1053"/>
                    <a:pt x="986" y="1061"/>
                  </a:cubicBezTo>
                  <a:cubicBezTo>
                    <a:pt x="982" y="1068"/>
                    <a:pt x="976" y="1061"/>
                    <a:pt x="972" y="1057"/>
                  </a:cubicBezTo>
                  <a:cubicBezTo>
                    <a:pt x="964" y="1050"/>
                    <a:pt x="963" y="1060"/>
                    <a:pt x="959" y="1066"/>
                  </a:cubicBezTo>
                  <a:cubicBezTo>
                    <a:pt x="957" y="1069"/>
                    <a:pt x="955" y="1065"/>
                    <a:pt x="953" y="1065"/>
                  </a:cubicBezTo>
                  <a:cubicBezTo>
                    <a:pt x="951" y="1066"/>
                    <a:pt x="950" y="1066"/>
                    <a:pt x="948" y="1066"/>
                  </a:cubicBezTo>
                  <a:cubicBezTo>
                    <a:pt x="946" y="1067"/>
                    <a:pt x="947" y="1064"/>
                    <a:pt x="945" y="1064"/>
                  </a:cubicBezTo>
                  <a:cubicBezTo>
                    <a:pt x="937" y="1064"/>
                    <a:pt x="941" y="1078"/>
                    <a:pt x="943" y="1081"/>
                  </a:cubicBezTo>
                  <a:cubicBezTo>
                    <a:pt x="945" y="1084"/>
                    <a:pt x="948" y="1087"/>
                    <a:pt x="949" y="1091"/>
                  </a:cubicBezTo>
                  <a:cubicBezTo>
                    <a:pt x="950" y="1092"/>
                    <a:pt x="950" y="1093"/>
                    <a:pt x="951" y="1094"/>
                  </a:cubicBezTo>
                  <a:cubicBezTo>
                    <a:pt x="951" y="1097"/>
                    <a:pt x="950" y="1098"/>
                    <a:pt x="950" y="1101"/>
                  </a:cubicBezTo>
                  <a:cubicBezTo>
                    <a:pt x="950" y="1103"/>
                    <a:pt x="954" y="1107"/>
                    <a:pt x="952" y="1109"/>
                  </a:cubicBezTo>
                  <a:cubicBezTo>
                    <a:pt x="949" y="1112"/>
                    <a:pt x="946" y="1106"/>
                    <a:pt x="942" y="1107"/>
                  </a:cubicBezTo>
                  <a:cubicBezTo>
                    <a:pt x="937" y="1109"/>
                    <a:pt x="936" y="1109"/>
                    <a:pt x="934" y="1104"/>
                  </a:cubicBezTo>
                  <a:cubicBezTo>
                    <a:pt x="932" y="1099"/>
                    <a:pt x="929" y="1094"/>
                    <a:pt x="929" y="1089"/>
                  </a:cubicBezTo>
                  <a:cubicBezTo>
                    <a:pt x="924" y="1092"/>
                    <a:pt x="916" y="1102"/>
                    <a:pt x="909" y="1098"/>
                  </a:cubicBezTo>
                  <a:cubicBezTo>
                    <a:pt x="906" y="1096"/>
                    <a:pt x="905" y="1101"/>
                    <a:pt x="903" y="1100"/>
                  </a:cubicBezTo>
                  <a:cubicBezTo>
                    <a:pt x="900" y="1100"/>
                    <a:pt x="899" y="1094"/>
                    <a:pt x="901" y="1092"/>
                  </a:cubicBezTo>
                  <a:cubicBezTo>
                    <a:pt x="891" y="1092"/>
                    <a:pt x="898" y="1082"/>
                    <a:pt x="893" y="1080"/>
                  </a:cubicBezTo>
                  <a:cubicBezTo>
                    <a:pt x="887" y="1077"/>
                    <a:pt x="880" y="1077"/>
                    <a:pt x="873" y="1078"/>
                  </a:cubicBezTo>
                  <a:cubicBezTo>
                    <a:pt x="865" y="1079"/>
                    <a:pt x="872" y="1068"/>
                    <a:pt x="872" y="1065"/>
                  </a:cubicBezTo>
                  <a:cubicBezTo>
                    <a:pt x="873" y="1061"/>
                    <a:pt x="868" y="1049"/>
                    <a:pt x="876" y="1049"/>
                  </a:cubicBezTo>
                  <a:cubicBezTo>
                    <a:pt x="874" y="1043"/>
                    <a:pt x="870" y="1043"/>
                    <a:pt x="864" y="1043"/>
                  </a:cubicBezTo>
                  <a:cubicBezTo>
                    <a:pt x="856" y="1043"/>
                    <a:pt x="857" y="1036"/>
                    <a:pt x="854" y="1031"/>
                  </a:cubicBezTo>
                  <a:cubicBezTo>
                    <a:pt x="854" y="1031"/>
                    <a:pt x="851" y="1028"/>
                    <a:pt x="851" y="1027"/>
                  </a:cubicBezTo>
                  <a:cubicBezTo>
                    <a:pt x="854" y="1023"/>
                    <a:pt x="849" y="1021"/>
                    <a:pt x="847" y="1018"/>
                  </a:cubicBezTo>
                  <a:cubicBezTo>
                    <a:pt x="844" y="1013"/>
                    <a:pt x="851" y="1011"/>
                    <a:pt x="850" y="1006"/>
                  </a:cubicBezTo>
                  <a:cubicBezTo>
                    <a:pt x="843" y="1011"/>
                    <a:pt x="834" y="1005"/>
                    <a:pt x="827" y="1009"/>
                  </a:cubicBezTo>
                  <a:cubicBezTo>
                    <a:pt x="825" y="1010"/>
                    <a:pt x="816" y="1017"/>
                    <a:pt x="814" y="1016"/>
                  </a:cubicBezTo>
                  <a:cubicBezTo>
                    <a:pt x="810" y="1013"/>
                    <a:pt x="814" y="1010"/>
                    <a:pt x="815" y="1008"/>
                  </a:cubicBezTo>
                  <a:cubicBezTo>
                    <a:pt x="816" y="1005"/>
                    <a:pt x="814" y="1000"/>
                    <a:pt x="813" y="998"/>
                  </a:cubicBezTo>
                  <a:cubicBezTo>
                    <a:pt x="810" y="994"/>
                    <a:pt x="809" y="995"/>
                    <a:pt x="808" y="990"/>
                  </a:cubicBezTo>
                  <a:cubicBezTo>
                    <a:pt x="807" y="986"/>
                    <a:pt x="809" y="983"/>
                    <a:pt x="813" y="983"/>
                  </a:cubicBezTo>
                  <a:cubicBezTo>
                    <a:pt x="810" y="978"/>
                    <a:pt x="813" y="974"/>
                    <a:pt x="813" y="968"/>
                  </a:cubicBezTo>
                  <a:cubicBezTo>
                    <a:pt x="819" y="974"/>
                    <a:pt x="820" y="959"/>
                    <a:pt x="820" y="957"/>
                  </a:cubicBezTo>
                  <a:cubicBezTo>
                    <a:pt x="830" y="957"/>
                    <a:pt x="823" y="953"/>
                    <a:pt x="830" y="948"/>
                  </a:cubicBezTo>
                  <a:cubicBezTo>
                    <a:pt x="831" y="947"/>
                    <a:pt x="834" y="949"/>
                    <a:pt x="834" y="948"/>
                  </a:cubicBezTo>
                  <a:cubicBezTo>
                    <a:pt x="835" y="944"/>
                    <a:pt x="830" y="942"/>
                    <a:pt x="829" y="939"/>
                  </a:cubicBezTo>
                  <a:cubicBezTo>
                    <a:pt x="835" y="941"/>
                    <a:pt x="832" y="930"/>
                    <a:pt x="832" y="927"/>
                  </a:cubicBezTo>
                  <a:cubicBezTo>
                    <a:pt x="832" y="921"/>
                    <a:pt x="830" y="914"/>
                    <a:pt x="828" y="908"/>
                  </a:cubicBezTo>
                  <a:cubicBezTo>
                    <a:pt x="826" y="903"/>
                    <a:pt x="825" y="898"/>
                    <a:pt x="824" y="893"/>
                  </a:cubicBezTo>
                  <a:cubicBezTo>
                    <a:pt x="823" y="887"/>
                    <a:pt x="820" y="886"/>
                    <a:pt x="814" y="884"/>
                  </a:cubicBezTo>
                  <a:cubicBezTo>
                    <a:pt x="815" y="886"/>
                    <a:pt x="814" y="888"/>
                    <a:pt x="812" y="889"/>
                  </a:cubicBezTo>
                  <a:cubicBezTo>
                    <a:pt x="810" y="885"/>
                    <a:pt x="806" y="881"/>
                    <a:pt x="805" y="876"/>
                  </a:cubicBezTo>
                  <a:cubicBezTo>
                    <a:pt x="804" y="872"/>
                    <a:pt x="804" y="869"/>
                    <a:pt x="800" y="866"/>
                  </a:cubicBezTo>
                  <a:cubicBezTo>
                    <a:pt x="795" y="861"/>
                    <a:pt x="787" y="859"/>
                    <a:pt x="782" y="854"/>
                  </a:cubicBezTo>
                  <a:cubicBezTo>
                    <a:pt x="782" y="858"/>
                    <a:pt x="782" y="870"/>
                    <a:pt x="776" y="863"/>
                  </a:cubicBezTo>
                  <a:cubicBezTo>
                    <a:pt x="772" y="860"/>
                    <a:pt x="770" y="863"/>
                    <a:pt x="767" y="861"/>
                  </a:cubicBezTo>
                  <a:cubicBezTo>
                    <a:pt x="763" y="860"/>
                    <a:pt x="759" y="857"/>
                    <a:pt x="756" y="857"/>
                  </a:cubicBezTo>
                  <a:cubicBezTo>
                    <a:pt x="752" y="857"/>
                    <a:pt x="751" y="861"/>
                    <a:pt x="748" y="860"/>
                  </a:cubicBezTo>
                  <a:cubicBezTo>
                    <a:pt x="745" y="859"/>
                    <a:pt x="747" y="855"/>
                    <a:pt x="748" y="854"/>
                  </a:cubicBezTo>
                  <a:cubicBezTo>
                    <a:pt x="749" y="852"/>
                    <a:pt x="752" y="849"/>
                    <a:pt x="752" y="847"/>
                  </a:cubicBezTo>
                  <a:cubicBezTo>
                    <a:pt x="753" y="843"/>
                    <a:pt x="746" y="841"/>
                    <a:pt x="747" y="836"/>
                  </a:cubicBezTo>
                  <a:cubicBezTo>
                    <a:pt x="745" y="837"/>
                    <a:pt x="742" y="840"/>
                    <a:pt x="739" y="840"/>
                  </a:cubicBezTo>
                  <a:cubicBezTo>
                    <a:pt x="733" y="838"/>
                    <a:pt x="740" y="832"/>
                    <a:pt x="742" y="831"/>
                  </a:cubicBezTo>
                  <a:cubicBezTo>
                    <a:pt x="740" y="829"/>
                    <a:pt x="736" y="826"/>
                    <a:pt x="733" y="824"/>
                  </a:cubicBezTo>
                  <a:cubicBezTo>
                    <a:pt x="730" y="822"/>
                    <a:pt x="722" y="828"/>
                    <a:pt x="720" y="830"/>
                  </a:cubicBezTo>
                  <a:cubicBezTo>
                    <a:pt x="717" y="831"/>
                    <a:pt x="718" y="835"/>
                    <a:pt x="716" y="837"/>
                  </a:cubicBezTo>
                  <a:cubicBezTo>
                    <a:pt x="714" y="838"/>
                    <a:pt x="710" y="836"/>
                    <a:pt x="709" y="835"/>
                  </a:cubicBezTo>
                  <a:cubicBezTo>
                    <a:pt x="708" y="835"/>
                    <a:pt x="699" y="830"/>
                    <a:pt x="703" y="834"/>
                  </a:cubicBezTo>
                  <a:cubicBezTo>
                    <a:pt x="700" y="833"/>
                    <a:pt x="696" y="829"/>
                    <a:pt x="693" y="829"/>
                  </a:cubicBezTo>
                  <a:cubicBezTo>
                    <a:pt x="690" y="828"/>
                    <a:pt x="688" y="831"/>
                    <a:pt x="684" y="832"/>
                  </a:cubicBezTo>
                  <a:cubicBezTo>
                    <a:pt x="680" y="835"/>
                    <a:pt x="677" y="840"/>
                    <a:pt x="674" y="844"/>
                  </a:cubicBezTo>
                  <a:cubicBezTo>
                    <a:pt x="670" y="849"/>
                    <a:pt x="666" y="849"/>
                    <a:pt x="660" y="850"/>
                  </a:cubicBezTo>
                  <a:cubicBezTo>
                    <a:pt x="653" y="851"/>
                    <a:pt x="656" y="855"/>
                    <a:pt x="653" y="860"/>
                  </a:cubicBezTo>
                  <a:cubicBezTo>
                    <a:pt x="650" y="863"/>
                    <a:pt x="644" y="865"/>
                    <a:pt x="643" y="869"/>
                  </a:cubicBezTo>
                  <a:cubicBezTo>
                    <a:pt x="641" y="875"/>
                    <a:pt x="641" y="879"/>
                    <a:pt x="633" y="880"/>
                  </a:cubicBezTo>
                  <a:cubicBezTo>
                    <a:pt x="628" y="880"/>
                    <a:pt x="624" y="883"/>
                    <a:pt x="620" y="882"/>
                  </a:cubicBezTo>
                  <a:cubicBezTo>
                    <a:pt x="616" y="882"/>
                    <a:pt x="613" y="881"/>
                    <a:pt x="613" y="877"/>
                  </a:cubicBezTo>
                  <a:cubicBezTo>
                    <a:pt x="613" y="874"/>
                    <a:pt x="604" y="871"/>
                    <a:pt x="601" y="871"/>
                  </a:cubicBezTo>
                  <a:cubicBezTo>
                    <a:pt x="596" y="870"/>
                    <a:pt x="596" y="876"/>
                    <a:pt x="591" y="873"/>
                  </a:cubicBezTo>
                  <a:cubicBezTo>
                    <a:pt x="586" y="871"/>
                    <a:pt x="582" y="871"/>
                    <a:pt x="576" y="871"/>
                  </a:cubicBezTo>
                  <a:cubicBezTo>
                    <a:pt x="571" y="871"/>
                    <a:pt x="575" y="865"/>
                    <a:pt x="570" y="864"/>
                  </a:cubicBezTo>
                  <a:cubicBezTo>
                    <a:pt x="564" y="862"/>
                    <a:pt x="559" y="862"/>
                    <a:pt x="554" y="866"/>
                  </a:cubicBezTo>
                  <a:cubicBezTo>
                    <a:pt x="549" y="869"/>
                    <a:pt x="545" y="875"/>
                    <a:pt x="542" y="881"/>
                  </a:cubicBezTo>
                  <a:cubicBezTo>
                    <a:pt x="540" y="885"/>
                    <a:pt x="536" y="892"/>
                    <a:pt x="535" y="897"/>
                  </a:cubicBezTo>
                  <a:cubicBezTo>
                    <a:pt x="527" y="892"/>
                    <a:pt x="533" y="883"/>
                    <a:pt x="530" y="876"/>
                  </a:cubicBezTo>
                  <a:cubicBezTo>
                    <a:pt x="526" y="866"/>
                    <a:pt x="516" y="874"/>
                    <a:pt x="509" y="875"/>
                  </a:cubicBezTo>
                  <a:cubicBezTo>
                    <a:pt x="509" y="876"/>
                    <a:pt x="509" y="877"/>
                    <a:pt x="509" y="878"/>
                  </a:cubicBezTo>
                  <a:cubicBezTo>
                    <a:pt x="503" y="876"/>
                    <a:pt x="494" y="878"/>
                    <a:pt x="487" y="878"/>
                  </a:cubicBezTo>
                  <a:cubicBezTo>
                    <a:pt x="480" y="878"/>
                    <a:pt x="477" y="876"/>
                    <a:pt x="471" y="873"/>
                  </a:cubicBezTo>
                  <a:cubicBezTo>
                    <a:pt x="469" y="872"/>
                    <a:pt x="465" y="870"/>
                    <a:pt x="463" y="871"/>
                  </a:cubicBezTo>
                  <a:cubicBezTo>
                    <a:pt x="461" y="872"/>
                    <a:pt x="462" y="875"/>
                    <a:pt x="460" y="876"/>
                  </a:cubicBezTo>
                  <a:cubicBezTo>
                    <a:pt x="456" y="876"/>
                    <a:pt x="450" y="871"/>
                    <a:pt x="449" y="868"/>
                  </a:cubicBezTo>
                  <a:cubicBezTo>
                    <a:pt x="449" y="868"/>
                    <a:pt x="448" y="880"/>
                    <a:pt x="445" y="875"/>
                  </a:cubicBezTo>
                  <a:cubicBezTo>
                    <a:pt x="442" y="870"/>
                    <a:pt x="436" y="867"/>
                    <a:pt x="434" y="861"/>
                  </a:cubicBezTo>
                  <a:cubicBezTo>
                    <a:pt x="433" y="866"/>
                    <a:pt x="417" y="864"/>
                    <a:pt x="416" y="860"/>
                  </a:cubicBezTo>
                  <a:cubicBezTo>
                    <a:pt x="416" y="858"/>
                    <a:pt x="418" y="854"/>
                    <a:pt x="416" y="852"/>
                  </a:cubicBezTo>
                  <a:cubicBezTo>
                    <a:pt x="414" y="850"/>
                    <a:pt x="409" y="855"/>
                    <a:pt x="406" y="853"/>
                  </a:cubicBezTo>
                  <a:cubicBezTo>
                    <a:pt x="401" y="850"/>
                    <a:pt x="389" y="846"/>
                    <a:pt x="387" y="840"/>
                  </a:cubicBezTo>
                  <a:cubicBezTo>
                    <a:pt x="385" y="833"/>
                    <a:pt x="377" y="825"/>
                    <a:pt x="369" y="832"/>
                  </a:cubicBezTo>
                  <a:cubicBezTo>
                    <a:pt x="367" y="835"/>
                    <a:pt x="358" y="823"/>
                    <a:pt x="356" y="821"/>
                  </a:cubicBezTo>
                  <a:cubicBezTo>
                    <a:pt x="352" y="817"/>
                    <a:pt x="345" y="816"/>
                    <a:pt x="339" y="812"/>
                  </a:cubicBezTo>
                  <a:cubicBezTo>
                    <a:pt x="330" y="807"/>
                    <a:pt x="322" y="800"/>
                    <a:pt x="314" y="793"/>
                  </a:cubicBezTo>
                  <a:cubicBezTo>
                    <a:pt x="311" y="791"/>
                    <a:pt x="307" y="791"/>
                    <a:pt x="303" y="790"/>
                  </a:cubicBezTo>
                  <a:cubicBezTo>
                    <a:pt x="299" y="789"/>
                    <a:pt x="299" y="794"/>
                    <a:pt x="295" y="792"/>
                  </a:cubicBezTo>
                  <a:cubicBezTo>
                    <a:pt x="297" y="803"/>
                    <a:pt x="291" y="804"/>
                    <a:pt x="285" y="797"/>
                  </a:cubicBezTo>
                  <a:cubicBezTo>
                    <a:pt x="279" y="791"/>
                    <a:pt x="272" y="788"/>
                    <a:pt x="265" y="786"/>
                  </a:cubicBezTo>
                  <a:cubicBezTo>
                    <a:pt x="263" y="786"/>
                    <a:pt x="259" y="785"/>
                    <a:pt x="258" y="784"/>
                  </a:cubicBezTo>
                  <a:cubicBezTo>
                    <a:pt x="256" y="782"/>
                    <a:pt x="260" y="778"/>
                    <a:pt x="256" y="777"/>
                  </a:cubicBezTo>
                  <a:cubicBezTo>
                    <a:pt x="253" y="776"/>
                    <a:pt x="251" y="775"/>
                    <a:pt x="249" y="773"/>
                  </a:cubicBezTo>
                  <a:cubicBezTo>
                    <a:pt x="245" y="769"/>
                    <a:pt x="242" y="772"/>
                    <a:pt x="237" y="771"/>
                  </a:cubicBezTo>
                  <a:cubicBezTo>
                    <a:pt x="230" y="769"/>
                    <a:pt x="227" y="761"/>
                    <a:pt x="223" y="757"/>
                  </a:cubicBezTo>
                  <a:cubicBezTo>
                    <a:pt x="218" y="752"/>
                    <a:pt x="213" y="765"/>
                    <a:pt x="210" y="756"/>
                  </a:cubicBezTo>
                  <a:cubicBezTo>
                    <a:pt x="209" y="753"/>
                    <a:pt x="210" y="749"/>
                    <a:pt x="208" y="746"/>
                  </a:cubicBezTo>
                  <a:cubicBezTo>
                    <a:pt x="206" y="743"/>
                    <a:pt x="206" y="741"/>
                    <a:pt x="205" y="737"/>
                  </a:cubicBezTo>
                  <a:cubicBezTo>
                    <a:pt x="204" y="733"/>
                    <a:pt x="201" y="731"/>
                    <a:pt x="198" y="729"/>
                  </a:cubicBezTo>
                  <a:cubicBezTo>
                    <a:pt x="194" y="725"/>
                    <a:pt x="195" y="720"/>
                    <a:pt x="192" y="716"/>
                  </a:cubicBezTo>
                  <a:cubicBezTo>
                    <a:pt x="199" y="710"/>
                    <a:pt x="201" y="714"/>
                    <a:pt x="206" y="720"/>
                  </a:cubicBezTo>
                  <a:cubicBezTo>
                    <a:pt x="208" y="723"/>
                    <a:pt x="211" y="723"/>
                    <a:pt x="213" y="720"/>
                  </a:cubicBezTo>
                  <a:cubicBezTo>
                    <a:pt x="215" y="716"/>
                    <a:pt x="220" y="717"/>
                    <a:pt x="222" y="714"/>
                  </a:cubicBezTo>
                  <a:cubicBezTo>
                    <a:pt x="225" y="710"/>
                    <a:pt x="220" y="705"/>
                    <a:pt x="218" y="703"/>
                  </a:cubicBezTo>
                  <a:cubicBezTo>
                    <a:pt x="216" y="700"/>
                    <a:pt x="217" y="694"/>
                    <a:pt x="215" y="694"/>
                  </a:cubicBezTo>
                  <a:cubicBezTo>
                    <a:pt x="205" y="691"/>
                    <a:pt x="202" y="688"/>
                    <a:pt x="199" y="678"/>
                  </a:cubicBezTo>
                  <a:cubicBezTo>
                    <a:pt x="206" y="679"/>
                    <a:pt x="190" y="667"/>
                    <a:pt x="202" y="665"/>
                  </a:cubicBezTo>
                  <a:cubicBezTo>
                    <a:pt x="204" y="664"/>
                    <a:pt x="209" y="666"/>
                    <a:pt x="211" y="664"/>
                  </a:cubicBezTo>
                  <a:cubicBezTo>
                    <a:pt x="213" y="661"/>
                    <a:pt x="212" y="655"/>
                    <a:pt x="210" y="652"/>
                  </a:cubicBezTo>
                  <a:cubicBezTo>
                    <a:pt x="212" y="651"/>
                    <a:pt x="218" y="652"/>
                    <a:pt x="216" y="649"/>
                  </a:cubicBezTo>
                  <a:cubicBezTo>
                    <a:pt x="214" y="647"/>
                    <a:pt x="220" y="642"/>
                    <a:pt x="221" y="642"/>
                  </a:cubicBezTo>
                  <a:cubicBezTo>
                    <a:pt x="227" y="641"/>
                    <a:pt x="225" y="623"/>
                    <a:pt x="224" y="619"/>
                  </a:cubicBezTo>
                  <a:cubicBezTo>
                    <a:pt x="224" y="619"/>
                    <a:pt x="227" y="609"/>
                    <a:pt x="222" y="613"/>
                  </a:cubicBezTo>
                  <a:cubicBezTo>
                    <a:pt x="217" y="617"/>
                    <a:pt x="216" y="615"/>
                    <a:pt x="213" y="611"/>
                  </a:cubicBezTo>
                  <a:cubicBezTo>
                    <a:pt x="212" y="609"/>
                    <a:pt x="207" y="609"/>
                    <a:pt x="205" y="608"/>
                  </a:cubicBezTo>
                  <a:cubicBezTo>
                    <a:pt x="201" y="606"/>
                    <a:pt x="198" y="599"/>
                    <a:pt x="194" y="598"/>
                  </a:cubicBezTo>
                  <a:cubicBezTo>
                    <a:pt x="189" y="596"/>
                    <a:pt x="178" y="599"/>
                    <a:pt x="174" y="602"/>
                  </a:cubicBezTo>
                  <a:cubicBezTo>
                    <a:pt x="167" y="606"/>
                    <a:pt x="159" y="614"/>
                    <a:pt x="151" y="615"/>
                  </a:cubicBezTo>
                  <a:cubicBezTo>
                    <a:pt x="142" y="615"/>
                    <a:pt x="114" y="613"/>
                    <a:pt x="113" y="600"/>
                  </a:cubicBezTo>
                  <a:cubicBezTo>
                    <a:pt x="110" y="600"/>
                    <a:pt x="106" y="605"/>
                    <a:pt x="103" y="602"/>
                  </a:cubicBezTo>
                  <a:cubicBezTo>
                    <a:pt x="101" y="600"/>
                    <a:pt x="95" y="597"/>
                    <a:pt x="94" y="594"/>
                  </a:cubicBezTo>
                  <a:cubicBezTo>
                    <a:pt x="93" y="591"/>
                    <a:pt x="93" y="587"/>
                    <a:pt x="92" y="584"/>
                  </a:cubicBezTo>
                  <a:cubicBezTo>
                    <a:pt x="91" y="580"/>
                    <a:pt x="89" y="577"/>
                    <a:pt x="86" y="574"/>
                  </a:cubicBezTo>
                  <a:cubicBezTo>
                    <a:pt x="82" y="570"/>
                    <a:pt x="75" y="572"/>
                    <a:pt x="72" y="568"/>
                  </a:cubicBezTo>
                  <a:cubicBezTo>
                    <a:pt x="69" y="564"/>
                    <a:pt x="60" y="558"/>
                    <a:pt x="57" y="565"/>
                  </a:cubicBezTo>
                  <a:cubicBezTo>
                    <a:pt x="54" y="558"/>
                    <a:pt x="46" y="563"/>
                    <a:pt x="43" y="558"/>
                  </a:cubicBezTo>
                  <a:cubicBezTo>
                    <a:pt x="39" y="551"/>
                    <a:pt x="52" y="554"/>
                    <a:pt x="54" y="554"/>
                  </a:cubicBezTo>
                  <a:cubicBezTo>
                    <a:pt x="61" y="552"/>
                    <a:pt x="58" y="545"/>
                    <a:pt x="54" y="543"/>
                  </a:cubicBezTo>
                  <a:cubicBezTo>
                    <a:pt x="50" y="541"/>
                    <a:pt x="52" y="539"/>
                    <a:pt x="52" y="536"/>
                  </a:cubicBezTo>
                  <a:cubicBezTo>
                    <a:pt x="52" y="534"/>
                    <a:pt x="49" y="530"/>
                    <a:pt x="48" y="528"/>
                  </a:cubicBezTo>
                  <a:cubicBezTo>
                    <a:pt x="47" y="526"/>
                    <a:pt x="45" y="525"/>
                    <a:pt x="44" y="523"/>
                  </a:cubicBezTo>
                  <a:cubicBezTo>
                    <a:pt x="43" y="520"/>
                    <a:pt x="44" y="516"/>
                    <a:pt x="43" y="513"/>
                  </a:cubicBezTo>
                  <a:cubicBezTo>
                    <a:pt x="42" y="507"/>
                    <a:pt x="32" y="506"/>
                    <a:pt x="27" y="505"/>
                  </a:cubicBezTo>
                  <a:cubicBezTo>
                    <a:pt x="21" y="503"/>
                    <a:pt x="16" y="512"/>
                    <a:pt x="11" y="506"/>
                  </a:cubicBezTo>
                  <a:cubicBezTo>
                    <a:pt x="10" y="504"/>
                    <a:pt x="3" y="495"/>
                    <a:pt x="10" y="495"/>
                  </a:cubicBezTo>
                  <a:cubicBezTo>
                    <a:pt x="8" y="492"/>
                    <a:pt x="5" y="489"/>
                    <a:pt x="2" y="487"/>
                  </a:cubicBezTo>
                  <a:cubicBezTo>
                    <a:pt x="0" y="485"/>
                    <a:pt x="1" y="480"/>
                    <a:pt x="0" y="47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29" name="Freeform 499">
              <a:extLst>
                <a:ext uri="{FF2B5EF4-FFF2-40B4-BE49-F238E27FC236}">
                  <a16:creationId xmlns:a16="http://schemas.microsoft.com/office/drawing/2014/main" id="{3769830C-7E77-4BD3-81C6-1178DA45539B}"/>
                </a:ext>
              </a:extLst>
            </p:cNvPr>
            <p:cNvSpPr>
              <a:spLocks/>
            </p:cNvSpPr>
            <p:nvPr/>
          </p:nvSpPr>
          <p:spPr bwMode="auto">
            <a:xfrm>
              <a:off x="9816722" y="3752426"/>
              <a:ext cx="155718" cy="151269"/>
            </a:xfrm>
            <a:custGeom>
              <a:avLst/>
              <a:gdLst>
                <a:gd name="T0" fmla="*/ 2 w 72"/>
                <a:gd name="T1" fmla="*/ 32 h 70"/>
                <a:gd name="T2" fmla="*/ 4 w 72"/>
                <a:gd name="T3" fmla="*/ 46 h 70"/>
                <a:gd name="T4" fmla="*/ 7 w 72"/>
                <a:gd name="T5" fmla="*/ 60 h 70"/>
                <a:gd name="T6" fmla="*/ 23 w 72"/>
                <a:gd name="T7" fmla="*/ 66 h 70"/>
                <a:gd name="T8" fmla="*/ 39 w 72"/>
                <a:gd name="T9" fmla="*/ 69 h 70"/>
                <a:gd name="T10" fmla="*/ 47 w 72"/>
                <a:gd name="T11" fmla="*/ 64 h 70"/>
                <a:gd name="T12" fmla="*/ 57 w 72"/>
                <a:gd name="T13" fmla="*/ 52 h 70"/>
                <a:gd name="T14" fmla="*/ 58 w 72"/>
                <a:gd name="T15" fmla="*/ 37 h 70"/>
                <a:gd name="T16" fmla="*/ 65 w 72"/>
                <a:gd name="T17" fmla="*/ 21 h 70"/>
                <a:gd name="T18" fmla="*/ 67 w 72"/>
                <a:gd name="T19" fmla="*/ 10 h 70"/>
                <a:gd name="T20" fmla="*/ 57 w 72"/>
                <a:gd name="T21" fmla="*/ 11 h 70"/>
                <a:gd name="T22" fmla="*/ 51 w 72"/>
                <a:gd name="T23" fmla="*/ 11 h 70"/>
                <a:gd name="T24" fmla="*/ 38 w 72"/>
                <a:gd name="T25" fmla="*/ 11 h 70"/>
                <a:gd name="T26" fmla="*/ 24 w 72"/>
                <a:gd name="T27" fmla="*/ 10 h 70"/>
                <a:gd name="T28" fmla="*/ 26 w 72"/>
                <a:gd name="T29" fmla="*/ 13 h 70"/>
                <a:gd name="T30" fmla="*/ 17 w 72"/>
                <a:gd name="T31" fmla="*/ 11 h 70"/>
                <a:gd name="T32" fmla="*/ 19 w 72"/>
                <a:gd name="T33" fmla="*/ 18 h 70"/>
                <a:gd name="T34" fmla="*/ 2 w 72"/>
                <a:gd name="T35"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0">
                  <a:moveTo>
                    <a:pt x="2" y="32"/>
                  </a:moveTo>
                  <a:cubicBezTo>
                    <a:pt x="0" y="34"/>
                    <a:pt x="3" y="43"/>
                    <a:pt x="4" y="46"/>
                  </a:cubicBezTo>
                  <a:cubicBezTo>
                    <a:pt x="4" y="50"/>
                    <a:pt x="4" y="57"/>
                    <a:pt x="7" y="60"/>
                  </a:cubicBezTo>
                  <a:cubicBezTo>
                    <a:pt x="11" y="64"/>
                    <a:pt x="18" y="64"/>
                    <a:pt x="23" y="66"/>
                  </a:cubicBezTo>
                  <a:cubicBezTo>
                    <a:pt x="27" y="69"/>
                    <a:pt x="34" y="70"/>
                    <a:pt x="39" y="69"/>
                  </a:cubicBezTo>
                  <a:cubicBezTo>
                    <a:pt x="37" y="64"/>
                    <a:pt x="45" y="60"/>
                    <a:pt x="47" y="64"/>
                  </a:cubicBezTo>
                  <a:cubicBezTo>
                    <a:pt x="45" y="62"/>
                    <a:pt x="55" y="54"/>
                    <a:pt x="57" y="52"/>
                  </a:cubicBezTo>
                  <a:cubicBezTo>
                    <a:pt x="59" y="50"/>
                    <a:pt x="62" y="39"/>
                    <a:pt x="58" y="37"/>
                  </a:cubicBezTo>
                  <a:cubicBezTo>
                    <a:pt x="62" y="35"/>
                    <a:pt x="66" y="25"/>
                    <a:pt x="65" y="21"/>
                  </a:cubicBezTo>
                  <a:cubicBezTo>
                    <a:pt x="72" y="27"/>
                    <a:pt x="68" y="12"/>
                    <a:pt x="67" y="10"/>
                  </a:cubicBezTo>
                  <a:cubicBezTo>
                    <a:pt x="65" y="5"/>
                    <a:pt x="52" y="0"/>
                    <a:pt x="57" y="11"/>
                  </a:cubicBezTo>
                  <a:cubicBezTo>
                    <a:pt x="55" y="8"/>
                    <a:pt x="47" y="5"/>
                    <a:pt x="51" y="11"/>
                  </a:cubicBezTo>
                  <a:cubicBezTo>
                    <a:pt x="49" y="3"/>
                    <a:pt x="40" y="8"/>
                    <a:pt x="38" y="11"/>
                  </a:cubicBezTo>
                  <a:cubicBezTo>
                    <a:pt x="36" y="7"/>
                    <a:pt x="28" y="7"/>
                    <a:pt x="24" y="10"/>
                  </a:cubicBezTo>
                  <a:cubicBezTo>
                    <a:pt x="25" y="11"/>
                    <a:pt x="25" y="12"/>
                    <a:pt x="26" y="13"/>
                  </a:cubicBezTo>
                  <a:cubicBezTo>
                    <a:pt x="23" y="14"/>
                    <a:pt x="20" y="10"/>
                    <a:pt x="17" y="11"/>
                  </a:cubicBezTo>
                  <a:cubicBezTo>
                    <a:pt x="13" y="12"/>
                    <a:pt x="15" y="17"/>
                    <a:pt x="19" y="18"/>
                  </a:cubicBezTo>
                  <a:cubicBezTo>
                    <a:pt x="11" y="20"/>
                    <a:pt x="7" y="27"/>
                    <a:pt x="2" y="3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500">
              <a:extLst>
                <a:ext uri="{FF2B5EF4-FFF2-40B4-BE49-F238E27FC236}">
                  <a16:creationId xmlns:a16="http://schemas.microsoft.com/office/drawing/2014/main" id="{53669109-9110-4B78-8E2F-004419150134}"/>
                </a:ext>
              </a:extLst>
            </p:cNvPr>
            <p:cNvSpPr>
              <a:spLocks/>
            </p:cNvSpPr>
            <p:nvPr/>
          </p:nvSpPr>
          <p:spPr bwMode="auto">
            <a:xfrm>
              <a:off x="9816722" y="3752426"/>
              <a:ext cx="155718" cy="151269"/>
            </a:xfrm>
            <a:custGeom>
              <a:avLst/>
              <a:gdLst>
                <a:gd name="T0" fmla="*/ 2 w 72"/>
                <a:gd name="T1" fmla="*/ 32 h 70"/>
                <a:gd name="T2" fmla="*/ 4 w 72"/>
                <a:gd name="T3" fmla="*/ 46 h 70"/>
                <a:gd name="T4" fmla="*/ 7 w 72"/>
                <a:gd name="T5" fmla="*/ 60 h 70"/>
                <a:gd name="T6" fmla="*/ 23 w 72"/>
                <a:gd name="T7" fmla="*/ 66 h 70"/>
                <a:gd name="T8" fmla="*/ 39 w 72"/>
                <a:gd name="T9" fmla="*/ 69 h 70"/>
                <a:gd name="T10" fmla="*/ 47 w 72"/>
                <a:gd name="T11" fmla="*/ 64 h 70"/>
                <a:gd name="T12" fmla="*/ 57 w 72"/>
                <a:gd name="T13" fmla="*/ 52 h 70"/>
                <a:gd name="T14" fmla="*/ 58 w 72"/>
                <a:gd name="T15" fmla="*/ 37 h 70"/>
                <a:gd name="T16" fmla="*/ 65 w 72"/>
                <a:gd name="T17" fmla="*/ 21 h 70"/>
                <a:gd name="T18" fmla="*/ 67 w 72"/>
                <a:gd name="T19" fmla="*/ 10 h 70"/>
                <a:gd name="T20" fmla="*/ 57 w 72"/>
                <a:gd name="T21" fmla="*/ 11 h 70"/>
                <a:gd name="T22" fmla="*/ 51 w 72"/>
                <a:gd name="T23" fmla="*/ 11 h 70"/>
                <a:gd name="T24" fmla="*/ 38 w 72"/>
                <a:gd name="T25" fmla="*/ 11 h 70"/>
                <a:gd name="T26" fmla="*/ 24 w 72"/>
                <a:gd name="T27" fmla="*/ 10 h 70"/>
                <a:gd name="T28" fmla="*/ 26 w 72"/>
                <a:gd name="T29" fmla="*/ 13 h 70"/>
                <a:gd name="T30" fmla="*/ 17 w 72"/>
                <a:gd name="T31" fmla="*/ 11 h 70"/>
                <a:gd name="T32" fmla="*/ 19 w 72"/>
                <a:gd name="T33" fmla="*/ 18 h 70"/>
                <a:gd name="T34" fmla="*/ 2 w 72"/>
                <a:gd name="T35"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0">
                  <a:moveTo>
                    <a:pt x="2" y="32"/>
                  </a:moveTo>
                  <a:cubicBezTo>
                    <a:pt x="0" y="34"/>
                    <a:pt x="3" y="43"/>
                    <a:pt x="4" y="46"/>
                  </a:cubicBezTo>
                  <a:cubicBezTo>
                    <a:pt x="4" y="50"/>
                    <a:pt x="4" y="57"/>
                    <a:pt x="7" y="60"/>
                  </a:cubicBezTo>
                  <a:cubicBezTo>
                    <a:pt x="11" y="64"/>
                    <a:pt x="18" y="64"/>
                    <a:pt x="23" y="66"/>
                  </a:cubicBezTo>
                  <a:cubicBezTo>
                    <a:pt x="27" y="69"/>
                    <a:pt x="34" y="70"/>
                    <a:pt x="39" y="69"/>
                  </a:cubicBezTo>
                  <a:cubicBezTo>
                    <a:pt x="37" y="64"/>
                    <a:pt x="45" y="60"/>
                    <a:pt x="47" y="64"/>
                  </a:cubicBezTo>
                  <a:cubicBezTo>
                    <a:pt x="45" y="62"/>
                    <a:pt x="55" y="54"/>
                    <a:pt x="57" y="52"/>
                  </a:cubicBezTo>
                  <a:cubicBezTo>
                    <a:pt x="59" y="50"/>
                    <a:pt x="62" y="39"/>
                    <a:pt x="58" y="37"/>
                  </a:cubicBezTo>
                  <a:cubicBezTo>
                    <a:pt x="62" y="35"/>
                    <a:pt x="66" y="25"/>
                    <a:pt x="65" y="21"/>
                  </a:cubicBezTo>
                  <a:cubicBezTo>
                    <a:pt x="72" y="27"/>
                    <a:pt x="68" y="12"/>
                    <a:pt x="67" y="10"/>
                  </a:cubicBezTo>
                  <a:cubicBezTo>
                    <a:pt x="65" y="5"/>
                    <a:pt x="52" y="0"/>
                    <a:pt x="57" y="11"/>
                  </a:cubicBezTo>
                  <a:cubicBezTo>
                    <a:pt x="55" y="8"/>
                    <a:pt x="47" y="5"/>
                    <a:pt x="51" y="11"/>
                  </a:cubicBezTo>
                  <a:cubicBezTo>
                    <a:pt x="49" y="3"/>
                    <a:pt x="40" y="8"/>
                    <a:pt x="38" y="11"/>
                  </a:cubicBezTo>
                  <a:cubicBezTo>
                    <a:pt x="36" y="7"/>
                    <a:pt x="28" y="7"/>
                    <a:pt x="24" y="10"/>
                  </a:cubicBezTo>
                  <a:cubicBezTo>
                    <a:pt x="25" y="11"/>
                    <a:pt x="25" y="12"/>
                    <a:pt x="26" y="13"/>
                  </a:cubicBezTo>
                  <a:cubicBezTo>
                    <a:pt x="23" y="14"/>
                    <a:pt x="20" y="10"/>
                    <a:pt x="17" y="11"/>
                  </a:cubicBezTo>
                  <a:cubicBezTo>
                    <a:pt x="13" y="12"/>
                    <a:pt x="15" y="17"/>
                    <a:pt x="19" y="18"/>
                  </a:cubicBezTo>
                  <a:cubicBezTo>
                    <a:pt x="11" y="20"/>
                    <a:pt x="7" y="27"/>
                    <a:pt x="2" y="3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31" name="Freeform 501">
              <a:extLst>
                <a:ext uri="{FF2B5EF4-FFF2-40B4-BE49-F238E27FC236}">
                  <a16:creationId xmlns:a16="http://schemas.microsoft.com/office/drawing/2014/main" id="{A94B47CA-3F38-497C-B187-A40A3C03E2CF}"/>
                </a:ext>
              </a:extLst>
            </p:cNvPr>
            <p:cNvSpPr>
              <a:spLocks/>
            </p:cNvSpPr>
            <p:nvPr/>
          </p:nvSpPr>
          <p:spPr bwMode="auto">
            <a:xfrm>
              <a:off x="10506332" y="3369804"/>
              <a:ext cx="102329" cy="258048"/>
            </a:xfrm>
            <a:custGeom>
              <a:avLst/>
              <a:gdLst>
                <a:gd name="T0" fmla="*/ 2 w 47"/>
                <a:gd name="T1" fmla="*/ 62 h 118"/>
                <a:gd name="T2" fmla="*/ 3 w 47"/>
                <a:gd name="T3" fmla="*/ 71 h 118"/>
                <a:gd name="T4" fmla="*/ 4 w 47"/>
                <a:gd name="T5" fmla="*/ 77 h 118"/>
                <a:gd name="T6" fmla="*/ 11 w 47"/>
                <a:gd name="T7" fmla="*/ 93 h 118"/>
                <a:gd name="T8" fmla="*/ 25 w 47"/>
                <a:gd name="T9" fmla="*/ 105 h 118"/>
                <a:gd name="T10" fmla="*/ 31 w 47"/>
                <a:gd name="T11" fmla="*/ 116 h 118"/>
                <a:gd name="T12" fmla="*/ 33 w 47"/>
                <a:gd name="T13" fmla="*/ 104 h 118"/>
                <a:gd name="T14" fmla="*/ 36 w 47"/>
                <a:gd name="T15" fmla="*/ 91 h 118"/>
                <a:gd name="T16" fmla="*/ 44 w 47"/>
                <a:gd name="T17" fmla="*/ 49 h 118"/>
                <a:gd name="T18" fmla="*/ 43 w 47"/>
                <a:gd name="T19" fmla="*/ 41 h 118"/>
                <a:gd name="T20" fmla="*/ 45 w 47"/>
                <a:gd name="T21" fmla="*/ 34 h 118"/>
                <a:gd name="T22" fmla="*/ 44 w 47"/>
                <a:gd name="T23" fmla="*/ 17 h 118"/>
                <a:gd name="T24" fmla="*/ 44 w 47"/>
                <a:gd name="T25" fmla="*/ 9 h 118"/>
                <a:gd name="T26" fmla="*/ 31 w 47"/>
                <a:gd name="T27" fmla="*/ 2 h 118"/>
                <a:gd name="T28" fmla="*/ 18 w 47"/>
                <a:gd name="T29" fmla="*/ 12 h 118"/>
                <a:gd name="T30" fmla="*/ 13 w 47"/>
                <a:gd name="T31" fmla="*/ 25 h 118"/>
                <a:gd name="T32" fmla="*/ 7 w 47"/>
                <a:gd name="T33" fmla="*/ 39 h 118"/>
                <a:gd name="T34" fmla="*/ 2 w 47"/>
                <a:gd name="T35" fmla="*/ 6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118">
                  <a:moveTo>
                    <a:pt x="2" y="62"/>
                  </a:moveTo>
                  <a:cubicBezTo>
                    <a:pt x="2" y="65"/>
                    <a:pt x="4" y="67"/>
                    <a:pt x="3" y="71"/>
                  </a:cubicBezTo>
                  <a:cubicBezTo>
                    <a:pt x="2" y="73"/>
                    <a:pt x="1" y="75"/>
                    <a:pt x="4" y="77"/>
                  </a:cubicBezTo>
                  <a:cubicBezTo>
                    <a:pt x="8" y="81"/>
                    <a:pt x="9" y="88"/>
                    <a:pt x="11" y="93"/>
                  </a:cubicBezTo>
                  <a:cubicBezTo>
                    <a:pt x="14" y="99"/>
                    <a:pt x="21" y="100"/>
                    <a:pt x="25" y="105"/>
                  </a:cubicBezTo>
                  <a:cubicBezTo>
                    <a:pt x="26" y="107"/>
                    <a:pt x="28" y="118"/>
                    <a:pt x="31" y="116"/>
                  </a:cubicBezTo>
                  <a:cubicBezTo>
                    <a:pt x="35" y="114"/>
                    <a:pt x="33" y="107"/>
                    <a:pt x="33" y="104"/>
                  </a:cubicBezTo>
                  <a:cubicBezTo>
                    <a:pt x="32" y="99"/>
                    <a:pt x="33" y="95"/>
                    <a:pt x="36" y="91"/>
                  </a:cubicBezTo>
                  <a:cubicBezTo>
                    <a:pt x="43" y="80"/>
                    <a:pt x="45" y="61"/>
                    <a:pt x="44" y="49"/>
                  </a:cubicBezTo>
                  <a:cubicBezTo>
                    <a:pt x="44" y="47"/>
                    <a:pt x="42" y="43"/>
                    <a:pt x="43" y="41"/>
                  </a:cubicBezTo>
                  <a:cubicBezTo>
                    <a:pt x="44" y="38"/>
                    <a:pt x="45" y="37"/>
                    <a:pt x="45" y="34"/>
                  </a:cubicBezTo>
                  <a:cubicBezTo>
                    <a:pt x="46" y="28"/>
                    <a:pt x="44" y="23"/>
                    <a:pt x="44" y="17"/>
                  </a:cubicBezTo>
                  <a:cubicBezTo>
                    <a:pt x="44" y="14"/>
                    <a:pt x="47" y="11"/>
                    <a:pt x="44" y="9"/>
                  </a:cubicBezTo>
                  <a:cubicBezTo>
                    <a:pt x="42" y="7"/>
                    <a:pt x="33" y="0"/>
                    <a:pt x="31" y="2"/>
                  </a:cubicBezTo>
                  <a:cubicBezTo>
                    <a:pt x="27" y="6"/>
                    <a:pt x="20" y="7"/>
                    <a:pt x="18" y="12"/>
                  </a:cubicBezTo>
                  <a:cubicBezTo>
                    <a:pt x="16" y="17"/>
                    <a:pt x="17" y="20"/>
                    <a:pt x="13" y="25"/>
                  </a:cubicBezTo>
                  <a:cubicBezTo>
                    <a:pt x="9" y="29"/>
                    <a:pt x="9" y="35"/>
                    <a:pt x="7" y="39"/>
                  </a:cubicBezTo>
                  <a:cubicBezTo>
                    <a:pt x="5" y="47"/>
                    <a:pt x="0" y="54"/>
                    <a:pt x="2" y="6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502">
              <a:extLst>
                <a:ext uri="{FF2B5EF4-FFF2-40B4-BE49-F238E27FC236}">
                  <a16:creationId xmlns:a16="http://schemas.microsoft.com/office/drawing/2014/main" id="{3307B0A3-925E-449A-90A6-45FE9E2E8541}"/>
                </a:ext>
              </a:extLst>
            </p:cNvPr>
            <p:cNvSpPr>
              <a:spLocks/>
            </p:cNvSpPr>
            <p:nvPr/>
          </p:nvSpPr>
          <p:spPr bwMode="auto">
            <a:xfrm>
              <a:off x="10506332" y="3369804"/>
              <a:ext cx="102329" cy="258048"/>
            </a:xfrm>
            <a:custGeom>
              <a:avLst/>
              <a:gdLst>
                <a:gd name="T0" fmla="*/ 2 w 47"/>
                <a:gd name="T1" fmla="*/ 62 h 118"/>
                <a:gd name="T2" fmla="*/ 3 w 47"/>
                <a:gd name="T3" fmla="*/ 71 h 118"/>
                <a:gd name="T4" fmla="*/ 4 w 47"/>
                <a:gd name="T5" fmla="*/ 77 h 118"/>
                <a:gd name="T6" fmla="*/ 11 w 47"/>
                <a:gd name="T7" fmla="*/ 93 h 118"/>
                <a:gd name="T8" fmla="*/ 25 w 47"/>
                <a:gd name="T9" fmla="*/ 105 h 118"/>
                <a:gd name="T10" fmla="*/ 31 w 47"/>
                <a:gd name="T11" fmla="*/ 116 h 118"/>
                <a:gd name="T12" fmla="*/ 33 w 47"/>
                <a:gd name="T13" fmla="*/ 104 h 118"/>
                <a:gd name="T14" fmla="*/ 36 w 47"/>
                <a:gd name="T15" fmla="*/ 91 h 118"/>
                <a:gd name="T16" fmla="*/ 44 w 47"/>
                <a:gd name="T17" fmla="*/ 49 h 118"/>
                <a:gd name="T18" fmla="*/ 43 w 47"/>
                <a:gd name="T19" fmla="*/ 41 h 118"/>
                <a:gd name="T20" fmla="*/ 45 w 47"/>
                <a:gd name="T21" fmla="*/ 34 h 118"/>
                <a:gd name="T22" fmla="*/ 44 w 47"/>
                <a:gd name="T23" fmla="*/ 17 h 118"/>
                <a:gd name="T24" fmla="*/ 44 w 47"/>
                <a:gd name="T25" fmla="*/ 9 h 118"/>
                <a:gd name="T26" fmla="*/ 31 w 47"/>
                <a:gd name="T27" fmla="*/ 2 h 118"/>
                <a:gd name="T28" fmla="*/ 18 w 47"/>
                <a:gd name="T29" fmla="*/ 12 h 118"/>
                <a:gd name="T30" fmla="*/ 13 w 47"/>
                <a:gd name="T31" fmla="*/ 25 h 118"/>
                <a:gd name="T32" fmla="*/ 7 w 47"/>
                <a:gd name="T33" fmla="*/ 39 h 118"/>
                <a:gd name="T34" fmla="*/ 2 w 47"/>
                <a:gd name="T35" fmla="*/ 6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118">
                  <a:moveTo>
                    <a:pt x="2" y="62"/>
                  </a:moveTo>
                  <a:cubicBezTo>
                    <a:pt x="2" y="65"/>
                    <a:pt x="4" y="67"/>
                    <a:pt x="3" y="71"/>
                  </a:cubicBezTo>
                  <a:cubicBezTo>
                    <a:pt x="2" y="73"/>
                    <a:pt x="1" y="75"/>
                    <a:pt x="4" y="77"/>
                  </a:cubicBezTo>
                  <a:cubicBezTo>
                    <a:pt x="8" y="81"/>
                    <a:pt x="9" y="88"/>
                    <a:pt x="11" y="93"/>
                  </a:cubicBezTo>
                  <a:cubicBezTo>
                    <a:pt x="14" y="99"/>
                    <a:pt x="21" y="100"/>
                    <a:pt x="25" y="105"/>
                  </a:cubicBezTo>
                  <a:cubicBezTo>
                    <a:pt x="26" y="107"/>
                    <a:pt x="28" y="118"/>
                    <a:pt x="31" y="116"/>
                  </a:cubicBezTo>
                  <a:cubicBezTo>
                    <a:pt x="35" y="114"/>
                    <a:pt x="33" y="107"/>
                    <a:pt x="33" y="104"/>
                  </a:cubicBezTo>
                  <a:cubicBezTo>
                    <a:pt x="32" y="99"/>
                    <a:pt x="33" y="95"/>
                    <a:pt x="36" y="91"/>
                  </a:cubicBezTo>
                  <a:cubicBezTo>
                    <a:pt x="43" y="80"/>
                    <a:pt x="45" y="61"/>
                    <a:pt x="44" y="49"/>
                  </a:cubicBezTo>
                  <a:cubicBezTo>
                    <a:pt x="44" y="47"/>
                    <a:pt x="42" y="43"/>
                    <a:pt x="43" y="41"/>
                  </a:cubicBezTo>
                  <a:cubicBezTo>
                    <a:pt x="44" y="38"/>
                    <a:pt x="45" y="37"/>
                    <a:pt x="45" y="34"/>
                  </a:cubicBezTo>
                  <a:cubicBezTo>
                    <a:pt x="46" y="28"/>
                    <a:pt x="44" y="23"/>
                    <a:pt x="44" y="17"/>
                  </a:cubicBezTo>
                  <a:cubicBezTo>
                    <a:pt x="44" y="14"/>
                    <a:pt x="47" y="11"/>
                    <a:pt x="44" y="9"/>
                  </a:cubicBezTo>
                  <a:cubicBezTo>
                    <a:pt x="42" y="7"/>
                    <a:pt x="33" y="0"/>
                    <a:pt x="31" y="2"/>
                  </a:cubicBezTo>
                  <a:cubicBezTo>
                    <a:pt x="27" y="6"/>
                    <a:pt x="20" y="7"/>
                    <a:pt x="18" y="12"/>
                  </a:cubicBezTo>
                  <a:cubicBezTo>
                    <a:pt x="16" y="17"/>
                    <a:pt x="17" y="20"/>
                    <a:pt x="13" y="25"/>
                  </a:cubicBezTo>
                  <a:cubicBezTo>
                    <a:pt x="9" y="29"/>
                    <a:pt x="9" y="35"/>
                    <a:pt x="7" y="39"/>
                  </a:cubicBezTo>
                  <a:cubicBezTo>
                    <a:pt x="5" y="47"/>
                    <a:pt x="0" y="54"/>
                    <a:pt x="2" y="6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33" name="Freeform 503">
              <a:extLst>
                <a:ext uri="{FF2B5EF4-FFF2-40B4-BE49-F238E27FC236}">
                  <a16:creationId xmlns:a16="http://schemas.microsoft.com/office/drawing/2014/main" id="{9BD75993-B983-4D91-B884-AA60FF74D681}"/>
                </a:ext>
              </a:extLst>
            </p:cNvPr>
            <p:cNvSpPr>
              <a:spLocks/>
            </p:cNvSpPr>
            <p:nvPr/>
          </p:nvSpPr>
          <p:spPr bwMode="auto">
            <a:xfrm>
              <a:off x="10982385" y="5892441"/>
              <a:ext cx="160167" cy="93431"/>
            </a:xfrm>
            <a:custGeom>
              <a:avLst/>
              <a:gdLst>
                <a:gd name="T0" fmla="*/ 1 w 74"/>
                <a:gd name="T1" fmla="*/ 32 h 42"/>
                <a:gd name="T2" fmla="*/ 11 w 74"/>
                <a:gd name="T3" fmla="*/ 33 h 42"/>
                <a:gd name="T4" fmla="*/ 34 w 74"/>
                <a:gd name="T5" fmla="*/ 24 h 42"/>
                <a:gd name="T6" fmla="*/ 70 w 74"/>
                <a:gd name="T7" fmla="*/ 5 h 42"/>
                <a:gd name="T8" fmla="*/ 59 w 74"/>
                <a:gd name="T9" fmla="*/ 2 h 42"/>
                <a:gd name="T10" fmla="*/ 39 w 74"/>
                <a:gd name="T11" fmla="*/ 6 h 42"/>
                <a:gd name="T12" fmla="*/ 16 w 74"/>
                <a:gd name="T13" fmla="*/ 9 h 42"/>
                <a:gd name="T14" fmla="*/ 6 w 74"/>
                <a:gd name="T15" fmla="*/ 11 h 42"/>
                <a:gd name="T16" fmla="*/ 0 w 74"/>
                <a:gd name="T17" fmla="*/ 19 h 42"/>
                <a:gd name="T18" fmla="*/ 2 w 74"/>
                <a:gd name="T19"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42">
                  <a:moveTo>
                    <a:pt x="1" y="32"/>
                  </a:moveTo>
                  <a:cubicBezTo>
                    <a:pt x="2" y="42"/>
                    <a:pt x="4" y="37"/>
                    <a:pt x="11" y="33"/>
                  </a:cubicBezTo>
                  <a:cubicBezTo>
                    <a:pt x="17" y="29"/>
                    <a:pt x="27" y="27"/>
                    <a:pt x="34" y="24"/>
                  </a:cubicBezTo>
                  <a:cubicBezTo>
                    <a:pt x="46" y="20"/>
                    <a:pt x="62" y="16"/>
                    <a:pt x="70" y="5"/>
                  </a:cubicBezTo>
                  <a:cubicBezTo>
                    <a:pt x="74" y="0"/>
                    <a:pt x="62" y="1"/>
                    <a:pt x="59" y="2"/>
                  </a:cubicBezTo>
                  <a:cubicBezTo>
                    <a:pt x="52" y="4"/>
                    <a:pt x="46" y="5"/>
                    <a:pt x="39" y="6"/>
                  </a:cubicBezTo>
                  <a:cubicBezTo>
                    <a:pt x="31" y="7"/>
                    <a:pt x="24" y="7"/>
                    <a:pt x="16" y="9"/>
                  </a:cubicBezTo>
                  <a:cubicBezTo>
                    <a:pt x="13" y="9"/>
                    <a:pt x="9" y="9"/>
                    <a:pt x="6" y="11"/>
                  </a:cubicBezTo>
                  <a:cubicBezTo>
                    <a:pt x="3" y="13"/>
                    <a:pt x="3" y="17"/>
                    <a:pt x="0" y="19"/>
                  </a:cubicBezTo>
                  <a:cubicBezTo>
                    <a:pt x="7" y="22"/>
                    <a:pt x="5" y="25"/>
                    <a:pt x="2" y="3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504">
              <a:extLst>
                <a:ext uri="{FF2B5EF4-FFF2-40B4-BE49-F238E27FC236}">
                  <a16:creationId xmlns:a16="http://schemas.microsoft.com/office/drawing/2014/main" id="{FA96EAE9-8721-4BE7-8ED7-16FA2BED405F}"/>
                </a:ext>
              </a:extLst>
            </p:cNvPr>
            <p:cNvSpPr>
              <a:spLocks/>
            </p:cNvSpPr>
            <p:nvPr/>
          </p:nvSpPr>
          <p:spPr bwMode="auto">
            <a:xfrm>
              <a:off x="10982385" y="5892441"/>
              <a:ext cx="160167" cy="93431"/>
            </a:xfrm>
            <a:custGeom>
              <a:avLst/>
              <a:gdLst>
                <a:gd name="T0" fmla="*/ 1 w 74"/>
                <a:gd name="T1" fmla="*/ 32 h 42"/>
                <a:gd name="T2" fmla="*/ 11 w 74"/>
                <a:gd name="T3" fmla="*/ 33 h 42"/>
                <a:gd name="T4" fmla="*/ 34 w 74"/>
                <a:gd name="T5" fmla="*/ 24 h 42"/>
                <a:gd name="T6" fmla="*/ 70 w 74"/>
                <a:gd name="T7" fmla="*/ 5 h 42"/>
                <a:gd name="T8" fmla="*/ 59 w 74"/>
                <a:gd name="T9" fmla="*/ 2 h 42"/>
                <a:gd name="T10" fmla="*/ 39 w 74"/>
                <a:gd name="T11" fmla="*/ 6 h 42"/>
                <a:gd name="T12" fmla="*/ 16 w 74"/>
                <a:gd name="T13" fmla="*/ 9 h 42"/>
                <a:gd name="T14" fmla="*/ 6 w 74"/>
                <a:gd name="T15" fmla="*/ 11 h 42"/>
                <a:gd name="T16" fmla="*/ 0 w 74"/>
                <a:gd name="T17" fmla="*/ 19 h 42"/>
                <a:gd name="T18" fmla="*/ 2 w 74"/>
                <a:gd name="T19"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42">
                  <a:moveTo>
                    <a:pt x="1" y="32"/>
                  </a:moveTo>
                  <a:cubicBezTo>
                    <a:pt x="2" y="42"/>
                    <a:pt x="4" y="37"/>
                    <a:pt x="11" y="33"/>
                  </a:cubicBezTo>
                  <a:cubicBezTo>
                    <a:pt x="17" y="29"/>
                    <a:pt x="27" y="27"/>
                    <a:pt x="34" y="24"/>
                  </a:cubicBezTo>
                  <a:cubicBezTo>
                    <a:pt x="46" y="20"/>
                    <a:pt x="62" y="16"/>
                    <a:pt x="70" y="5"/>
                  </a:cubicBezTo>
                  <a:cubicBezTo>
                    <a:pt x="74" y="0"/>
                    <a:pt x="62" y="1"/>
                    <a:pt x="59" y="2"/>
                  </a:cubicBezTo>
                  <a:cubicBezTo>
                    <a:pt x="52" y="4"/>
                    <a:pt x="46" y="5"/>
                    <a:pt x="39" y="6"/>
                  </a:cubicBezTo>
                  <a:cubicBezTo>
                    <a:pt x="31" y="7"/>
                    <a:pt x="24" y="7"/>
                    <a:pt x="16" y="9"/>
                  </a:cubicBezTo>
                  <a:cubicBezTo>
                    <a:pt x="13" y="9"/>
                    <a:pt x="9" y="9"/>
                    <a:pt x="6" y="11"/>
                  </a:cubicBezTo>
                  <a:cubicBezTo>
                    <a:pt x="3" y="13"/>
                    <a:pt x="3" y="17"/>
                    <a:pt x="0" y="19"/>
                  </a:cubicBezTo>
                  <a:cubicBezTo>
                    <a:pt x="7" y="22"/>
                    <a:pt x="5" y="25"/>
                    <a:pt x="2" y="3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35" name="Freeform 505">
              <a:extLst>
                <a:ext uri="{FF2B5EF4-FFF2-40B4-BE49-F238E27FC236}">
                  <a16:creationId xmlns:a16="http://schemas.microsoft.com/office/drawing/2014/main" id="{1FADC0D5-BDD1-47C9-B3BE-F61D739CAFD5}"/>
                </a:ext>
              </a:extLst>
            </p:cNvPr>
            <p:cNvSpPr>
              <a:spLocks/>
            </p:cNvSpPr>
            <p:nvPr/>
          </p:nvSpPr>
          <p:spPr bwMode="auto">
            <a:xfrm>
              <a:off x="10906750" y="5959178"/>
              <a:ext cx="40042" cy="26695"/>
            </a:xfrm>
            <a:custGeom>
              <a:avLst/>
              <a:gdLst>
                <a:gd name="T0" fmla="*/ 0 w 18"/>
                <a:gd name="T1" fmla="*/ 8 h 12"/>
                <a:gd name="T2" fmla="*/ 18 w 18"/>
                <a:gd name="T3" fmla="*/ 0 h 12"/>
                <a:gd name="T4" fmla="*/ 12 w 18"/>
                <a:gd name="T5" fmla="*/ 12 h 12"/>
                <a:gd name="T6" fmla="*/ 10 w 18"/>
                <a:gd name="T7" fmla="*/ 8 h 12"/>
                <a:gd name="T8" fmla="*/ 0 w 18"/>
                <a:gd name="T9" fmla="*/ 8 h 12"/>
              </a:gdLst>
              <a:ahLst/>
              <a:cxnLst>
                <a:cxn ang="0">
                  <a:pos x="T0" y="T1"/>
                </a:cxn>
                <a:cxn ang="0">
                  <a:pos x="T2" y="T3"/>
                </a:cxn>
                <a:cxn ang="0">
                  <a:pos x="T4" y="T5"/>
                </a:cxn>
                <a:cxn ang="0">
                  <a:pos x="T6" y="T7"/>
                </a:cxn>
                <a:cxn ang="0">
                  <a:pos x="T8" y="T9"/>
                </a:cxn>
              </a:cxnLst>
              <a:rect l="0" t="0" r="r" b="b"/>
              <a:pathLst>
                <a:path w="18" h="12">
                  <a:moveTo>
                    <a:pt x="0" y="8"/>
                  </a:moveTo>
                  <a:cubicBezTo>
                    <a:pt x="5" y="4"/>
                    <a:pt x="11" y="1"/>
                    <a:pt x="18" y="0"/>
                  </a:cubicBezTo>
                  <a:cubicBezTo>
                    <a:pt x="17" y="5"/>
                    <a:pt x="12" y="7"/>
                    <a:pt x="12" y="12"/>
                  </a:cubicBezTo>
                  <a:cubicBezTo>
                    <a:pt x="11" y="11"/>
                    <a:pt x="11" y="9"/>
                    <a:pt x="10" y="8"/>
                  </a:cubicBezTo>
                  <a:cubicBezTo>
                    <a:pt x="7" y="12"/>
                    <a:pt x="3" y="9"/>
                    <a:pt x="0" y="8"/>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06">
              <a:extLst>
                <a:ext uri="{FF2B5EF4-FFF2-40B4-BE49-F238E27FC236}">
                  <a16:creationId xmlns:a16="http://schemas.microsoft.com/office/drawing/2014/main" id="{CDAFDB9C-97B2-4A6F-969B-BACB80F6DE52}"/>
                </a:ext>
              </a:extLst>
            </p:cNvPr>
            <p:cNvSpPr>
              <a:spLocks/>
            </p:cNvSpPr>
            <p:nvPr/>
          </p:nvSpPr>
          <p:spPr bwMode="auto">
            <a:xfrm>
              <a:off x="10906750" y="5959178"/>
              <a:ext cx="40042" cy="26695"/>
            </a:xfrm>
            <a:custGeom>
              <a:avLst/>
              <a:gdLst>
                <a:gd name="T0" fmla="*/ 0 w 18"/>
                <a:gd name="T1" fmla="*/ 8 h 12"/>
                <a:gd name="T2" fmla="*/ 18 w 18"/>
                <a:gd name="T3" fmla="*/ 0 h 12"/>
                <a:gd name="T4" fmla="*/ 12 w 18"/>
                <a:gd name="T5" fmla="*/ 12 h 12"/>
                <a:gd name="T6" fmla="*/ 10 w 18"/>
                <a:gd name="T7" fmla="*/ 8 h 12"/>
                <a:gd name="T8" fmla="*/ 0 w 18"/>
                <a:gd name="T9" fmla="*/ 8 h 12"/>
              </a:gdLst>
              <a:ahLst/>
              <a:cxnLst>
                <a:cxn ang="0">
                  <a:pos x="T0" y="T1"/>
                </a:cxn>
                <a:cxn ang="0">
                  <a:pos x="T2" y="T3"/>
                </a:cxn>
                <a:cxn ang="0">
                  <a:pos x="T4" y="T5"/>
                </a:cxn>
                <a:cxn ang="0">
                  <a:pos x="T6" y="T7"/>
                </a:cxn>
                <a:cxn ang="0">
                  <a:pos x="T8" y="T9"/>
                </a:cxn>
              </a:cxnLst>
              <a:rect l="0" t="0" r="r" b="b"/>
              <a:pathLst>
                <a:path w="18" h="12">
                  <a:moveTo>
                    <a:pt x="0" y="8"/>
                  </a:moveTo>
                  <a:cubicBezTo>
                    <a:pt x="5" y="4"/>
                    <a:pt x="11" y="1"/>
                    <a:pt x="18" y="0"/>
                  </a:cubicBezTo>
                  <a:cubicBezTo>
                    <a:pt x="17" y="5"/>
                    <a:pt x="12" y="7"/>
                    <a:pt x="12" y="12"/>
                  </a:cubicBezTo>
                  <a:cubicBezTo>
                    <a:pt x="11" y="11"/>
                    <a:pt x="11" y="9"/>
                    <a:pt x="10" y="8"/>
                  </a:cubicBezTo>
                  <a:cubicBezTo>
                    <a:pt x="7" y="12"/>
                    <a:pt x="3" y="9"/>
                    <a:pt x="0" y="8"/>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37" name="Freeform 507">
              <a:extLst>
                <a:ext uri="{FF2B5EF4-FFF2-40B4-BE49-F238E27FC236}">
                  <a16:creationId xmlns:a16="http://schemas.microsoft.com/office/drawing/2014/main" id="{B0F714CD-6642-4AAC-899F-9364BB8F14EC}"/>
                </a:ext>
              </a:extLst>
            </p:cNvPr>
            <p:cNvSpPr>
              <a:spLocks/>
            </p:cNvSpPr>
            <p:nvPr/>
          </p:nvSpPr>
          <p:spPr bwMode="auto">
            <a:xfrm>
              <a:off x="8642160" y="3578911"/>
              <a:ext cx="17796" cy="35593"/>
            </a:xfrm>
            <a:custGeom>
              <a:avLst/>
              <a:gdLst>
                <a:gd name="T0" fmla="*/ 0 w 7"/>
                <a:gd name="T1" fmla="*/ 15 h 15"/>
                <a:gd name="T2" fmla="*/ 0 w 7"/>
                <a:gd name="T3" fmla="*/ 0 h 15"/>
                <a:gd name="T4" fmla="*/ 0 w 7"/>
                <a:gd name="T5" fmla="*/ 15 h 15"/>
              </a:gdLst>
              <a:ahLst/>
              <a:cxnLst>
                <a:cxn ang="0">
                  <a:pos x="T0" y="T1"/>
                </a:cxn>
                <a:cxn ang="0">
                  <a:pos x="T2" y="T3"/>
                </a:cxn>
                <a:cxn ang="0">
                  <a:pos x="T4" y="T5"/>
                </a:cxn>
              </a:cxnLst>
              <a:rect l="0" t="0" r="r" b="b"/>
              <a:pathLst>
                <a:path w="7" h="15">
                  <a:moveTo>
                    <a:pt x="0" y="15"/>
                  </a:moveTo>
                  <a:cubicBezTo>
                    <a:pt x="7" y="12"/>
                    <a:pt x="3" y="5"/>
                    <a:pt x="0" y="0"/>
                  </a:cubicBezTo>
                  <a:cubicBezTo>
                    <a:pt x="1" y="5"/>
                    <a:pt x="1" y="10"/>
                    <a:pt x="0" y="15"/>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508">
              <a:extLst>
                <a:ext uri="{FF2B5EF4-FFF2-40B4-BE49-F238E27FC236}">
                  <a16:creationId xmlns:a16="http://schemas.microsoft.com/office/drawing/2014/main" id="{F89A5C4A-0DE9-4B49-BB1B-E48CFFFEE890}"/>
                </a:ext>
              </a:extLst>
            </p:cNvPr>
            <p:cNvSpPr>
              <a:spLocks/>
            </p:cNvSpPr>
            <p:nvPr/>
          </p:nvSpPr>
          <p:spPr bwMode="auto">
            <a:xfrm>
              <a:off x="8642160" y="3578911"/>
              <a:ext cx="17796" cy="35593"/>
            </a:xfrm>
            <a:custGeom>
              <a:avLst/>
              <a:gdLst>
                <a:gd name="T0" fmla="*/ 0 w 7"/>
                <a:gd name="T1" fmla="*/ 15 h 15"/>
                <a:gd name="T2" fmla="*/ 0 w 7"/>
                <a:gd name="T3" fmla="*/ 0 h 15"/>
                <a:gd name="T4" fmla="*/ 0 w 7"/>
                <a:gd name="T5" fmla="*/ 15 h 15"/>
              </a:gdLst>
              <a:ahLst/>
              <a:cxnLst>
                <a:cxn ang="0">
                  <a:pos x="T0" y="T1"/>
                </a:cxn>
                <a:cxn ang="0">
                  <a:pos x="T2" y="T3"/>
                </a:cxn>
                <a:cxn ang="0">
                  <a:pos x="T4" y="T5"/>
                </a:cxn>
              </a:cxnLst>
              <a:rect l="0" t="0" r="r" b="b"/>
              <a:pathLst>
                <a:path w="7" h="15">
                  <a:moveTo>
                    <a:pt x="0" y="15"/>
                  </a:moveTo>
                  <a:cubicBezTo>
                    <a:pt x="7" y="12"/>
                    <a:pt x="3" y="5"/>
                    <a:pt x="0" y="0"/>
                  </a:cubicBezTo>
                  <a:cubicBezTo>
                    <a:pt x="1" y="5"/>
                    <a:pt x="1" y="10"/>
                    <a:pt x="0" y="15"/>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39" name="Freeform 509">
              <a:extLst>
                <a:ext uri="{FF2B5EF4-FFF2-40B4-BE49-F238E27FC236}">
                  <a16:creationId xmlns:a16="http://schemas.microsoft.com/office/drawing/2014/main" id="{C3B46430-8EA2-427A-BAF2-D75F40E6B342}"/>
                </a:ext>
              </a:extLst>
            </p:cNvPr>
            <p:cNvSpPr>
              <a:spLocks/>
            </p:cNvSpPr>
            <p:nvPr/>
          </p:nvSpPr>
          <p:spPr bwMode="auto">
            <a:xfrm>
              <a:off x="10755481" y="1216441"/>
              <a:ext cx="507197" cy="618424"/>
            </a:xfrm>
            <a:custGeom>
              <a:avLst/>
              <a:gdLst>
                <a:gd name="T0" fmla="*/ 15 w 233"/>
                <a:gd name="T1" fmla="*/ 14 h 285"/>
                <a:gd name="T2" fmla="*/ 21 w 233"/>
                <a:gd name="T3" fmla="*/ 19 h 285"/>
                <a:gd name="T4" fmla="*/ 28 w 233"/>
                <a:gd name="T5" fmla="*/ 24 h 285"/>
                <a:gd name="T6" fmla="*/ 22 w 233"/>
                <a:gd name="T7" fmla="*/ 25 h 285"/>
                <a:gd name="T8" fmla="*/ 30 w 233"/>
                <a:gd name="T9" fmla="*/ 30 h 285"/>
                <a:gd name="T10" fmla="*/ 25 w 233"/>
                <a:gd name="T11" fmla="*/ 35 h 285"/>
                <a:gd name="T12" fmla="*/ 20 w 233"/>
                <a:gd name="T13" fmla="*/ 31 h 285"/>
                <a:gd name="T14" fmla="*/ 19 w 233"/>
                <a:gd name="T15" fmla="*/ 42 h 285"/>
                <a:gd name="T16" fmla="*/ 34 w 233"/>
                <a:gd name="T17" fmla="*/ 61 h 285"/>
                <a:gd name="T18" fmla="*/ 44 w 233"/>
                <a:gd name="T19" fmla="*/ 80 h 285"/>
                <a:gd name="T20" fmla="*/ 79 w 233"/>
                <a:gd name="T21" fmla="*/ 106 h 285"/>
                <a:gd name="T22" fmla="*/ 89 w 233"/>
                <a:gd name="T23" fmla="*/ 124 h 285"/>
                <a:gd name="T24" fmla="*/ 105 w 233"/>
                <a:gd name="T25" fmla="*/ 143 h 285"/>
                <a:gd name="T26" fmla="*/ 127 w 233"/>
                <a:gd name="T27" fmla="*/ 180 h 285"/>
                <a:gd name="T28" fmla="*/ 155 w 233"/>
                <a:gd name="T29" fmla="*/ 212 h 285"/>
                <a:gd name="T30" fmla="*/ 160 w 233"/>
                <a:gd name="T31" fmla="*/ 230 h 285"/>
                <a:gd name="T32" fmla="*/ 174 w 233"/>
                <a:gd name="T33" fmla="*/ 246 h 285"/>
                <a:gd name="T34" fmla="*/ 181 w 233"/>
                <a:gd name="T35" fmla="*/ 265 h 285"/>
                <a:gd name="T36" fmla="*/ 201 w 233"/>
                <a:gd name="T37" fmla="*/ 285 h 285"/>
                <a:gd name="T38" fmla="*/ 198 w 233"/>
                <a:gd name="T39" fmla="*/ 274 h 285"/>
                <a:gd name="T40" fmla="*/ 196 w 233"/>
                <a:gd name="T41" fmla="*/ 265 h 285"/>
                <a:gd name="T42" fmla="*/ 203 w 233"/>
                <a:gd name="T43" fmla="*/ 260 h 285"/>
                <a:gd name="T44" fmla="*/ 221 w 233"/>
                <a:gd name="T45" fmla="*/ 264 h 285"/>
                <a:gd name="T46" fmla="*/ 233 w 233"/>
                <a:gd name="T47" fmla="*/ 278 h 285"/>
                <a:gd name="T48" fmla="*/ 226 w 233"/>
                <a:gd name="T49" fmla="*/ 263 h 285"/>
                <a:gd name="T50" fmla="*/ 221 w 233"/>
                <a:gd name="T51" fmla="*/ 256 h 285"/>
                <a:gd name="T52" fmla="*/ 210 w 233"/>
                <a:gd name="T53" fmla="*/ 253 h 285"/>
                <a:gd name="T54" fmla="*/ 216 w 233"/>
                <a:gd name="T55" fmla="*/ 256 h 285"/>
                <a:gd name="T56" fmla="*/ 198 w 233"/>
                <a:gd name="T57" fmla="*/ 242 h 285"/>
                <a:gd name="T58" fmla="*/ 171 w 233"/>
                <a:gd name="T59" fmla="*/ 222 h 285"/>
                <a:gd name="T60" fmla="*/ 155 w 233"/>
                <a:gd name="T61" fmla="*/ 183 h 285"/>
                <a:gd name="T62" fmla="*/ 154 w 233"/>
                <a:gd name="T63" fmla="*/ 172 h 285"/>
                <a:gd name="T64" fmla="*/ 164 w 233"/>
                <a:gd name="T65" fmla="*/ 170 h 285"/>
                <a:gd name="T66" fmla="*/ 153 w 233"/>
                <a:gd name="T67" fmla="*/ 168 h 285"/>
                <a:gd name="T68" fmla="*/ 182 w 233"/>
                <a:gd name="T69" fmla="*/ 174 h 285"/>
                <a:gd name="T70" fmla="*/ 198 w 233"/>
                <a:gd name="T71" fmla="*/ 184 h 285"/>
                <a:gd name="T72" fmla="*/ 210 w 233"/>
                <a:gd name="T73" fmla="*/ 192 h 285"/>
                <a:gd name="T74" fmla="*/ 201 w 233"/>
                <a:gd name="T75" fmla="*/ 184 h 285"/>
                <a:gd name="T76" fmla="*/ 189 w 233"/>
                <a:gd name="T77" fmla="*/ 177 h 285"/>
                <a:gd name="T78" fmla="*/ 164 w 233"/>
                <a:gd name="T79" fmla="*/ 153 h 285"/>
                <a:gd name="T80" fmla="*/ 111 w 233"/>
                <a:gd name="T81" fmla="*/ 103 h 285"/>
                <a:gd name="T82" fmla="*/ 108 w 233"/>
                <a:gd name="T83" fmla="*/ 102 h 285"/>
                <a:gd name="T84" fmla="*/ 98 w 233"/>
                <a:gd name="T85" fmla="*/ 92 h 285"/>
                <a:gd name="T86" fmla="*/ 100 w 233"/>
                <a:gd name="T87" fmla="*/ 95 h 285"/>
                <a:gd name="T88" fmla="*/ 94 w 233"/>
                <a:gd name="T89" fmla="*/ 91 h 285"/>
                <a:gd name="T90" fmla="*/ 87 w 233"/>
                <a:gd name="T91" fmla="*/ 84 h 285"/>
                <a:gd name="T92" fmla="*/ 71 w 233"/>
                <a:gd name="T93" fmla="*/ 63 h 285"/>
                <a:gd name="T94" fmla="*/ 75 w 233"/>
                <a:gd name="T95" fmla="*/ 69 h 285"/>
                <a:gd name="T96" fmla="*/ 45 w 233"/>
                <a:gd name="T97" fmla="*/ 35 h 285"/>
                <a:gd name="T98" fmla="*/ 65 w 233"/>
                <a:gd name="T99" fmla="*/ 51 h 285"/>
                <a:gd name="T100" fmla="*/ 49 w 233"/>
                <a:gd name="T101" fmla="*/ 35 h 285"/>
                <a:gd name="T102" fmla="*/ 27 w 233"/>
                <a:gd name="T103" fmla="*/ 20 h 285"/>
                <a:gd name="T104" fmla="*/ 33 w 233"/>
                <a:gd name="T105" fmla="*/ 24 h 285"/>
                <a:gd name="T106" fmla="*/ 26 w 233"/>
                <a:gd name="T107" fmla="*/ 18 h 285"/>
                <a:gd name="T108" fmla="*/ 23 w 233"/>
                <a:gd name="T109" fmla="*/ 11 h 285"/>
                <a:gd name="T110" fmla="*/ 7 w 233"/>
                <a:gd name="T111" fmla="*/ 0 h 285"/>
                <a:gd name="T112" fmla="*/ 0 w 233"/>
                <a:gd name="T113" fmla="*/ 5 h 285"/>
                <a:gd name="T114" fmla="*/ 15 w 233"/>
                <a:gd name="T115" fmla="*/ 1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5">
                  <a:moveTo>
                    <a:pt x="15" y="14"/>
                  </a:moveTo>
                  <a:cubicBezTo>
                    <a:pt x="18" y="15"/>
                    <a:pt x="21" y="17"/>
                    <a:pt x="21" y="19"/>
                  </a:cubicBezTo>
                  <a:cubicBezTo>
                    <a:pt x="22" y="23"/>
                    <a:pt x="26" y="21"/>
                    <a:pt x="28" y="24"/>
                  </a:cubicBezTo>
                  <a:cubicBezTo>
                    <a:pt x="26" y="24"/>
                    <a:pt x="24" y="25"/>
                    <a:pt x="22" y="25"/>
                  </a:cubicBezTo>
                  <a:cubicBezTo>
                    <a:pt x="23" y="28"/>
                    <a:pt x="27" y="28"/>
                    <a:pt x="30" y="30"/>
                  </a:cubicBezTo>
                  <a:cubicBezTo>
                    <a:pt x="29" y="31"/>
                    <a:pt x="28" y="35"/>
                    <a:pt x="25" y="35"/>
                  </a:cubicBezTo>
                  <a:cubicBezTo>
                    <a:pt x="22" y="35"/>
                    <a:pt x="23" y="32"/>
                    <a:pt x="20" y="31"/>
                  </a:cubicBezTo>
                  <a:cubicBezTo>
                    <a:pt x="8" y="27"/>
                    <a:pt x="15" y="38"/>
                    <a:pt x="19" y="42"/>
                  </a:cubicBezTo>
                  <a:cubicBezTo>
                    <a:pt x="24" y="48"/>
                    <a:pt x="31" y="53"/>
                    <a:pt x="34" y="61"/>
                  </a:cubicBezTo>
                  <a:cubicBezTo>
                    <a:pt x="37" y="68"/>
                    <a:pt x="39" y="73"/>
                    <a:pt x="44" y="80"/>
                  </a:cubicBezTo>
                  <a:cubicBezTo>
                    <a:pt x="52" y="91"/>
                    <a:pt x="69" y="96"/>
                    <a:pt x="79" y="106"/>
                  </a:cubicBezTo>
                  <a:cubicBezTo>
                    <a:pt x="84" y="111"/>
                    <a:pt x="86" y="118"/>
                    <a:pt x="89" y="124"/>
                  </a:cubicBezTo>
                  <a:cubicBezTo>
                    <a:pt x="93" y="131"/>
                    <a:pt x="100" y="136"/>
                    <a:pt x="105" y="143"/>
                  </a:cubicBezTo>
                  <a:cubicBezTo>
                    <a:pt x="114" y="155"/>
                    <a:pt x="122" y="166"/>
                    <a:pt x="127" y="180"/>
                  </a:cubicBezTo>
                  <a:cubicBezTo>
                    <a:pt x="132" y="195"/>
                    <a:pt x="147" y="199"/>
                    <a:pt x="155" y="212"/>
                  </a:cubicBezTo>
                  <a:cubicBezTo>
                    <a:pt x="158" y="217"/>
                    <a:pt x="157" y="224"/>
                    <a:pt x="160" y="230"/>
                  </a:cubicBezTo>
                  <a:cubicBezTo>
                    <a:pt x="164" y="236"/>
                    <a:pt x="171" y="240"/>
                    <a:pt x="174" y="246"/>
                  </a:cubicBezTo>
                  <a:cubicBezTo>
                    <a:pt x="177" y="252"/>
                    <a:pt x="177" y="260"/>
                    <a:pt x="181" y="265"/>
                  </a:cubicBezTo>
                  <a:cubicBezTo>
                    <a:pt x="186" y="273"/>
                    <a:pt x="193" y="280"/>
                    <a:pt x="201" y="285"/>
                  </a:cubicBezTo>
                  <a:cubicBezTo>
                    <a:pt x="199" y="282"/>
                    <a:pt x="200" y="278"/>
                    <a:pt x="198" y="274"/>
                  </a:cubicBezTo>
                  <a:cubicBezTo>
                    <a:pt x="197" y="271"/>
                    <a:pt x="196" y="268"/>
                    <a:pt x="196" y="265"/>
                  </a:cubicBezTo>
                  <a:cubicBezTo>
                    <a:pt x="195" y="260"/>
                    <a:pt x="198" y="253"/>
                    <a:pt x="203" y="260"/>
                  </a:cubicBezTo>
                  <a:cubicBezTo>
                    <a:pt x="206" y="264"/>
                    <a:pt x="217" y="261"/>
                    <a:pt x="221" y="264"/>
                  </a:cubicBezTo>
                  <a:cubicBezTo>
                    <a:pt x="226" y="267"/>
                    <a:pt x="230" y="274"/>
                    <a:pt x="233" y="278"/>
                  </a:cubicBezTo>
                  <a:cubicBezTo>
                    <a:pt x="232" y="273"/>
                    <a:pt x="230" y="268"/>
                    <a:pt x="226" y="263"/>
                  </a:cubicBezTo>
                  <a:cubicBezTo>
                    <a:pt x="224" y="261"/>
                    <a:pt x="223" y="258"/>
                    <a:pt x="221" y="256"/>
                  </a:cubicBezTo>
                  <a:cubicBezTo>
                    <a:pt x="217" y="253"/>
                    <a:pt x="214" y="256"/>
                    <a:pt x="210" y="253"/>
                  </a:cubicBezTo>
                  <a:cubicBezTo>
                    <a:pt x="212" y="255"/>
                    <a:pt x="214" y="256"/>
                    <a:pt x="216" y="256"/>
                  </a:cubicBezTo>
                  <a:cubicBezTo>
                    <a:pt x="210" y="261"/>
                    <a:pt x="201" y="246"/>
                    <a:pt x="198" y="242"/>
                  </a:cubicBezTo>
                  <a:cubicBezTo>
                    <a:pt x="191" y="233"/>
                    <a:pt x="179" y="230"/>
                    <a:pt x="171" y="222"/>
                  </a:cubicBezTo>
                  <a:cubicBezTo>
                    <a:pt x="161" y="211"/>
                    <a:pt x="161" y="196"/>
                    <a:pt x="155" y="183"/>
                  </a:cubicBezTo>
                  <a:cubicBezTo>
                    <a:pt x="153" y="180"/>
                    <a:pt x="149" y="175"/>
                    <a:pt x="154" y="172"/>
                  </a:cubicBezTo>
                  <a:cubicBezTo>
                    <a:pt x="157" y="170"/>
                    <a:pt x="161" y="170"/>
                    <a:pt x="164" y="170"/>
                  </a:cubicBezTo>
                  <a:cubicBezTo>
                    <a:pt x="161" y="169"/>
                    <a:pt x="157" y="170"/>
                    <a:pt x="153" y="168"/>
                  </a:cubicBezTo>
                  <a:cubicBezTo>
                    <a:pt x="158" y="164"/>
                    <a:pt x="178" y="172"/>
                    <a:pt x="182" y="174"/>
                  </a:cubicBezTo>
                  <a:cubicBezTo>
                    <a:pt x="187" y="177"/>
                    <a:pt x="193" y="180"/>
                    <a:pt x="198" y="184"/>
                  </a:cubicBezTo>
                  <a:cubicBezTo>
                    <a:pt x="202" y="187"/>
                    <a:pt x="205" y="191"/>
                    <a:pt x="210" y="192"/>
                  </a:cubicBezTo>
                  <a:cubicBezTo>
                    <a:pt x="206" y="190"/>
                    <a:pt x="204" y="187"/>
                    <a:pt x="201" y="184"/>
                  </a:cubicBezTo>
                  <a:cubicBezTo>
                    <a:pt x="197" y="181"/>
                    <a:pt x="193" y="179"/>
                    <a:pt x="189" y="177"/>
                  </a:cubicBezTo>
                  <a:cubicBezTo>
                    <a:pt x="179" y="170"/>
                    <a:pt x="172" y="161"/>
                    <a:pt x="164" y="153"/>
                  </a:cubicBezTo>
                  <a:cubicBezTo>
                    <a:pt x="146" y="136"/>
                    <a:pt x="128" y="120"/>
                    <a:pt x="111" y="103"/>
                  </a:cubicBezTo>
                  <a:cubicBezTo>
                    <a:pt x="117" y="110"/>
                    <a:pt x="108" y="103"/>
                    <a:pt x="108" y="102"/>
                  </a:cubicBezTo>
                  <a:cubicBezTo>
                    <a:pt x="105" y="98"/>
                    <a:pt x="102" y="95"/>
                    <a:pt x="98" y="92"/>
                  </a:cubicBezTo>
                  <a:cubicBezTo>
                    <a:pt x="99" y="93"/>
                    <a:pt x="99" y="94"/>
                    <a:pt x="100" y="95"/>
                  </a:cubicBezTo>
                  <a:cubicBezTo>
                    <a:pt x="97" y="96"/>
                    <a:pt x="95" y="93"/>
                    <a:pt x="94" y="91"/>
                  </a:cubicBezTo>
                  <a:cubicBezTo>
                    <a:pt x="93" y="87"/>
                    <a:pt x="91" y="86"/>
                    <a:pt x="87" y="84"/>
                  </a:cubicBezTo>
                  <a:cubicBezTo>
                    <a:pt x="81" y="81"/>
                    <a:pt x="73" y="70"/>
                    <a:pt x="71" y="63"/>
                  </a:cubicBezTo>
                  <a:cubicBezTo>
                    <a:pt x="72" y="65"/>
                    <a:pt x="74" y="67"/>
                    <a:pt x="75" y="69"/>
                  </a:cubicBezTo>
                  <a:cubicBezTo>
                    <a:pt x="75" y="50"/>
                    <a:pt x="49" y="51"/>
                    <a:pt x="45" y="35"/>
                  </a:cubicBezTo>
                  <a:cubicBezTo>
                    <a:pt x="52" y="35"/>
                    <a:pt x="60" y="47"/>
                    <a:pt x="65" y="51"/>
                  </a:cubicBezTo>
                  <a:cubicBezTo>
                    <a:pt x="60" y="46"/>
                    <a:pt x="55" y="39"/>
                    <a:pt x="49" y="35"/>
                  </a:cubicBezTo>
                  <a:cubicBezTo>
                    <a:pt x="41" y="31"/>
                    <a:pt x="35" y="24"/>
                    <a:pt x="27" y="20"/>
                  </a:cubicBezTo>
                  <a:cubicBezTo>
                    <a:pt x="29" y="21"/>
                    <a:pt x="31" y="22"/>
                    <a:pt x="33" y="24"/>
                  </a:cubicBezTo>
                  <a:cubicBezTo>
                    <a:pt x="31" y="22"/>
                    <a:pt x="29" y="20"/>
                    <a:pt x="26" y="18"/>
                  </a:cubicBezTo>
                  <a:cubicBezTo>
                    <a:pt x="23" y="17"/>
                    <a:pt x="25" y="14"/>
                    <a:pt x="23" y="11"/>
                  </a:cubicBezTo>
                  <a:cubicBezTo>
                    <a:pt x="19" y="6"/>
                    <a:pt x="12" y="4"/>
                    <a:pt x="7" y="0"/>
                  </a:cubicBezTo>
                  <a:cubicBezTo>
                    <a:pt x="7" y="4"/>
                    <a:pt x="3" y="6"/>
                    <a:pt x="0" y="5"/>
                  </a:cubicBezTo>
                  <a:cubicBezTo>
                    <a:pt x="5" y="7"/>
                    <a:pt x="11" y="10"/>
                    <a:pt x="15" y="1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510">
              <a:extLst>
                <a:ext uri="{FF2B5EF4-FFF2-40B4-BE49-F238E27FC236}">
                  <a16:creationId xmlns:a16="http://schemas.microsoft.com/office/drawing/2014/main" id="{FB80CEDF-8C9D-4C10-B388-EDF3BB8D64EE}"/>
                </a:ext>
              </a:extLst>
            </p:cNvPr>
            <p:cNvSpPr>
              <a:spLocks/>
            </p:cNvSpPr>
            <p:nvPr/>
          </p:nvSpPr>
          <p:spPr bwMode="auto">
            <a:xfrm>
              <a:off x="10755481" y="1216441"/>
              <a:ext cx="507197" cy="618424"/>
            </a:xfrm>
            <a:custGeom>
              <a:avLst/>
              <a:gdLst>
                <a:gd name="T0" fmla="*/ 15 w 233"/>
                <a:gd name="T1" fmla="*/ 14 h 285"/>
                <a:gd name="T2" fmla="*/ 21 w 233"/>
                <a:gd name="T3" fmla="*/ 19 h 285"/>
                <a:gd name="T4" fmla="*/ 28 w 233"/>
                <a:gd name="T5" fmla="*/ 24 h 285"/>
                <a:gd name="T6" fmla="*/ 22 w 233"/>
                <a:gd name="T7" fmla="*/ 25 h 285"/>
                <a:gd name="T8" fmla="*/ 30 w 233"/>
                <a:gd name="T9" fmla="*/ 30 h 285"/>
                <a:gd name="T10" fmla="*/ 25 w 233"/>
                <a:gd name="T11" fmla="*/ 35 h 285"/>
                <a:gd name="T12" fmla="*/ 20 w 233"/>
                <a:gd name="T13" fmla="*/ 31 h 285"/>
                <a:gd name="T14" fmla="*/ 19 w 233"/>
                <a:gd name="T15" fmla="*/ 42 h 285"/>
                <a:gd name="T16" fmla="*/ 34 w 233"/>
                <a:gd name="T17" fmla="*/ 61 h 285"/>
                <a:gd name="T18" fmla="*/ 44 w 233"/>
                <a:gd name="T19" fmla="*/ 80 h 285"/>
                <a:gd name="T20" fmla="*/ 79 w 233"/>
                <a:gd name="T21" fmla="*/ 106 h 285"/>
                <a:gd name="T22" fmla="*/ 89 w 233"/>
                <a:gd name="T23" fmla="*/ 124 h 285"/>
                <a:gd name="T24" fmla="*/ 105 w 233"/>
                <a:gd name="T25" fmla="*/ 143 h 285"/>
                <a:gd name="T26" fmla="*/ 127 w 233"/>
                <a:gd name="T27" fmla="*/ 180 h 285"/>
                <a:gd name="T28" fmla="*/ 155 w 233"/>
                <a:gd name="T29" fmla="*/ 212 h 285"/>
                <a:gd name="T30" fmla="*/ 160 w 233"/>
                <a:gd name="T31" fmla="*/ 230 h 285"/>
                <a:gd name="T32" fmla="*/ 174 w 233"/>
                <a:gd name="T33" fmla="*/ 246 h 285"/>
                <a:gd name="T34" fmla="*/ 181 w 233"/>
                <a:gd name="T35" fmla="*/ 265 h 285"/>
                <a:gd name="T36" fmla="*/ 201 w 233"/>
                <a:gd name="T37" fmla="*/ 285 h 285"/>
                <a:gd name="T38" fmla="*/ 198 w 233"/>
                <a:gd name="T39" fmla="*/ 274 h 285"/>
                <a:gd name="T40" fmla="*/ 196 w 233"/>
                <a:gd name="T41" fmla="*/ 265 h 285"/>
                <a:gd name="T42" fmla="*/ 203 w 233"/>
                <a:gd name="T43" fmla="*/ 260 h 285"/>
                <a:gd name="T44" fmla="*/ 221 w 233"/>
                <a:gd name="T45" fmla="*/ 264 h 285"/>
                <a:gd name="T46" fmla="*/ 233 w 233"/>
                <a:gd name="T47" fmla="*/ 278 h 285"/>
                <a:gd name="T48" fmla="*/ 226 w 233"/>
                <a:gd name="T49" fmla="*/ 263 h 285"/>
                <a:gd name="T50" fmla="*/ 221 w 233"/>
                <a:gd name="T51" fmla="*/ 256 h 285"/>
                <a:gd name="T52" fmla="*/ 210 w 233"/>
                <a:gd name="T53" fmla="*/ 253 h 285"/>
                <a:gd name="T54" fmla="*/ 216 w 233"/>
                <a:gd name="T55" fmla="*/ 256 h 285"/>
                <a:gd name="T56" fmla="*/ 198 w 233"/>
                <a:gd name="T57" fmla="*/ 242 h 285"/>
                <a:gd name="T58" fmla="*/ 171 w 233"/>
                <a:gd name="T59" fmla="*/ 222 h 285"/>
                <a:gd name="T60" fmla="*/ 155 w 233"/>
                <a:gd name="T61" fmla="*/ 183 h 285"/>
                <a:gd name="T62" fmla="*/ 154 w 233"/>
                <a:gd name="T63" fmla="*/ 172 h 285"/>
                <a:gd name="T64" fmla="*/ 164 w 233"/>
                <a:gd name="T65" fmla="*/ 170 h 285"/>
                <a:gd name="T66" fmla="*/ 153 w 233"/>
                <a:gd name="T67" fmla="*/ 168 h 285"/>
                <a:gd name="T68" fmla="*/ 182 w 233"/>
                <a:gd name="T69" fmla="*/ 174 h 285"/>
                <a:gd name="T70" fmla="*/ 198 w 233"/>
                <a:gd name="T71" fmla="*/ 184 h 285"/>
                <a:gd name="T72" fmla="*/ 210 w 233"/>
                <a:gd name="T73" fmla="*/ 192 h 285"/>
                <a:gd name="T74" fmla="*/ 201 w 233"/>
                <a:gd name="T75" fmla="*/ 184 h 285"/>
                <a:gd name="T76" fmla="*/ 189 w 233"/>
                <a:gd name="T77" fmla="*/ 177 h 285"/>
                <a:gd name="T78" fmla="*/ 164 w 233"/>
                <a:gd name="T79" fmla="*/ 153 h 285"/>
                <a:gd name="T80" fmla="*/ 111 w 233"/>
                <a:gd name="T81" fmla="*/ 103 h 285"/>
                <a:gd name="T82" fmla="*/ 108 w 233"/>
                <a:gd name="T83" fmla="*/ 102 h 285"/>
                <a:gd name="T84" fmla="*/ 98 w 233"/>
                <a:gd name="T85" fmla="*/ 92 h 285"/>
                <a:gd name="T86" fmla="*/ 100 w 233"/>
                <a:gd name="T87" fmla="*/ 95 h 285"/>
                <a:gd name="T88" fmla="*/ 94 w 233"/>
                <a:gd name="T89" fmla="*/ 91 h 285"/>
                <a:gd name="T90" fmla="*/ 87 w 233"/>
                <a:gd name="T91" fmla="*/ 84 h 285"/>
                <a:gd name="T92" fmla="*/ 71 w 233"/>
                <a:gd name="T93" fmla="*/ 63 h 285"/>
                <a:gd name="T94" fmla="*/ 75 w 233"/>
                <a:gd name="T95" fmla="*/ 69 h 285"/>
                <a:gd name="T96" fmla="*/ 45 w 233"/>
                <a:gd name="T97" fmla="*/ 35 h 285"/>
                <a:gd name="T98" fmla="*/ 65 w 233"/>
                <a:gd name="T99" fmla="*/ 51 h 285"/>
                <a:gd name="T100" fmla="*/ 49 w 233"/>
                <a:gd name="T101" fmla="*/ 35 h 285"/>
                <a:gd name="T102" fmla="*/ 27 w 233"/>
                <a:gd name="T103" fmla="*/ 20 h 285"/>
                <a:gd name="T104" fmla="*/ 33 w 233"/>
                <a:gd name="T105" fmla="*/ 24 h 285"/>
                <a:gd name="T106" fmla="*/ 26 w 233"/>
                <a:gd name="T107" fmla="*/ 18 h 285"/>
                <a:gd name="T108" fmla="*/ 23 w 233"/>
                <a:gd name="T109" fmla="*/ 11 h 285"/>
                <a:gd name="T110" fmla="*/ 7 w 233"/>
                <a:gd name="T111" fmla="*/ 0 h 285"/>
                <a:gd name="T112" fmla="*/ 0 w 233"/>
                <a:gd name="T113" fmla="*/ 5 h 285"/>
                <a:gd name="T114" fmla="*/ 15 w 233"/>
                <a:gd name="T115" fmla="*/ 1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5">
                  <a:moveTo>
                    <a:pt x="15" y="14"/>
                  </a:moveTo>
                  <a:cubicBezTo>
                    <a:pt x="18" y="15"/>
                    <a:pt x="21" y="17"/>
                    <a:pt x="21" y="19"/>
                  </a:cubicBezTo>
                  <a:cubicBezTo>
                    <a:pt x="22" y="23"/>
                    <a:pt x="26" y="21"/>
                    <a:pt x="28" y="24"/>
                  </a:cubicBezTo>
                  <a:cubicBezTo>
                    <a:pt x="26" y="24"/>
                    <a:pt x="24" y="25"/>
                    <a:pt x="22" y="25"/>
                  </a:cubicBezTo>
                  <a:cubicBezTo>
                    <a:pt x="23" y="28"/>
                    <a:pt x="27" y="28"/>
                    <a:pt x="30" y="30"/>
                  </a:cubicBezTo>
                  <a:cubicBezTo>
                    <a:pt x="29" y="31"/>
                    <a:pt x="28" y="35"/>
                    <a:pt x="25" y="35"/>
                  </a:cubicBezTo>
                  <a:cubicBezTo>
                    <a:pt x="22" y="35"/>
                    <a:pt x="23" y="32"/>
                    <a:pt x="20" y="31"/>
                  </a:cubicBezTo>
                  <a:cubicBezTo>
                    <a:pt x="8" y="27"/>
                    <a:pt x="15" y="38"/>
                    <a:pt x="19" y="42"/>
                  </a:cubicBezTo>
                  <a:cubicBezTo>
                    <a:pt x="24" y="48"/>
                    <a:pt x="31" y="53"/>
                    <a:pt x="34" y="61"/>
                  </a:cubicBezTo>
                  <a:cubicBezTo>
                    <a:pt x="37" y="68"/>
                    <a:pt x="39" y="73"/>
                    <a:pt x="44" y="80"/>
                  </a:cubicBezTo>
                  <a:cubicBezTo>
                    <a:pt x="52" y="91"/>
                    <a:pt x="69" y="96"/>
                    <a:pt x="79" y="106"/>
                  </a:cubicBezTo>
                  <a:cubicBezTo>
                    <a:pt x="84" y="111"/>
                    <a:pt x="86" y="118"/>
                    <a:pt x="89" y="124"/>
                  </a:cubicBezTo>
                  <a:cubicBezTo>
                    <a:pt x="93" y="131"/>
                    <a:pt x="100" y="136"/>
                    <a:pt x="105" y="143"/>
                  </a:cubicBezTo>
                  <a:cubicBezTo>
                    <a:pt x="114" y="155"/>
                    <a:pt x="122" y="166"/>
                    <a:pt x="127" y="180"/>
                  </a:cubicBezTo>
                  <a:cubicBezTo>
                    <a:pt x="132" y="195"/>
                    <a:pt x="147" y="199"/>
                    <a:pt x="155" y="212"/>
                  </a:cubicBezTo>
                  <a:cubicBezTo>
                    <a:pt x="158" y="217"/>
                    <a:pt x="157" y="224"/>
                    <a:pt x="160" y="230"/>
                  </a:cubicBezTo>
                  <a:cubicBezTo>
                    <a:pt x="164" y="236"/>
                    <a:pt x="171" y="240"/>
                    <a:pt x="174" y="246"/>
                  </a:cubicBezTo>
                  <a:cubicBezTo>
                    <a:pt x="177" y="252"/>
                    <a:pt x="177" y="260"/>
                    <a:pt x="181" y="265"/>
                  </a:cubicBezTo>
                  <a:cubicBezTo>
                    <a:pt x="186" y="273"/>
                    <a:pt x="193" y="280"/>
                    <a:pt x="201" y="285"/>
                  </a:cubicBezTo>
                  <a:cubicBezTo>
                    <a:pt x="199" y="282"/>
                    <a:pt x="200" y="278"/>
                    <a:pt x="198" y="274"/>
                  </a:cubicBezTo>
                  <a:cubicBezTo>
                    <a:pt x="197" y="271"/>
                    <a:pt x="196" y="268"/>
                    <a:pt x="196" y="265"/>
                  </a:cubicBezTo>
                  <a:cubicBezTo>
                    <a:pt x="195" y="260"/>
                    <a:pt x="198" y="253"/>
                    <a:pt x="203" y="260"/>
                  </a:cubicBezTo>
                  <a:cubicBezTo>
                    <a:pt x="206" y="264"/>
                    <a:pt x="217" y="261"/>
                    <a:pt x="221" y="264"/>
                  </a:cubicBezTo>
                  <a:cubicBezTo>
                    <a:pt x="226" y="267"/>
                    <a:pt x="230" y="274"/>
                    <a:pt x="233" y="278"/>
                  </a:cubicBezTo>
                  <a:cubicBezTo>
                    <a:pt x="232" y="273"/>
                    <a:pt x="230" y="268"/>
                    <a:pt x="226" y="263"/>
                  </a:cubicBezTo>
                  <a:cubicBezTo>
                    <a:pt x="224" y="261"/>
                    <a:pt x="223" y="258"/>
                    <a:pt x="221" y="256"/>
                  </a:cubicBezTo>
                  <a:cubicBezTo>
                    <a:pt x="217" y="253"/>
                    <a:pt x="214" y="256"/>
                    <a:pt x="210" y="253"/>
                  </a:cubicBezTo>
                  <a:cubicBezTo>
                    <a:pt x="212" y="255"/>
                    <a:pt x="214" y="256"/>
                    <a:pt x="216" y="256"/>
                  </a:cubicBezTo>
                  <a:cubicBezTo>
                    <a:pt x="210" y="261"/>
                    <a:pt x="201" y="246"/>
                    <a:pt x="198" y="242"/>
                  </a:cubicBezTo>
                  <a:cubicBezTo>
                    <a:pt x="191" y="233"/>
                    <a:pt x="179" y="230"/>
                    <a:pt x="171" y="222"/>
                  </a:cubicBezTo>
                  <a:cubicBezTo>
                    <a:pt x="161" y="211"/>
                    <a:pt x="161" y="196"/>
                    <a:pt x="155" y="183"/>
                  </a:cubicBezTo>
                  <a:cubicBezTo>
                    <a:pt x="153" y="180"/>
                    <a:pt x="149" y="175"/>
                    <a:pt x="154" y="172"/>
                  </a:cubicBezTo>
                  <a:cubicBezTo>
                    <a:pt x="157" y="170"/>
                    <a:pt x="161" y="170"/>
                    <a:pt x="164" y="170"/>
                  </a:cubicBezTo>
                  <a:cubicBezTo>
                    <a:pt x="161" y="169"/>
                    <a:pt x="157" y="170"/>
                    <a:pt x="153" y="168"/>
                  </a:cubicBezTo>
                  <a:cubicBezTo>
                    <a:pt x="158" y="164"/>
                    <a:pt x="178" y="172"/>
                    <a:pt x="182" y="174"/>
                  </a:cubicBezTo>
                  <a:cubicBezTo>
                    <a:pt x="187" y="177"/>
                    <a:pt x="193" y="180"/>
                    <a:pt x="198" y="184"/>
                  </a:cubicBezTo>
                  <a:cubicBezTo>
                    <a:pt x="202" y="187"/>
                    <a:pt x="205" y="191"/>
                    <a:pt x="210" y="192"/>
                  </a:cubicBezTo>
                  <a:cubicBezTo>
                    <a:pt x="206" y="190"/>
                    <a:pt x="204" y="187"/>
                    <a:pt x="201" y="184"/>
                  </a:cubicBezTo>
                  <a:cubicBezTo>
                    <a:pt x="197" y="181"/>
                    <a:pt x="193" y="179"/>
                    <a:pt x="189" y="177"/>
                  </a:cubicBezTo>
                  <a:cubicBezTo>
                    <a:pt x="179" y="170"/>
                    <a:pt x="172" y="161"/>
                    <a:pt x="164" y="153"/>
                  </a:cubicBezTo>
                  <a:cubicBezTo>
                    <a:pt x="146" y="136"/>
                    <a:pt x="128" y="120"/>
                    <a:pt x="111" y="103"/>
                  </a:cubicBezTo>
                  <a:cubicBezTo>
                    <a:pt x="117" y="110"/>
                    <a:pt x="108" y="103"/>
                    <a:pt x="108" y="102"/>
                  </a:cubicBezTo>
                  <a:cubicBezTo>
                    <a:pt x="105" y="98"/>
                    <a:pt x="102" y="95"/>
                    <a:pt x="98" y="92"/>
                  </a:cubicBezTo>
                  <a:cubicBezTo>
                    <a:pt x="99" y="93"/>
                    <a:pt x="99" y="94"/>
                    <a:pt x="100" y="95"/>
                  </a:cubicBezTo>
                  <a:cubicBezTo>
                    <a:pt x="97" y="96"/>
                    <a:pt x="95" y="93"/>
                    <a:pt x="94" y="91"/>
                  </a:cubicBezTo>
                  <a:cubicBezTo>
                    <a:pt x="93" y="87"/>
                    <a:pt x="91" y="86"/>
                    <a:pt x="87" y="84"/>
                  </a:cubicBezTo>
                  <a:cubicBezTo>
                    <a:pt x="81" y="81"/>
                    <a:pt x="73" y="70"/>
                    <a:pt x="71" y="63"/>
                  </a:cubicBezTo>
                  <a:cubicBezTo>
                    <a:pt x="72" y="65"/>
                    <a:pt x="74" y="67"/>
                    <a:pt x="75" y="69"/>
                  </a:cubicBezTo>
                  <a:cubicBezTo>
                    <a:pt x="75" y="50"/>
                    <a:pt x="49" y="51"/>
                    <a:pt x="45" y="35"/>
                  </a:cubicBezTo>
                  <a:cubicBezTo>
                    <a:pt x="52" y="35"/>
                    <a:pt x="60" y="47"/>
                    <a:pt x="65" y="51"/>
                  </a:cubicBezTo>
                  <a:cubicBezTo>
                    <a:pt x="60" y="46"/>
                    <a:pt x="55" y="39"/>
                    <a:pt x="49" y="35"/>
                  </a:cubicBezTo>
                  <a:cubicBezTo>
                    <a:pt x="41" y="31"/>
                    <a:pt x="35" y="24"/>
                    <a:pt x="27" y="20"/>
                  </a:cubicBezTo>
                  <a:cubicBezTo>
                    <a:pt x="29" y="21"/>
                    <a:pt x="31" y="22"/>
                    <a:pt x="33" y="24"/>
                  </a:cubicBezTo>
                  <a:cubicBezTo>
                    <a:pt x="31" y="22"/>
                    <a:pt x="29" y="20"/>
                    <a:pt x="26" y="18"/>
                  </a:cubicBezTo>
                  <a:cubicBezTo>
                    <a:pt x="23" y="17"/>
                    <a:pt x="25" y="14"/>
                    <a:pt x="23" y="11"/>
                  </a:cubicBezTo>
                  <a:cubicBezTo>
                    <a:pt x="19" y="6"/>
                    <a:pt x="12" y="4"/>
                    <a:pt x="7" y="0"/>
                  </a:cubicBezTo>
                  <a:cubicBezTo>
                    <a:pt x="7" y="4"/>
                    <a:pt x="3" y="6"/>
                    <a:pt x="0" y="5"/>
                  </a:cubicBezTo>
                  <a:cubicBezTo>
                    <a:pt x="5" y="7"/>
                    <a:pt x="11" y="10"/>
                    <a:pt x="15" y="1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1" name="Freeform 511">
              <a:extLst>
                <a:ext uri="{FF2B5EF4-FFF2-40B4-BE49-F238E27FC236}">
                  <a16:creationId xmlns:a16="http://schemas.microsoft.com/office/drawing/2014/main" id="{FCB76D79-842C-4DFF-AE9C-56E1E242C138}"/>
                </a:ext>
              </a:extLst>
            </p:cNvPr>
            <p:cNvSpPr>
              <a:spLocks/>
            </p:cNvSpPr>
            <p:nvPr/>
          </p:nvSpPr>
          <p:spPr bwMode="auto">
            <a:xfrm>
              <a:off x="11485133" y="1932746"/>
              <a:ext cx="44491" cy="62287"/>
            </a:xfrm>
            <a:custGeom>
              <a:avLst/>
              <a:gdLst>
                <a:gd name="T0" fmla="*/ 6 w 19"/>
                <a:gd name="T1" fmla="*/ 0 h 28"/>
                <a:gd name="T2" fmla="*/ 3 w 19"/>
                <a:gd name="T3" fmla="*/ 18 h 28"/>
                <a:gd name="T4" fmla="*/ 6 w 19"/>
                <a:gd name="T5" fmla="*/ 27 h 28"/>
                <a:gd name="T6" fmla="*/ 19 w 19"/>
                <a:gd name="T7" fmla="*/ 5 h 28"/>
                <a:gd name="T8" fmla="*/ 19 w 19"/>
                <a:gd name="T9" fmla="*/ 2 h 28"/>
                <a:gd name="T10" fmla="*/ 6 w 19"/>
                <a:gd name="T11" fmla="*/ 0 h 28"/>
              </a:gdLst>
              <a:ahLst/>
              <a:cxnLst>
                <a:cxn ang="0">
                  <a:pos x="T0" y="T1"/>
                </a:cxn>
                <a:cxn ang="0">
                  <a:pos x="T2" y="T3"/>
                </a:cxn>
                <a:cxn ang="0">
                  <a:pos x="T4" y="T5"/>
                </a:cxn>
                <a:cxn ang="0">
                  <a:pos x="T6" y="T7"/>
                </a:cxn>
                <a:cxn ang="0">
                  <a:pos x="T8" y="T9"/>
                </a:cxn>
                <a:cxn ang="0">
                  <a:pos x="T10" y="T11"/>
                </a:cxn>
              </a:cxnLst>
              <a:rect l="0" t="0" r="r" b="b"/>
              <a:pathLst>
                <a:path w="19" h="28">
                  <a:moveTo>
                    <a:pt x="6" y="0"/>
                  </a:moveTo>
                  <a:cubicBezTo>
                    <a:pt x="4" y="6"/>
                    <a:pt x="6" y="12"/>
                    <a:pt x="3" y="18"/>
                  </a:cubicBezTo>
                  <a:cubicBezTo>
                    <a:pt x="2" y="22"/>
                    <a:pt x="0" y="28"/>
                    <a:pt x="6" y="27"/>
                  </a:cubicBezTo>
                  <a:cubicBezTo>
                    <a:pt x="4" y="20"/>
                    <a:pt x="11" y="3"/>
                    <a:pt x="19" y="5"/>
                  </a:cubicBezTo>
                  <a:cubicBezTo>
                    <a:pt x="19" y="4"/>
                    <a:pt x="19" y="3"/>
                    <a:pt x="19" y="2"/>
                  </a:cubicBezTo>
                  <a:cubicBezTo>
                    <a:pt x="14" y="4"/>
                    <a:pt x="10" y="2"/>
                    <a:pt x="6"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512">
              <a:extLst>
                <a:ext uri="{FF2B5EF4-FFF2-40B4-BE49-F238E27FC236}">
                  <a16:creationId xmlns:a16="http://schemas.microsoft.com/office/drawing/2014/main" id="{647DC1AE-984A-4129-A76B-B6A6B83964D3}"/>
                </a:ext>
              </a:extLst>
            </p:cNvPr>
            <p:cNvSpPr>
              <a:spLocks/>
            </p:cNvSpPr>
            <p:nvPr/>
          </p:nvSpPr>
          <p:spPr bwMode="auto">
            <a:xfrm>
              <a:off x="11485133" y="1932746"/>
              <a:ext cx="44491" cy="62287"/>
            </a:xfrm>
            <a:custGeom>
              <a:avLst/>
              <a:gdLst>
                <a:gd name="T0" fmla="*/ 6 w 19"/>
                <a:gd name="T1" fmla="*/ 0 h 28"/>
                <a:gd name="T2" fmla="*/ 3 w 19"/>
                <a:gd name="T3" fmla="*/ 18 h 28"/>
                <a:gd name="T4" fmla="*/ 6 w 19"/>
                <a:gd name="T5" fmla="*/ 27 h 28"/>
                <a:gd name="T6" fmla="*/ 19 w 19"/>
                <a:gd name="T7" fmla="*/ 5 h 28"/>
                <a:gd name="T8" fmla="*/ 19 w 19"/>
                <a:gd name="T9" fmla="*/ 2 h 28"/>
                <a:gd name="T10" fmla="*/ 6 w 19"/>
                <a:gd name="T11" fmla="*/ 0 h 28"/>
              </a:gdLst>
              <a:ahLst/>
              <a:cxnLst>
                <a:cxn ang="0">
                  <a:pos x="T0" y="T1"/>
                </a:cxn>
                <a:cxn ang="0">
                  <a:pos x="T2" y="T3"/>
                </a:cxn>
                <a:cxn ang="0">
                  <a:pos x="T4" y="T5"/>
                </a:cxn>
                <a:cxn ang="0">
                  <a:pos x="T6" y="T7"/>
                </a:cxn>
                <a:cxn ang="0">
                  <a:pos x="T8" y="T9"/>
                </a:cxn>
                <a:cxn ang="0">
                  <a:pos x="T10" y="T11"/>
                </a:cxn>
              </a:cxnLst>
              <a:rect l="0" t="0" r="r" b="b"/>
              <a:pathLst>
                <a:path w="19" h="28">
                  <a:moveTo>
                    <a:pt x="6" y="0"/>
                  </a:moveTo>
                  <a:cubicBezTo>
                    <a:pt x="4" y="6"/>
                    <a:pt x="6" y="12"/>
                    <a:pt x="3" y="18"/>
                  </a:cubicBezTo>
                  <a:cubicBezTo>
                    <a:pt x="2" y="22"/>
                    <a:pt x="0" y="28"/>
                    <a:pt x="6" y="27"/>
                  </a:cubicBezTo>
                  <a:cubicBezTo>
                    <a:pt x="4" y="20"/>
                    <a:pt x="11" y="3"/>
                    <a:pt x="19" y="5"/>
                  </a:cubicBezTo>
                  <a:cubicBezTo>
                    <a:pt x="19" y="4"/>
                    <a:pt x="19" y="3"/>
                    <a:pt x="19" y="2"/>
                  </a:cubicBezTo>
                  <a:cubicBezTo>
                    <a:pt x="14" y="4"/>
                    <a:pt x="10" y="2"/>
                    <a:pt x="6"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3" name="Freeform 513">
              <a:extLst>
                <a:ext uri="{FF2B5EF4-FFF2-40B4-BE49-F238E27FC236}">
                  <a16:creationId xmlns:a16="http://schemas.microsoft.com/office/drawing/2014/main" id="{8386D4CB-9B1B-400B-BC52-65C4061BE4EA}"/>
                </a:ext>
              </a:extLst>
            </p:cNvPr>
            <p:cNvSpPr>
              <a:spLocks/>
            </p:cNvSpPr>
            <p:nvPr/>
          </p:nvSpPr>
          <p:spPr bwMode="auto">
            <a:xfrm>
              <a:off x="11538522" y="1857111"/>
              <a:ext cx="93431" cy="84533"/>
            </a:xfrm>
            <a:custGeom>
              <a:avLst/>
              <a:gdLst>
                <a:gd name="T0" fmla="*/ 31 w 43"/>
                <a:gd name="T1" fmla="*/ 1 h 39"/>
                <a:gd name="T2" fmla="*/ 23 w 43"/>
                <a:gd name="T3" fmla="*/ 8 h 39"/>
                <a:gd name="T4" fmla="*/ 10 w 43"/>
                <a:gd name="T5" fmla="*/ 4 h 39"/>
                <a:gd name="T6" fmla="*/ 12 w 43"/>
                <a:gd name="T7" fmla="*/ 8 h 39"/>
                <a:gd name="T8" fmla="*/ 10 w 43"/>
                <a:gd name="T9" fmla="*/ 16 h 39"/>
                <a:gd name="T10" fmla="*/ 7 w 43"/>
                <a:gd name="T11" fmla="*/ 15 h 39"/>
                <a:gd name="T12" fmla="*/ 6 w 43"/>
                <a:gd name="T13" fmla="*/ 29 h 39"/>
                <a:gd name="T14" fmla="*/ 5 w 43"/>
                <a:gd name="T15" fmla="*/ 39 h 39"/>
                <a:gd name="T16" fmla="*/ 12 w 43"/>
                <a:gd name="T17" fmla="*/ 19 h 39"/>
                <a:gd name="T18" fmla="*/ 25 w 43"/>
                <a:gd name="T19" fmla="*/ 11 h 39"/>
                <a:gd name="T20" fmla="*/ 31 w 43"/>
                <a:gd name="T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9">
                  <a:moveTo>
                    <a:pt x="31" y="1"/>
                  </a:moveTo>
                  <a:cubicBezTo>
                    <a:pt x="27" y="0"/>
                    <a:pt x="26" y="6"/>
                    <a:pt x="23" y="8"/>
                  </a:cubicBezTo>
                  <a:cubicBezTo>
                    <a:pt x="19" y="13"/>
                    <a:pt x="14" y="6"/>
                    <a:pt x="10" y="4"/>
                  </a:cubicBezTo>
                  <a:cubicBezTo>
                    <a:pt x="9" y="6"/>
                    <a:pt x="11" y="7"/>
                    <a:pt x="12" y="8"/>
                  </a:cubicBezTo>
                  <a:cubicBezTo>
                    <a:pt x="14" y="11"/>
                    <a:pt x="9" y="13"/>
                    <a:pt x="10" y="16"/>
                  </a:cubicBezTo>
                  <a:cubicBezTo>
                    <a:pt x="9" y="16"/>
                    <a:pt x="8" y="16"/>
                    <a:pt x="7" y="15"/>
                  </a:cubicBezTo>
                  <a:cubicBezTo>
                    <a:pt x="8" y="19"/>
                    <a:pt x="0" y="28"/>
                    <a:pt x="6" y="29"/>
                  </a:cubicBezTo>
                  <a:cubicBezTo>
                    <a:pt x="1" y="30"/>
                    <a:pt x="0" y="37"/>
                    <a:pt x="5" y="39"/>
                  </a:cubicBezTo>
                  <a:cubicBezTo>
                    <a:pt x="6" y="32"/>
                    <a:pt x="16" y="27"/>
                    <a:pt x="12" y="19"/>
                  </a:cubicBezTo>
                  <a:cubicBezTo>
                    <a:pt x="19" y="23"/>
                    <a:pt x="21" y="14"/>
                    <a:pt x="25" y="11"/>
                  </a:cubicBezTo>
                  <a:cubicBezTo>
                    <a:pt x="26" y="10"/>
                    <a:pt x="43" y="5"/>
                    <a:pt x="31" y="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514">
              <a:extLst>
                <a:ext uri="{FF2B5EF4-FFF2-40B4-BE49-F238E27FC236}">
                  <a16:creationId xmlns:a16="http://schemas.microsoft.com/office/drawing/2014/main" id="{724F65E9-C3E7-4CD3-B171-53A29D53E8CD}"/>
                </a:ext>
              </a:extLst>
            </p:cNvPr>
            <p:cNvSpPr>
              <a:spLocks/>
            </p:cNvSpPr>
            <p:nvPr/>
          </p:nvSpPr>
          <p:spPr bwMode="auto">
            <a:xfrm>
              <a:off x="11538522" y="1857111"/>
              <a:ext cx="93431" cy="84533"/>
            </a:xfrm>
            <a:custGeom>
              <a:avLst/>
              <a:gdLst>
                <a:gd name="T0" fmla="*/ 31 w 43"/>
                <a:gd name="T1" fmla="*/ 1 h 39"/>
                <a:gd name="T2" fmla="*/ 23 w 43"/>
                <a:gd name="T3" fmla="*/ 8 h 39"/>
                <a:gd name="T4" fmla="*/ 10 w 43"/>
                <a:gd name="T5" fmla="*/ 4 h 39"/>
                <a:gd name="T6" fmla="*/ 12 w 43"/>
                <a:gd name="T7" fmla="*/ 8 h 39"/>
                <a:gd name="T8" fmla="*/ 10 w 43"/>
                <a:gd name="T9" fmla="*/ 16 h 39"/>
                <a:gd name="T10" fmla="*/ 7 w 43"/>
                <a:gd name="T11" fmla="*/ 15 h 39"/>
                <a:gd name="T12" fmla="*/ 6 w 43"/>
                <a:gd name="T13" fmla="*/ 29 h 39"/>
                <a:gd name="T14" fmla="*/ 5 w 43"/>
                <a:gd name="T15" fmla="*/ 39 h 39"/>
                <a:gd name="T16" fmla="*/ 12 w 43"/>
                <a:gd name="T17" fmla="*/ 19 h 39"/>
                <a:gd name="T18" fmla="*/ 25 w 43"/>
                <a:gd name="T19" fmla="*/ 11 h 39"/>
                <a:gd name="T20" fmla="*/ 31 w 43"/>
                <a:gd name="T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9">
                  <a:moveTo>
                    <a:pt x="31" y="1"/>
                  </a:moveTo>
                  <a:cubicBezTo>
                    <a:pt x="27" y="0"/>
                    <a:pt x="26" y="6"/>
                    <a:pt x="23" y="8"/>
                  </a:cubicBezTo>
                  <a:cubicBezTo>
                    <a:pt x="19" y="13"/>
                    <a:pt x="14" y="6"/>
                    <a:pt x="10" y="4"/>
                  </a:cubicBezTo>
                  <a:cubicBezTo>
                    <a:pt x="9" y="6"/>
                    <a:pt x="11" y="7"/>
                    <a:pt x="12" y="8"/>
                  </a:cubicBezTo>
                  <a:cubicBezTo>
                    <a:pt x="14" y="11"/>
                    <a:pt x="9" y="13"/>
                    <a:pt x="10" y="16"/>
                  </a:cubicBezTo>
                  <a:cubicBezTo>
                    <a:pt x="9" y="16"/>
                    <a:pt x="8" y="16"/>
                    <a:pt x="7" y="15"/>
                  </a:cubicBezTo>
                  <a:cubicBezTo>
                    <a:pt x="8" y="19"/>
                    <a:pt x="0" y="28"/>
                    <a:pt x="6" y="29"/>
                  </a:cubicBezTo>
                  <a:cubicBezTo>
                    <a:pt x="1" y="30"/>
                    <a:pt x="0" y="37"/>
                    <a:pt x="5" y="39"/>
                  </a:cubicBezTo>
                  <a:cubicBezTo>
                    <a:pt x="6" y="32"/>
                    <a:pt x="16" y="27"/>
                    <a:pt x="12" y="19"/>
                  </a:cubicBezTo>
                  <a:cubicBezTo>
                    <a:pt x="19" y="23"/>
                    <a:pt x="21" y="14"/>
                    <a:pt x="25" y="11"/>
                  </a:cubicBezTo>
                  <a:cubicBezTo>
                    <a:pt x="26" y="10"/>
                    <a:pt x="43" y="5"/>
                    <a:pt x="31" y="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5" name="Freeform 515">
              <a:extLst>
                <a:ext uri="{FF2B5EF4-FFF2-40B4-BE49-F238E27FC236}">
                  <a16:creationId xmlns:a16="http://schemas.microsoft.com/office/drawing/2014/main" id="{5F0E00F8-2052-4B90-B4DC-A0E4927CD43E}"/>
                </a:ext>
              </a:extLst>
            </p:cNvPr>
            <p:cNvSpPr>
              <a:spLocks/>
            </p:cNvSpPr>
            <p:nvPr/>
          </p:nvSpPr>
          <p:spPr bwMode="auto">
            <a:xfrm>
              <a:off x="11560767" y="1981686"/>
              <a:ext cx="13347" cy="17796"/>
            </a:xfrm>
            <a:custGeom>
              <a:avLst/>
              <a:gdLst>
                <a:gd name="T0" fmla="*/ 6 w 7"/>
                <a:gd name="T1" fmla="*/ 0 h 7"/>
                <a:gd name="T2" fmla="*/ 0 w 7"/>
                <a:gd name="T3" fmla="*/ 3 h 7"/>
                <a:gd name="T4" fmla="*/ 6 w 7"/>
                <a:gd name="T5" fmla="*/ 0 h 7"/>
              </a:gdLst>
              <a:ahLst/>
              <a:cxnLst>
                <a:cxn ang="0">
                  <a:pos x="T0" y="T1"/>
                </a:cxn>
                <a:cxn ang="0">
                  <a:pos x="T2" y="T3"/>
                </a:cxn>
                <a:cxn ang="0">
                  <a:pos x="T4" y="T5"/>
                </a:cxn>
              </a:cxnLst>
              <a:rect l="0" t="0" r="r" b="b"/>
              <a:pathLst>
                <a:path w="7" h="7">
                  <a:moveTo>
                    <a:pt x="6" y="0"/>
                  </a:moveTo>
                  <a:cubicBezTo>
                    <a:pt x="4" y="0"/>
                    <a:pt x="2" y="1"/>
                    <a:pt x="0" y="3"/>
                  </a:cubicBezTo>
                  <a:cubicBezTo>
                    <a:pt x="3" y="7"/>
                    <a:pt x="7" y="4"/>
                    <a:pt x="6"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516">
              <a:extLst>
                <a:ext uri="{FF2B5EF4-FFF2-40B4-BE49-F238E27FC236}">
                  <a16:creationId xmlns:a16="http://schemas.microsoft.com/office/drawing/2014/main" id="{832C0249-67F6-4D51-A95A-C7B9070422B0}"/>
                </a:ext>
              </a:extLst>
            </p:cNvPr>
            <p:cNvSpPr>
              <a:spLocks/>
            </p:cNvSpPr>
            <p:nvPr/>
          </p:nvSpPr>
          <p:spPr bwMode="auto">
            <a:xfrm>
              <a:off x="11560767" y="1981686"/>
              <a:ext cx="13347" cy="17796"/>
            </a:xfrm>
            <a:custGeom>
              <a:avLst/>
              <a:gdLst>
                <a:gd name="T0" fmla="*/ 6 w 7"/>
                <a:gd name="T1" fmla="*/ 0 h 7"/>
                <a:gd name="T2" fmla="*/ 0 w 7"/>
                <a:gd name="T3" fmla="*/ 3 h 7"/>
                <a:gd name="T4" fmla="*/ 6 w 7"/>
                <a:gd name="T5" fmla="*/ 0 h 7"/>
              </a:gdLst>
              <a:ahLst/>
              <a:cxnLst>
                <a:cxn ang="0">
                  <a:pos x="T0" y="T1"/>
                </a:cxn>
                <a:cxn ang="0">
                  <a:pos x="T2" y="T3"/>
                </a:cxn>
                <a:cxn ang="0">
                  <a:pos x="T4" y="T5"/>
                </a:cxn>
              </a:cxnLst>
              <a:rect l="0" t="0" r="r" b="b"/>
              <a:pathLst>
                <a:path w="7" h="7">
                  <a:moveTo>
                    <a:pt x="6" y="0"/>
                  </a:moveTo>
                  <a:cubicBezTo>
                    <a:pt x="4" y="0"/>
                    <a:pt x="2" y="1"/>
                    <a:pt x="0" y="3"/>
                  </a:cubicBezTo>
                  <a:cubicBezTo>
                    <a:pt x="3" y="7"/>
                    <a:pt x="7" y="4"/>
                    <a:pt x="6"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7" name="Freeform 517">
              <a:extLst>
                <a:ext uri="{FF2B5EF4-FFF2-40B4-BE49-F238E27FC236}">
                  <a16:creationId xmlns:a16="http://schemas.microsoft.com/office/drawing/2014/main" id="{8839CB10-CD5F-49C8-9637-5402C4C603FA}"/>
                </a:ext>
              </a:extLst>
            </p:cNvPr>
            <p:cNvSpPr>
              <a:spLocks/>
            </p:cNvSpPr>
            <p:nvPr/>
          </p:nvSpPr>
          <p:spPr bwMode="auto">
            <a:xfrm>
              <a:off x="11636402" y="1803722"/>
              <a:ext cx="40042" cy="62287"/>
            </a:xfrm>
            <a:custGeom>
              <a:avLst/>
              <a:gdLst>
                <a:gd name="T0" fmla="*/ 7 w 18"/>
                <a:gd name="T1" fmla="*/ 8 h 28"/>
                <a:gd name="T2" fmla="*/ 3 w 18"/>
                <a:gd name="T3" fmla="*/ 23 h 28"/>
                <a:gd name="T4" fmla="*/ 18 w 18"/>
                <a:gd name="T5" fmla="*/ 3 h 28"/>
                <a:gd name="T6" fmla="*/ 7 w 18"/>
                <a:gd name="T7" fmla="*/ 8 h 28"/>
              </a:gdLst>
              <a:ahLst/>
              <a:cxnLst>
                <a:cxn ang="0">
                  <a:pos x="T0" y="T1"/>
                </a:cxn>
                <a:cxn ang="0">
                  <a:pos x="T2" y="T3"/>
                </a:cxn>
                <a:cxn ang="0">
                  <a:pos x="T4" y="T5"/>
                </a:cxn>
                <a:cxn ang="0">
                  <a:pos x="T6" y="T7"/>
                </a:cxn>
              </a:cxnLst>
              <a:rect l="0" t="0" r="r" b="b"/>
              <a:pathLst>
                <a:path w="18" h="28">
                  <a:moveTo>
                    <a:pt x="7" y="8"/>
                  </a:moveTo>
                  <a:cubicBezTo>
                    <a:pt x="5" y="13"/>
                    <a:pt x="0" y="17"/>
                    <a:pt x="3" y="23"/>
                  </a:cubicBezTo>
                  <a:cubicBezTo>
                    <a:pt x="5" y="28"/>
                    <a:pt x="17" y="5"/>
                    <a:pt x="18" y="3"/>
                  </a:cubicBezTo>
                  <a:cubicBezTo>
                    <a:pt x="13" y="0"/>
                    <a:pt x="11" y="6"/>
                    <a:pt x="7" y="8"/>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518">
              <a:extLst>
                <a:ext uri="{FF2B5EF4-FFF2-40B4-BE49-F238E27FC236}">
                  <a16:creationId xmlns:a16="http://schemas.microsoft.com/office/drawing/2014/main" id="{E3F0932A-13EC-4BA1-90FC-9924041C34DC}"/>
                </a:ext>
              </a:extLst>
            </p:cNvPr>
            <p:cNvSpPr>
              <a:spLocks/>
            </p:cNvSpPr>
            <p:nvPr/>
          </p:nvSpPr>
          <p:spPr bwMode="auto">
            <a:xfrm>
              <a:off x="11636402" y="1803722"/>
              <a:ext cx="40042" cy="62287"/>
            </a:xfrm>
            <a:custGeom>
              <a:avLst/>
              <a:gdLst>
                <a:gd name="T0" fmla="*/ 7 w 18"/>
                <a:gd name="T1" fmla="*/ 8 h 28"/>
                <a:gd name="T2" fmla="*/ 3 w 18"/>
                <a:gd name="T3" fmla="*/ 23 h 28"/>
                <a:gd name="T4" fmla="*/ 18 w 18"/>
                <a:gd name="T5" fmla="*/ 3 h 28"/>
                <a:gd name="T6" fmla="*/ 7 w 18"/>
                <a:gd name="T7" fmla="*/ 8 h 28"/>
              </a:gdLst>
              <a:ahLst/>
              <a:cxnLst>
                <a:cxn ang="0">
                  <a:pos x="T0" y="T1"/>
                </a:cxn>
                <a:cxn ang="0">
                  <a:pos x="T2" y="T3"/>
                </a:cxn>
                <a:cxn ang="0">
                  <a:pos x="T4" y="T5"/>
                </a:cxn>
                <a:cxn ang="0">
                  <a:pos x="T6" y="T7"/>
                </a:cxn>
              </a:cxnLst>
              <a:rect l="0" t="0" r="r" b="b"/>
              <a:pathLst>
                <a:path w="18" h="28">
                  <a:moveTo>
                    <a:pt x="7" y="8"/>
                  </a:moveTo>
                  <a:cubicBezTo>
                    <a:pt x="5" y="13"/>
                    <a:pt x="0" y="17"/>
                    <a:pt x="3" y="23"/>
                  </a:cubicBezTo>
                  <a:cubicBezTo>
                    <a:pt x="5" y="28"/>
                    <a:pt x="17" y="5"/>
                    <a:pt x="18" y="3"/>
                  </a:cubicBezTo>
                  <a:cubicBezTo>
                    <a:pt x="13" y="0"/>
                    <a:pt x="11" y="6"/>
                    <a:pt x="7" y="8"/>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9" name="Freeform 519">
              <a:extLst>
                <a:ext uri="{FF2B5EF4-FFF2-40B4-BE49-F238E27FC236}">
                  <a16:creationId xmlns:a16="http://schemas.microsoft.com/office/drawing/2014/main" id="{B0033269-39FD-4B68-A2A9-FDD4D7E5134D}"/>
                </a:ext>
              </a:extLst>
            </p:cNvPr>
            <p:cNvSpPr>
              <a:spLocks/>
            </p:cNvSpPr>
            <p:nvPr/>
          </p:nvSpPr>
          <p:spPr bwMode="auto">
            <a:xfrm>
              <a:off x="11712037" y="1741434"/>
              <a:ext cx="17796" cy="26695"/>
            </a:xfrm>
            <a:custGeom>
              <a:avLst/>
              <a:gdLst>
                <a:gd name="T0" fmla="*/ 6 w 8"/>
                <a:gd name="T1" fmla="*/ 0 h 12"/>
                <a:gd name="T2" fmla="*/ 0 w 8"/>
                <a:gd name="T3" fmla="*/ 9 h 12"/>
                <a:gd name="T4" fmla="*/ 2 w 8"/>
                <a:gd name="T5" fmla="*/ 12 h 12"/>
                <a:gd name="T6" fmla="*/ 8 w 8"/>
                <a:gd name="T7" fmla="*/ 0 h 12"/>
                <a:gd name="T8" fmla="*/ 6 w 8"/>
                <a:gd name="T9" fmla="*/ 0 h 12"/>
              </a:gdLst>
              <a:ahLst/>
              <a:cxnLst>
                <a:cxn ang="0">
                  <a:pos x="T0" y="T1"/>
                </a:cxn>
                <a:cxn ang="0">
                  <a:pos x="T2" y="T3"/>
                </a:cxn>
                <a:cxn ang="0">
                  <a:pos x="T4" y="T5"/>
                </a:cxn>
                <a:cxn ang="0">
                  <a:pos x="T6" y="T7"/>
                </a:cxn>
                <a:cxn ang="0">
                  <a:pos x="T8" y="T9"/>
                </a:cxn>
              </a:cxnLst>
              <a:rect l="0" t="0" r="r" b="b"/>
              <a:pathLst>
                <a:path w="8" h="12">
                  <a:moveTo>
                    <a:pt x="6" y="0"/>
                  </a:moveTo>
                  <a:cubicBezTo>
                    <a:pt x="5" y="3"/>
                    <a:pt x="4" y="10"/>
                    <a:pt x="0" y="9"/>
                  </a:cubicBezTo>
                  <a:cubicBezTo>
                    <a:pt x="0" y="10"/>
                    <a:pt x="1" y="11"/>
                    <a:pt x="2" y="12"/>
                  </a:cubicBezTo>
                  <a:cubicBezTo>
                    <a:pt x="5" y="9"/>
                    <a:pt x="6" y="4"/>
                    <a:pt x="8" y="0"/>
                  </a:cubicBezTo>
                  <a:cubicBezTo>
                    <a:pt x="7" y="0"/>
                    <a:pt x="6" y="0"/>
                    <a:pt x="6"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520">
              <a:extLst>
                <a:ext uri="{FF2B5EF4-FFF2-40B4-BE49-F238E27FC236}">
                  <a16:creationId xmlns:a16="http://schemas.microsoft.com/office/drawing/2014/main" id="{5F8834AE-D8C2-4EAF-AE73-7966A468EFE8}"/>
                </a:ext>
              </a:extLst>
            </p:cNvPr>
            <p:cNvSpPr>
              <a:spLocks/>
            </p:cNvSpPr>
            <p:nvPr/>
          </p:nvSpPr>
          <p:spPr bwMode="auto">
            <a:xfrm>
              <a:off x="11712037" y="1741434"/>
              <a:ext cx="17796" cy="26695"/>
            </a:xfrm>
            <a:custGeom>
              <a:avLst/>
              <a:gdLst>
                <a:gd name="T0" fmla="*/ 6 w 8"/>
                <a:gd name="T1" fmla="*/ 0 h 12"/>
                <a:gd name="T2" fmla="*/ 0 w 8"/>
                <a:gd name="T3" fmla="*/ 9 h 12"/>
                <a:gd name="T4" fmla="*/ 2 w 8"/>
                <a:gd name="T5" fmla="*/ 12 h 12"/>
                <a:gd name="T6" fmla="*/ 8 w 8"/>
                <a:gd name="T7" fmla="*/ 0 h 12"/>
                <a:gd name="T8" fmla="*/ 6 w 8"/>
                <a:gd name="T9" fmla="*/ 0 h 12"/>
              </a:gdLst>
              <a:ahLst/>
              <a:cxnLst>
                <a:cxn ang="0">
                  <a:pos x="T0" y="T1"/>
                </a:cxn>
                <a:cxn ang="0">
                  <a:pos x="T2" y="T3"/>
                </a:cxn>
                <a:cxn ang="0">
                  <a:pos x="T4" y="T5"/>
                </a:cxn>
                <a:cxn ang="0">
                  <a:pos x="T6" y="T7"/>
                </a:cxn>
                <a:cxn ang="0">
                  <a:pos x="T8" y="T9"/>
                </a:cxn>
              </a:cxnLst>
              <a:rect l="0" t="0" r="r" b="b"/>
              <a:pathLst>
                <a:path w="8" h="12">
                  <a:moveTo>
                    <a:pt x="6" y="0"/>
                  </a:moveTo>
                  <a:cubicBezTo>
                    <a:pt x="5" y="3"/>
                    <a:pt x="4" y="10"/>
                    <a:pt x="0" y="9"/>
                  </a:cubicBezTo>
                  <a:cubicBezTo>
                    <a:pt x="0" y="10"/>
                    <a:pt x="1" y="11"/>
                    <a:pt x="2" y="12"/>
                  </a:cubicBezTo>
                  <a:cubicBezTo>
                    <a:pt x="5" y="9"/>
                    <a:pt x="6" y="4"/>
                    <a:pt x="8" y="0"/>
                  </a:cubicBezTo>
                  <a:cubicBezTo>
                    <a:pt x="7" y="0"/>
                    <a:pt x="6" y="0"/>
                    <a:pt x="6"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1" name="Freeform 521">
              <a:extLst>
                <a:ext uri="{FF2B5EF4-FFF2-40B4-BE49-F238E27FC236}">
                  <a16:creationId xmlns:a16="http://schemas.microsoft.com/office/drawing/2014/main" id="{3BE058B8-D23F-4945-A2A8-FEE57B6556CA}"/>
                </a:ext>
              </a:extLst>
            </p:cNvPr>
            <p:cNvSpPr>
              <a:spLocks/>
            </p:cNvSpPr>
            <p:nvPr/>
          </p:nvSpPr>
          <p:spPr bwMode="auto">
            <a:xfrm>
              <a:off x="8406358" y="3276373"/>
              <a:ext cx="351479" cy="436011"/>
            </a:xfrm>
            <a:custGeom>
              <a:avLst/>
              <a:gdLst>
                <a:gd name="T0" fmla="*/ 9 w 163"/>
                <a:gd name="T1" fmla="*/ 0 h 201"/>
                <a:gd name="T2" fmla="*/ 30 w 163"/>
                <a:gd name="T3" fmla="*/ 12 h 201"/>
                <a:gd name="T4" fmla="*/ 34 w 163"/>
                <a:gd name="T5" fmla="*/ 13 h 201"/>
                <a:gd name="T6" fmla="*/ 48 w 163"/>
                <a:gd name="T7" fmla="*/ 15 h 201"/>
                <a:gd name="T8" fmla="*/ 62 w 163"/>
                <a:gd name="T9" fmla="*/ 45 h 201"/>
                <a:gd name="T10" fmla="*/ 125 w 163"/>
                <a:gd name="T11" fmla="*/ 49 h 201"/>
                <a:gd name="T12" fmla="*/ 127 w 163"/>
                <a:gd name="T13" fmla="*/ 83 h 201"/>
                <a:gd name="T14" fmla="*/ 111 w 163"/>
                <a:gd name="T15" fmla="*/ 86 h 201"/>
                <a:gd name="T16" fmla="*/ 115 w 163"/>
                <a:gd name="T17" fmla="*/ 121 h 201"/>
                <a:gd name="T18" fmla="*/ 129 w 163"/>
                <a:gd name="T19" fmla="*/ 123 h 201"/>
                <a:gd name="T20" fmla="*/ 130 w 163"/>
                <a:gd name="T21" fmla="*/ 100 h 201"/>
                <a:gd name="T22" fmla="*/ 147 w 163"/>
                <a:gd name="T23" fmla="*/ 125 h 201"/>
                <a:gd name="T24" fmla="*/ 163 w 163"/>
                <a:gd name="T25" fmla="*/ 183 h 201"/>
                <a:gd name="T26" fmla="*/ 154 w 163"/>
                <a:gd name="T27" fmla="*/ 201 h 201"/>
                <a:gd name="T28" fmla="*/ 142 w 163"/>
                <a:gd name="T29" fmla="*/ 173 h 201"/>
                <a:gd name="T30" fmla="*/ 132 w 163"/>
                <a:gd name="T31" fmla="*/ 151 h 201"/>
                <a:gd name="T32" fmla="*/ 114 w 163"/>
                <a:gd name="T33" fmla="*/ 135 h 201"/>
                <a:gd name="T34" fmla="*/ 107 w 163"/>
                <a:gd name="T35" fmla="*/ 136 h 201"/>
                <a:gd name="T36" fmla="*/ 96 w 163"/>
                <a:gd name="T37" fmla="*/ 124 h 201"/>
                <a:gd name="T38" fmla="*/ 92 w 163"/>
                <a:gd name="T39" fmla="*/ 111 h 201"/>
                <a:gd name="T40" fmla="*/ 91 w 163"/>
                <a:gd name="T41" fmla="*/ 107 h 201"/>
                <a:gd name="T42" fmla="*/ 87 w 163"/>
                <a:gd name="T43" fmla="*/ 104 h 201"/>
                <a:gd name="T44" fmla="*/ 81 w 163"/>
                <a:gd name="T45" fmla="*/ 109 h 201"/>
                <a:gd name="T46" fmla="*/ 89 w 163"/>
                <a:gd name="T47" fmla="*/ 123 h 201"/>
                <a:gd name="T48" fmla="*/ 91 w 163"/>
                <a:gd name="T49" fmla="*/ 142 h 201"/>
                <a:gd name="T50" fmla="*/ 91 w 163"/>
                <a:gd name="T51" fmla="*/ 155 h 201"/>
                <a:gd name="T52" fmla="*/ 89 w 163"/>
                <a:gd name="T53" fmla="*/ 162 h 201"/>
                <a:gd name="T54" fmla="*/ 81 w 163"/>
                <a:gd name="T55" fmla="*/ 164 h 201"/>
                <a:gd name="T56" fmla="*/ 80 w 163"/>
                <a:gd name="T57" fmla="*/ 159 h 201"/>
                <a:gd name="T58" fmla="*/ 78 w 163"/>
                <a:gd name="T59" fmla="*/ 159 h 201"/>
                <a:gd name="T60" fmla="*/ 75 w 163"/>
                <a:gd name="T61" fmla="*/ 155 h 201"/>
                <a:gd name="T62" fmla="*/ 70 w 163"/>
                <a:gd name="T63" fmla="*/ 162 h 201"/>
                <a:gd name="T64" fmla="*/ 67 w 163"/>
                <a:gd name="T65" fmla="*/ 147 h 201"/>
                <a:gd name="T66" fmla="*/ 63 w 163"/>
                <a:gd name="T67" fmla="*/ 149 h 201"/>
                <a:gd name="T68" fmla="*/ 61 w 163"/>
                <a:gd name="T69" fmla="*/ 160 h 201"/>
                <a:gd name="T70" fmla="*/ 52 w 163"/>
                <a:gd name="T71" fmla="*/ 156 h 201"/>
                <a:gd name="T72" fmla="*/ 43 w 163"/>
                <a:gd name="T73" fmla="*/ 128 h 201"/>
                <a:gd name="T74" fmla="*/ 38 w 163"/>
                <a:gd name="T75" fmla="*/ 116 h 201"/>
                <a:gd name="T76" fmla="*/ 29 w 163"/>
                <a:gd name="T77" fmla="*/ 98 h 201"/>
                <a:gd name="T78" fmla="*/ 31 w 163"/>
                <a:gd name="T79" fmla="*/ 81 h 201"/>
                <a:gd name="T80" fmla="*/ 9 w 163"/>
                <a:gd name="T81" fmla="*/ 66 h 201"/>
                <a:gd name="T82" fmla="*/ 21 w 163"/>
                <a:gd name="T83" fmla="*/ 49 h 201"/>
                <a:gd name="T84" fmla="*/ 29 w 163"/>
                <a:gd name="T85" fmla="*/ 40 h 201"/>
                <a:gd name="T86" fmla="*/ 11 w 163"/>
                <a:gd name="T87" fmla="*/ 28 h 201"/>
                <a:gd name="T88" fmla="*/ 8 w 163"/>
                <a:gd name="T8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3" h="201">
                  <a:moveTo>
                    <a:pt x="8" y="3"/>
                  </a:moveTo>
                  <a:cubicBezTo>
                    <a:pt x="8" y="2"/>
                    <a:pt x="9" y="1"/>
                    <a:pt x="9" y="0"/>
                  </a:cubicBezTo>
                  <a:cubicBezTo>
                    <a:pt x="12" y="2"/>
                    <a:pt x="18" y="4"/>
                    <a:pt x="20" y="8"/>
                  </a:cubicBezTo>
                  <a:cubicBezTo>
                    <a:pt x="21" y="11"/>
                    <a:pt x="27" y="11"/>
                    <a:pt x="30" y="12"/>
                  </a:cubicBezTo>
                  <a:cubicBezTo>
                    <a:pt x="29" y="10"/>
                    <a:pt x="28" y="8"/>
                    <a:pt x="26" y="6"/>
                  </a:cubicBezTo>
                  <a:cubicBezTo>
                    <a:pt x="31" y="5"/>
                    <a:pt x="32" y="10"/>
                    <a:pt x="34" y="13"/>
                  </a:cubicBezTo>
                  <a:cubicBezTo>
                    <a:pt x="36" y="18"/>
                    <a:pt x="43" y="19"/>
                    <a:pt x="47" y="22"/>
                  </a:cubicBezTo>
                  <a:cubicBezTo>
                    <a:pt x="48" y="19"/>
                    <a:pt x="49" y="17"/>
                    <a:pt x="48" y="15"/>
                  </a:cubicBezTo>
                  <a:cubicBezTo>
                    <a:pt x="57" y="14"/>
                    <a:pt x="59" y="31"/>
                    <a:pt x="59" y="37"/>
                  </a:cubicBezTo>
                  <a:cubicBezTo>
                    <a:pt x="59" y="40"/>
                    <a:pt x="58" y="44"/>
                    <a:pt x="62" y="45"/>
                  </a:cubicBezTo>
                  <a:cubicBezTo>
                    <a:pt x="69" y="47"/>
                    <a:pt x="76" y="49"/>
                    <a:pt x="83" y="49"/>
                  </a:cubicBezTo>
                  <a:cubicBezTo>
                    <a:pt x="97" y="49"/>
                    <a:pt x="111" y="48"/>
                    <a:pt x="125" y="49"/>
                  </a:cubicBezTo>
                  <a:cubicBezTo>
                    <a:pt x="131" y="50"/>
                    <a:pt x="149" y="61"/>
                    <a:pt x="134" y="59"/>
                  </a:cubicBezTo>
                  <a:cubicBezTo>
                    <a:pt x="138" y="68"/>
                    <a:pt x="128" y="76"/>
                    <a:pt x="127" y="83"/>
                  </a:cubicBezTo>
                  <a:cubicBezTo>
                    <a:pt x="124" y="81"/>
                    <a:pt x="121" y="86"/>
                    <a:pt x="119" y="83"/>
                  </a:cubicBezTo>
                  <a:cubicBezTo>
                    <a:pt x="120" y="87"/>
                    <a:pt x="114" y="86"/>
                    <a:pt x="111" y="86"/>
                  </a:cubicBezTo>
                  <a:cubicBezTo>
                    <a:pt x="113" y="90"/>
                    <a:pt x="108" y="97"/>
                    <a:pt x="108" y="101"/>
                  </a:cubicBezTo>
                  <a:cubicBezTo>
                    <a:pt x="107" y="107"/>
                    <a:pt x="113" y="116"/>
                    <a:pt x="115" y="121"/>
                  </a:cubicBezTo>
                  <a:cubicBezTo>
                    <a:pt x="116" y="119"/>
                    <a:pt x="116" y="117"/>
                    <a:pt x="116" y="115"/>
                  </a:cubicBezTo>
                  <a:cubicBezTo>
                    <a:pt x="119" y="117"/>
                    <a:pt x="123" y="132"/>
                    <a:pt x="129" y="123"/>
                  </a:cubicBezTo>
                  <a:cubicBezTo>
                    <a:pt x="131" y="120"/>
                    <a:pt x="127" y="114"/>
                    <a:pt x="129" y="110"/>
                  </a:cubicBezTo>
                  <a:cubicBezTo>
                    <a:pt x="131" y="106"/>
                    <a:pt x="132" y="105"/>
                    <a:pt x="130" y="100"/>
                  </a:cubicBezTo>
                  <a:cubicBezTo>
                    <a:pt x="134" y="104"/>
                    <a:pt x="138" y="95"/>
                    <a:pt x="141" y="101"/>
                  </a:cubicBezTo>
                  <a:cubicBezTo>
                    <a:pt x="144" y="109"/>
                    <a:pt x="145" y="117"/>
                    <a:pt x="147" y="125"/>
                  </a:cubicBezTo>
                  <a:cubicBezTo>
                    <a:pt x="150" y="135"/>
                    <a:pt x="154" y="144"/>
                    <a:pt x="156" y="154"/>
                  </a:cubicBezTo>
                  <a:cubicBezTo>
                    <a:pt x="159" y="163"/>
                    <a:pt x="159" y="174"/>
                    <a:pt x="163" y="183"/>
                  </a:cubicBezTo>
                  <a:cubicBezTo>
                    <a:pt x="160" y="184"/>
                    <a:pt x="155" y="178"/>
                    <a:pt x="152" y="179"/>
                  </a:cubicBezTo>
                  <a:cubicBezTo>
                    <a:pt x="146" y="180"/>
                    <a:pt x="154" y="197"/>
                    <a:pt x="154" y="201"/>
                  </a:cubicBezTo>
                  <a:cubicBezTo>
                    <a:pt x="151" y="196"/>
                    <a:pt x="146" y="191"/>
                    <a:pt x="145" y="186"/>
                  </a:cubicBezTo>
                  <a:cubicBezTo>
                    <a:pt x="143" y="181"/>
                    <a:pt x="143" y="178"/>
                    <a:pt x="142" y="173"/>
                  </a:cubicBezTo>
                  <a:cubicBezTo>
                    <a:pt x="141" y="164"/>
                    <a:pt x="128" y="154"/>
                    <a:pt x="135" y="144"/>
                  </a:cubicBezTo>
                  <a:cubicBezTo>
                    <a:pt x="134" y="146"/>
                    <a:pt x="132" y="149"/>
                    <a:pt x="132" y="151"/>
                  </a:cubicBezTo>
                  <a:cubicBezTo>
                    <a:pt x="130" y="143"/>
                    <a:pt x="120" y="136"/>
                    <a:pt x="120" y="128"/>
                  </a:cubicBezTo>
                  <a:cubicBezTo>
                    <a:pt x="120" y="131"/>
                    <a:pt x="116" y="133"/>
                    <a:pt x="114" y="135"/>
                  </a:cubicBezTo>
                  <a:cubicBezTo>
                    <a:pt x="113" y="136"/>
                    <a:pt x="113" y="137"/>
                    <a:pt x="113" y="138"/>
                  </a:cubicBezTo>
                  <a:cubicBezTo>
                    <a:pt x="111" y="139"/>
                    <a:pt x="108" y="138"/>
                    <a:pt x="107" y="136"/>
                  </a:cubicBezTo>
                  <a:cubicBezTo>
                    <a:pt x="108" y="137"/>
                    <a:pt x="108" y="138"/>
                    <a:pt x="107" y="139"/>
                  </a:cubicBezTo>
                  <a:cubicBezTo>
                    <a:pt x="103" y="141"/>
                    <a:pt x="97" y="126"/>
                    <a:pt x="96" y="124"/>
                  </a:cubicBezTo>
                  <a:cubicBezTo>
                    <a:pt x="94" y="122"/>
                    <a:pt x="94" y="120"/>
                    <a:pt x="94" y="118"/>
                  </a:cubicBezTo>
                  <a:cubicBezTo>
                    <a:pt x="94" y="115"/>
                    <a:pt x="93" y="114"/>
                    <a:pt x="92" y="111"/>
                  </a:cubicBezTo>
                  <a:cubicBezTo>
                    <a:pt x="91" y="108"/>
                    <a:pt x="95" y="107"/>
                    <a:pt x="94" y="105"/>
                  </a:cubicBezTo>
                  <a:cubicBezTo>
                    <a:pt x="93" y="107"/>
                    <a:pt x="96" y="106"/>
                    <a:pt x="91" y="107"/>
                  </a:cubicBezTo>
                  <a:cubicBezTo>
                    <a:pt x="91" y="106"/>
                    <a:pt x="91" y="105"/>
                    <a:pt x="92" y="104"/>
                  </a:cubicBezTo>
                  <a:cubicBezTo>
                    <a:pt x="90" y="105"/>
                    <a:pt x="89" y="105"/>
                    <a:pt x="87" y="104"/>
                  </a:cubicBezTo>
                  <a:cubicBezTo>
                    <a:pt x="88" y="105"/>
                    <a:pt x="93" y="112"/>
                    <a:pt x="89" y="111"/>
                  </a:cubicBezTo>
                  <a:cubicBezTo>
                    <a:pt x="86" y="111"/>
                    <a:pt x="82" y="109"/>
                    <a:pt x="81" y="109"/>
                  </a:cubicBezTo>
                  <a:cubicBezTo>
                    <a:pt x="84" y="111"/>
                    <a:pt x="90" y="113"/>
                    <a:pt x="92" y="117"/>
                  </a:cubicBezTo>
                  <a:cubicBezTo>
                    <a:pt x="94" y="120"/>
                    <a:pt x="91" y="122"/>
                    <a:pt x="89" y="123"/>
                  </a:cubicBezTo>
                  <a:cubicBezTo>
                    <a:pt x="92" y="126"/>
                    <a:pt x="90" y="130"/>
                    <a:pt x="88" y="133"/>
                  </a:cubicBezTo>
                  <a:cubicBezTo>
                    <a:pt x="93" y="133"/>
                    <a:pt x="91" y="138"/>
                    <a:pt x="91" y="142"/>
                  </a:cubicBezTo>
                  <a:cubicBezTo>
                    <a:pt x="92" y="141"/>
                    <a:pt x="92" y="140"/>
                    <a:pt x="93" y="139"/>
                  </a:cubicBezTo>
                  <a:cubicBezTo>
                    <a:pt x="98" y="143"/>
                    <a:pt x="99" y="153"/>
                    <a:pt x="91" y="155"/>
                  </a:cubicBezTo>
                  <a:cubicBezTo>
                    <a:pt x="92" y="153"/>
                    <a:pt x="91" y="151"/>
                    <a:pt x="90" y="149"/>
                  </a:cubicBezTo>
                  <a:cubicBezTo>
                    <a:pt x="91" y="154"/>
                    <a:pt x="90" y="158"/>
                    <a:pt x="89" y="162"/>
                  </a:cubicBezTo>
                  <a:cubicBezTo>
                    <a:pt x="88" y="168"/>
                    <a:pt x="81" y="166"/>
                    <a:pt x="84" y="161"/>
                  </a:cubicBezTo>
                  <a:cubicBezTo>
                    <a:pt x="83" y="162"/>
                    <a:pt x="82" y="163"/>
                    <a:pt x="81" y="164"/>
                  </a:cubicBezTo>
                  <a:cubicBezTo>
                    <a:pt x="80" y="159"/>
                    <a:pt x="86" y="157"/>
                    <a:pt x="86" y="152"/>
                  </a:cubicBezTo>
                  <a:cubicBezTo>
                    <a:pt x="85" y="155"/>
                    <a:pt x="82" y="157"/>
                    <a:pt x="80" y="159"/>
                  </a:cubicBezTo>
                  <a:cubicBezTo>
                    <a:pt x="80" y="157"/>
                    <a:pt x="81" y="155"/>
                    <a:pt x="82" y="153"/>
                  </a:cubicBezTo>
                  <a:cubicBezTo>
                    <a:pt x="81" y="155"/>
                    <a:pt x="79" y="157"/>
                    <a:pt x="78" y="159"/>
                  </a:cubicBezTo>
                  <a:cubicBezTo>
                    <a:pt x="76" y="153"/>
                    <a:pt x="75" y="148"/>
                    <a:pt x="78" y="142"/>
                  </a:cubicBezTo>
                  <a:cubicBezTo>
                    <a:pt x="71" y="145"/>
                    <a:pt x="77" y="151"/>
                    <a:pt x="75" y="155"/>
                  </a:cubicBezTo>
                  <a:cubicBezTo>
                    <a:pt x="73" y="158"/>
                    <a:pt x="77" y="158"/>
                    <a:pt x="76" y="162"/>
                  </a:cubicBezTo>
                  <a:cubicBezTo>
                    <a:pt x="74" y="165"/>
                    <a:pt x="71" y="164"/>
                    <a:pt x="70" y="162"/>
                  </a:cubicBezTo>
                  <a:cubicBezTo>
                    <a:pt x="69" y="163"/>
                    <a:pt x="69" y="165"/>
                    <a:pt x="69" y="167"/>
                  </a:cubicBezTo>
                  <a:cubicBezTo>
                    <a:pt x="65" y="167"/>
                    <a:pt x="67" y="150"/>
                    <a:pt x="67" y="147"/>
                  </a:cubicBezTo>
                  <a:cubicBezTo>
                    <a:pt x="66" y="151"/>
                    <a:pt x="67" y="155"/>
                    <a:pt x="67" y="159"/>
                  </a:cubicBezTo>
                  <a:cubicBezTo>
                    <a:pt x="65" y="156"/>
                    <a:pt x="63" y="152"/>
                    <a:pt x="63" y="149"/>
                  </a:cubicBezTo>
                  <a:cubicBezTo>
                    <a:pt x="63" y="155"/>
                    <a:pt x="69" y="163"/>
                    <a:pt x="63" y="169"/>
                  </a:cubicBezTo>
                  <a:cubicBezTo>
                    <a:pt x="61" y="166"/>
                    <a:pt x="63" y="163"/>
                    <a:pt x="61" y="160"/>
                  </a:cubicBezTo>
                  <a:cubicBezTo>
                    <a:pt x="62" y="163"/>
                    <a:pt x="60" y="169"/>
                    <a:pt x="58" y="171"/>
                  </a:cubicBezTo>
                  <a:cubicBezTo>
                    <a:pt x="58" y="166"/>
                    <a:pt x="52" y="162"/>
                    <a:pt x="52" y="156"/>
                  </a:cubicBezTo>
                  <a:cubicBezTo>
                    <a:pt x="51" y="149"/>
                    <a:pt x="47" y="144"/>
                    <a:pt x="46" y="137"/>
                  </a:cubicBezTo>
                  <a:cubicBezTo>
                    <a:pt x="45" y="134"/>
                    <a:pt x="44" y="131"/>
                    <a:pt x="43" y="128"/>
                  </a:cubicBezTo>
                  <a:cubicBezTo>
                    <a:pt x="42" y="124"/>
                    <a:pt x="43" y="122"/>
                    <a:pt x="43" y="118"/>
                  </a:cubicBezTo>
                  <a:cubicBezTo>
                    <a:pt x="43" y="116"/>
                    <a:pt x="40" y="116"/>
                    <a:pt x="38" y="116"/>
                  </a:cubicBezTo>
                  <a:cubicBezTo>
                    <a:pt x="35" y="115"/>
                    <a:pt x="37" y="111"/>
                    <a:pt x="37" y="109"/>
                  </a:cubicBezTo>
                  <a:cubicBezTo>
                    <a:pt x="38" y="104"/>
                    <a:pt x="29" y="104"/>
                    <a:pt x="29" y="98"/>
                  </a:cubicBezTo>
                  <a:cubicBezTo>
                    <a:pt x="29" y="95"/>
                    <a:pt x="33" y="94"/>
                    <a:pt x="33" y="91"/>
                  </a:cubicBezTo>
                  <a:cubicBezTo>
                    <a:pt x="34" y="88"/>
                    <a:pt x="33" y="84"/>
                    <a:pt x="31" y="81"/>
                  </a:cubicBezTo>
                  <a:cubicBezTo>
                    <a:pt x="30" y="77"/>
                    <a:pt x="21" y="77"/>
                    <a:pt x="16" y="74"/>
                  </a:cubicBezTo>
                  <a:cubicBezTo>
                    <a:pt x="14" y="72"/>
                    <a:pt x="10" y="70"/>
                    <a:pt x="9" y="66"/>
                  </a:cubicBezTo>
                  <a:cubicBezTo>
                    <a:pt x="9" y="63"/>
                    <a:pt x="12" y="60"/>
                    <a:pt x="13" y="57"/>
                  </a:cubicBezTo>
                  <a:cubicBezTo>
                    <a:pt x="17" y="65"/>
                    <a:pt x="19" y="49"/>
                    <a:pt x="21" y="49"/>
                  </a:cubicBezTo>
                  <a:cubicBezTo>
                    <a:pt x="24" y="48"/>
                    <a:pt x="31" y="48"/>
                    <a:pt x="34" y="49"/>
                  </a:cubicBezTo>
                  <a:cubicBezTo>
                    <a:pt x="37" y="43"/>
                    <a:pt x="30" y="45"/>
                    <a:pt x="29" y="40"/>
                  </a:cubicBezTo>
                  <a:cubicBezTo>
                    <a:pt x="28" y="36"/>
                    <a:pt x="23" y="39"/>
                    <a:pt x="21" y="37"/>
                  </a:cubicBezTo>
                  <a:cubicBezTo>
                    <a:pt x="17" y="35"/>
                    <a:pt x="15" y="30"/>
                    <a:pt x="11" y="28"/>
                  </a:cubicBezTo>
                  <a:cubicBezTo>
                    <a:pt x="0" y="24"/>
                    <a:pt x="6" y="11"/>
                    <a:pt x="15" y="7"/>
                  </a:cubicBezTo>
                  <a:cubicBezTo>
                    <a:pt x="14" y="5"/>
                    <a:pt x="11" y="3"/>
                    <a:pt x="8" y="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522">
              <a:extLst>
                <a:ext uri="{FF2B5EF4-FFF2-40B4-BE49-F238E27FC236}">
                  <a16:creationId xmlns:a16="http://schemas.microsoft.com/office/drawing/2014/main" id="{23295DD6-D9B1-4C95-B292-144316157F31}"/>
                </a:ext>
              </a:extLst>
            </p:cNvPr>
            <p:cNvSpPr>
              <a:spLocks/>
            </p:cNvSpPr>
            <p:nvPr/>
          </p:nvSpPr>
          <p:spPr bwMode="auto">
            <a:xfrm>
              <a:off x="8406358" y="3276373"/>
              <a:ext cx="351479" cy="436011"/>
            </a:xfrm>
            <a:custGeom>
              <a:avLst/>
              <a:gdLst>
                <a:gd name="T0" fmla="*/ 9 w 163"/>
                <a:gd name="T1" fmla="*/ 0 h 201"/>
                <a:gd name="T2" fmla="*/ 30 w 163"/>
                <a:gd name="T3" fmla="*/ 12 h 201"/>
                <a:gd name="T4" fmla="*/ 34 w 163"/>
                <a:gd name="T5" fmla="*/ 13 h 201"/>
                <a:gd name="T6" fmla="*/ 48 w 163"/>
                <a:gd name="T7" fmla="*/ 15 h 201"/>
                <a:gd name="T8" fmla="*/ 62 w 163"/>
                <a:gd name="T9" fmla="*/ 45 h 201"/>
                <a:gd name="T10" fmla="*/ 125 w 163"/>
                <a:gd name="T11" fmla="*/ 49 h 201"/>
                <a:gd name="T12" fmla="*/ 127 w 163"/>
                <a:gd name="T13" fmla="*/ 83 h 201"/>
                <a:gd name="T14" fmla="*/ 111 w 163"/>
                <a:gd name="T15" fmla="*/ 86 h 201"/>
                <a:gd name="T16" fmla="*/ 115 w 163"/>
                <a:gd name="T17" fmla="*/ 121 h 201"/>
                <a:gd name="T18" fmla="*/ 129 w 163"/>
                <a:gd name="T19" fmla="*/ 123 h 201"/>
                <a:gd name="T20" fmla="*/ 130 w 163"/>
                <a:gd name="T21" fmla="*/ 100 h 201"/>
                <a:gd name="T22" fmla="*/ 147 w 163"/>
                <a:gd name="T23" fmla="*/ 125 h 201"/>
                <a:gd name="T24" fmla="*/ 163 w 163"/>
                <a:gd name="T25" fmla="*/ 183 h 201"/>
                <a:gd name="T26" fmla="*/ 154 w 163"/>
                <a:gd name="T27" fmla="*/ 201 h 201"/>
                <a:gd name="T28" fmla="*/ 142 w 163"/>
                <a:gd name="T29" fmla="*/ 173 h 201"/>
                <a:gd name="T30" fmla="*/ 132 w 163"/>
                <a:gd name="T31" fmla="*/ 151 h 201"/>
                <a:gd name="T32" fmla="*/ 114 w 163"/>
                <a:gd name="T33" fmla="*/ 135 h 201"/>
                <a:gd name="T34" fmla="*/ 107 w 163"/>
                <a:gd name="T35" fmla="*/ 136 h 201"/>
                <a:gd name="T36" fmla="*/ 96 w 163"/>
                <a:gd name="T37" fmla="*/ 124 h 201"/>
                <a:gd name="T38" fmla="*/ 92 w 163"/>
                <a:gd name="T39" fmla="*/ 111 h 201"/>
                <a:gd name="T40" fmla="*/ 91 w 163"/>
                <a:gd name="T41" fmla="*/ 107 h 201"/>
                <a:gd name="T42" fmla="*/ 87 w 163"/>
                <a:gd name="T43" fmla="*/ 104 h 201"/>
                <a:gd name="T44" fmla="*/ 81 w 163"/>
                <a:gd name="T45" fmla="*/ 109 h 201"/>
                <a:gd name="T46" fmla="*/ 89 w 163"/>
                <a:gd name="T47" fmla="*/ 123 h 201"/>
                <a:gd name="T48" fmla="*/ 91 w 163"/>
                <a:gd name="T49" fmla="*/ 142 h 201"/>
                <a:gd name="T50" fmla="*/ 91 w 163"/>
                <a:gd name="T51" fmla="*/ 155 h 201"/>
                <a:gd name="T52" fmla="*/ 89 w 163"/>
                <a:gd name="T53" fmla="*/ 162 h 201"/>
                <a:gd name="T54" fmla="*/ 81 w 163"/>
                <a:gd name="T55" fmla="*/ 164 h 201"/>
                <a:gd name="T56" fmla="*/ 80 w 163"/>
                <a:gd name="T57" fmla="*/ 159 h 201"/>
                <a:gd name="T58" fmla="*/ 78 w 163"/>
                <a:gd name="T59" fmla="*/ 159 h 201"/>
                <a:gd name="T60" fmla="*/ 75 w 163"/>
                <a:gd name="T61" fmla="*/ 155 h 201"/>
                <a:gd name="T62" fmla="*/ 70 w 163"/>
                <a:gd name="T63" fmla="*/ 162 h 201"/>
                <a:gd name="T64" fmla="*/ 67 w 163"/>
                <a:gd name="T65" fmla="*/ 147 h 201"/>
                <a:gd name="T66" fmla="*/ 63 w 163"/>
                <a:gd name="T67" fmla="*/ 149 h 201"/>
                <a:gd name="T68" fmla="*/ 61 w 163"/>
                <a:gd name="T69" fmla="*/ 160 h 201"/>
                <a:gd name="T70" fmla="*/ 52 w 163"/>
                <a:gd name="T71" fmla="*/ 156 h 201"/>
                <a:gd name="T72" fmla="*/ 43 w 163"/>
                <a:gd name="T73" fmla="*/ 128 h 201"/>
                <a:gd name="T74" fmla="*/ 38 w 163"/>
                <a:gd name="T75" fmla="*/ 116 h 201"/>
                <a:gd name="T76" fmla="*/ 29 w 163"/>
                <a:gd name="T77" fmla="*/ 98 h 201"/>
                <a:gd name="T78" fmla="*/ 31 w 163"/>
                <a:gd name="T79" fmla="*/ 81 h 201"/>
                <a:gd name="T80" fmla="*/ 9 w 163"/>
                <a:gd name="T81" fmla="*/ 66 h 201"/>
                <a:gd name="T82" fmla="*/ 21 w 163"/>
                <a:gd name="T83" fmla="*/ 49 h 201"/>
                <a:gd name="T84" fmla="*/ 29 w 163"/>
                <a:gd name="T85" fmla="*/ 40 h 201"/>
                <a:gd name="T86" fmla="*/ 11 w 163"/>
                <a:gd name="T87" fmla="*/ 28 h 201"/>
                <a:gd name="T88" fmla="*/ 8 w 163"/>
                <a:gd name="T8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3" h="201">
                  <a:moveTo>
                    <a:pt x="8" y="3"/>
                  </a:moveTo>
                  <a:cubicBezTo>
                    <a:pt x="8" y="2"/>
                    <a:pt x="9" y="1"/>
                    <a:pt x="9" y="0"/>
                  </a:cubicBezTo>
                  <a:cubicBezTo>
                    <a:pt x="12" y="2"/>
                    <a:pt x="18" y="4"/>
                    <a:pt x="20" y="8"/>
                  </a:cubicBezTo>
                  <a:cubicBezTo>
                    <a:pt x="21" y="11"/>
                    <a:pt x="27" y="11"/>
                    <a:pt x="30" y="12"/>
                  </a:cubicBezTo>
                  <a:cubicBezTo>
                    <a:pt x="29" y="10"/>
                    <a:pt x="28" y="8"/>
                    <a:pt x="26" y="6"/>
                  </a:cubicBezTo>
                  <a:cubicBezTo>
                    <a:pt x="31" y="5"/>
                    <a:pt x="32" y="10"/>
                    <a:pt x="34" y="13"/>
                  </a:cubicBezTo>
                  <a:cubicBezTo>
                    <a:pt x="36" y="18"/>
                    <a:pt x="43" y="19"/>
                    <a:pt x="47" y="22"/>
                  </a:cubicBezTo>
                  <a:cubicBezTo>
                    <a:pt x="48" y="19"/>
                    <a:pt x="49" y="17"/>
                    <a:pt x="48" y="15"/>
                  </a:cubicBezTo>
                  <a:cubicBezTo>
                    <a:pt x="57" y="14"/>
                    <a:pt x="59" y="31"/>
                    <a:pt x="59" y="37"/>
                  </a:cubicBezTo>
                  <a:cubicBezTo>
                    <a:pt x="59" y="40"/>
                    <a:pt x="58" y="44"/>
                    <a:pt x="62" y="45"/>
                  </a:cubicBezTo>
                  <a:cubicBezTo>
                    <a:pt x="69" y="47"/>
                    <a:pt x="76" y="49"/>
                    <a:pt x="83" y="49"/>
                  </a:cubicBezTo>
                  <a:cubicBezTo>
                    <a:pt x="97" y="49"/>
                    <a:pt x="111" y="48"/>
                    <a:pt x="125" y="49"/>
                  </a:cubicBezTo>
                  <a:cubicBezTo>
                    <a:pt x="131" y="50"/>
                    <a:pt x="149" y="61"/>
                    <a:pt x="134" y="59"/>
                  </a:cubicBezTo>
                  <a:cubicBezTo>
                    <a:pt x="138" y="68"/>
                    <a:pt x="128" y="76"/>
                    <a:pt x="127" y="83"/>
                  </a:cubicBezTo>
                  <a:cubicBezTo>
                    <a:pt x="124" y="81"/>
                    <a:pt x="121" y="86"/>
                    <a:pt x="119" y="83"/>
                  </a:cubicBezTo>
                  <a:cubicBezTo>
                    <a:pt x="120" y="87"/>
                    <a:pt x="114" y="86"/>
                    <a:pt x="111" y="86"/>
                  </a:cubicBezTo>
                  <a:cubicBezTo>
                    <a:pt x="113" y="90"/>
                    <a:pt x="108" y="97"/>
                    <a:pt x="108" y="101"/>
                  </a:cubicBezTo>
                  <a:cubicBezTo>
                    <a:pt x="107" y="107"/>
                    <a:pt x="113" y="116"/>
                    <a:pt x="115" y="121"/>
                  </a:cubicBezTo>
                  <a:cubicBezTo>
                    <a:pt x="116" y="119"/>
                    <a:pt x="116" y="117"/>
                    <a:pt x="116" y="115"/>
                  </a:cubicBezTo>
                  <a:cubicBezTo>
                    <a:pt x="119" y="117"/>
                    <a:pt x="123" y="132"/>
                    <a:pt x="129" y="123"/>
                  </a:cubicBezTo>
                  <a:cubicBezTo>
                    <a:pt x="131" y="120"/>
                    <a:pt x="127" y="114"/>
                    <a:pt x="129" y="110"/>
                  </a:cubicBezTo>
                  <a:cubicBezTo>
                    <a:pt x="131" y="106"/>
                    <a:pt x="132" y="105"/>
                    <a:pt x="130" y="100"/>
                  </a:cubicBezTo>
                  <a:cubicBezTo>
                    <a:pt x="134" y="104"/>
                    <a:pt x="138" y="95"/>
                    <a:pt x="141" y="101"/>
                  </a:cubicBezTo>
                  <a:cubicBezTo>
                    <a:pt x="144" y="109"/>
                    <a:pt x="145" y="117"/>
                    <a:pt x="147" y="125"/>
                  </a:cubicBezTo>
                  <a:cubicBezTo>
                    <a:pt x="150" y="135"/>
                    <a:pt x="154" y="144"/>
                    <a:pt x="156" y="154"/>
                  </a:cubicBezTo>
                  <a:cubicBezTo>
                    <a:pt x="159" y="163"/>
                    <a:pt x="159" y="174"/>
                    <a:pt x="163" y="183"/>
                  </a:cubicBezTo>
                  <a:cubicBezTo>
                    <a:pt x="160" y="184"/>
                    <a:pt x="155" y="178"/>
                    <a:pt x="152" y="179"/>
                  </a:cubicBezTo>
                  <a:cubicBezTo>
                    <a:pt x="146" y="180"/>
                    <a:pt x="154" y="197"/>
                    <a:pt x="154" y="201"/>
                  </a:cubicBezTo>
                  <a:cubicBezTo>
                    <a:pt x="151" y="196"/>
                    <a:pt x="146" y="191"/>
                    <a:pt x="145" y="186"/>
                  </a:cubicBezTo>
                  <a:cubicBezTo>
                    <a:pt x="143" y="181"/>
                    <a:pt x="143" y="178"/>
                    <a:pt x="142" y="173"/>
                  </a:cubicBezTo>
                  <a:cubicBezTo>
                    <a:pt x="141" y="164"/>
                    <a:pt x="128" y="154"/>
                    <a:pt x="135" y="144"/>
                  </a:cubicBezTo>
                  <a:cubicBezTo>
                    <a:pt x="134" y="146"/>
                    <a:pt x="132" y="149"/>
                    <a:pt x="132" y="151"/>
                  </a:cubicBezTo>
                  <a:cubicBezTo>
                    <a:pt x="130" y="143"/>
                    <a:pt x="120" y="136"/>
                    <a:pt x="120" y="128"/>
                  </a:cubicBezTo>
                  <a:cubicBezTo>
                    <a:pt x="120" y="131"/>
                    <a:pt x="116" y="133"/>
                    <a:pt x="114" y="135"/>
                  </a:cubicBezTo>
                  <a:cubicBezTo>
                    <a:pt x="113" y="136"/>
                    <a:pt x="113" y="137"/>
                    <a:pt x="113" y="138"/>
                  </a:cubicBezTo>
                  <a:cubicBezTo>
                    <a:pt x="111" y="139"/>
                    <a:pt x="108" y="138"/>
                    <a:pt x="107" y="136"/>
                  </a:cubicBezTo>
                  <a:cubicBezTo>
                    <a:pt x="108" y="137"/>
                    <a:pt x="108" y="138"/>
                    <a:pt x="107" y="139"/>
                  </a:cubicBezTo>
                  <a:cubicBezTo>
                    <a:pt x="103" y="141"/>
                    <a:pt x="97" y="126"/>
                    <a:pt x="96" y="124"/>
                  </a:cubicBezTo>
                  <a:cubicBezTo>
                    <a:pt x="94" y="122"/>
                    <a:pt x="94" y="120"/>
                    <a:pt x="94" y="118"/>
                  </a:cubicBezTo>
                  <a:cubicBezTo>
                    <a:pt x="94" y="115"/>
                    <a:pt x="93" y="114"/>
                    <a:pt x="92" y="111"/>
                  </a:cubicBezTo>
                  <a:cubicBezTo>
                    <a:pt x="91" y="108"/>
                    <a:pt x="95" y="107"/>
                    <a:pt x="94" y="105"/>
                  </a:cubicBezTo>
                  <a:cubicBezTo>
                    <a:pt x="93" y="107"/>
                    <a:pt x="96" y="106"/>
                    <a:pt x="91" y="107"/>
                  </a:cubicBezTo>
                  <a:cubicBezTo>
                    <a:pt x="91" y="106"/>
                    <a:pt x="91" y="105"/>
                    <a:pt x="92" y="104"/>
                  </a:cubicBezTo>
                  <a:cubicBezTo>
                    <a:pt x="90" y="105"/>
                    <a:pt x="89" y="105"/>
                    <a:pt x="87" y="104"/>
                  </a:cubicBezTo>
                  <a:cubicBezTo>
                    <a:pt x="88" y="105"/>
                    <a:pt x="93" y="112"/>
                    <a:pt x="89" y="111"/>
                  </a:cubicBezTo>
                  <a:cubicBezTo>
                    <a:pt x="86" y="111"/>
                    <a:pt x="82" y="109"/>
                    <a:pt x="81" y="109"/>
                  </a:cubicBezTo>
                  <a:cubicBezTo>
                    <a:pt x="84" y="111"/>
                    <a:pt x="90" y="113"/>
                    <a:pt x="92" y="117"/>
                  </a:cubicBezTo>
                  <a:cubicBezTo>
                    <a:pt x="94" y="120"/>
                    <a:pt x="91" y="122"/>
                    <a:pt x="89" y="123"/>
                  </a:cubicBezTo>
                  <a:cubicBezTo>
                    <a:pt x="92" y="126"/>
                    <a:pt x="90" y="130"/>
                    <a:pt x="88" y="133"/>
                  </a:cubicBezTo>
                  <a:cubicBezTo>
                    <a:pt x="93" y="133"/>
                    <a:pt x="91" y="138"/>
                    <a:pt x="91" y="142"/>
                  </a:cubicBezTo>
                  <a:cubicBezTo>
                    <a:pt x="92" y="141"/>
                    <a:pt x="92" y="140"/>
                    <a:pt x="93" y="139"/>
                  </a:cubicBezTo>
                  <a:cubicBezTo>
                    <a:pt x="98" y="143"/>
                    <a:pt x="99" y="153"/>
                    <a:pt x="91" y="155"/>
                  </a:cubicBezTo>
                  <a:cubicBezTo>
                    <a:pt x="92" y="153"/>
                    <a:pt x="91" y="151"/>
                    <a:pt x="90" y="149"/>
                  </a:cubicBezTo>
                  <a:cubicBezTo>
                    <a:pt x="91" y="154"/>
                    <a:pt x="90" y="158"/>
                    <a:pt x="89" y="162"/>
                  </a:cubicBezTo>
                  <a:cubicBezTo>
                    <a:pt x="88" y="168"/>
                    <a:pt x="81" y="166"/>
                    <a:pt x="84" y="161"/>
                  </a:cubicBezTo>
                  <a:cubicBezTo>
                    <a:pt x="83" y="162"/>
                    <a:pt x="82" y="163"/>
                    <a:pt x="81" y="164"/>
                  </a:cubicBezTo>
                  <a:cubicBezTo>
                    <a:pt x="80" y="159"/>
                    <a:pt x="86" y="157"/>
                    <a:pt x="86" y="152"/>
                  </a:cubicBezTo>
                  <a:cubicBezTo>
                    <a:pt x="85" y="155"/>
                    <a:pt x="82" y="157"/>
                    <a:pt x="80" y="159"/>
                  </a:cubicBezTo>
                  <a:cubicBezTo>
                    <a:pt x="80" y="157"/>
                    <a:pt x="81" y="155"/>
                    <a:pt x="82" y="153"/>
                  </a:cubicBezTo>
                  <a:cubicBezTo>
                    <a:pt x="81" y="155"/>
                    <a:pt x="79" y="157"/>
                    <a:pt x="78" y="159"/>
                  </a:cubicBezTo>
                  <a:cubicBezTo>
                    <a:pt x="76" y="153"/>
                    <a:pt x="75" y="148"/>
                    <a:pt x="78" y="142"/>
                  </a:cubicBezTo>
                  <a:cubicBezTo>
                    <a:pt x="71" y="145"/>
                    <a:pt x="77" y="151"/>
                    <a:pt x="75" y="155"/>
                  </a:cubicBezTo>
                  <a:cubicBezTo>
                    <a:pt x="73" y="158"/>
                    <a:pt x="77" y="158"/>
                    <a:pt x="76" y="162"/>
                  </a:cubicBezTo>
                  <a:cubicBezTo>
                    <a:pt x="74" y="165"/>
                    <a:pt x="71" y="164"/>
                    <a:pt x="70" y="162"/>
                  </a:cubicBezTo>
                  <a:cubicBezTo>
                    <a:pt x="69" y="163"/>
                    <a:pt x="69" y="165"/>
                    <a:pt x="69" y="167"/>
                  </a:cubicBezTo>
                  <a:cubicBezTo>
                    <a:pt x="65" y="167"/>
                    <a:pt x="67" y="150"/>
                    <a:pt x="67" y="147"/>
                  </a:cubicBezTo>
                  <a:cubicBezTo>
                    <a:pt x="66" y="151"/>
                    <a:pt x="67" y="155"/>
                    <a:pt x="67" y="159"/>
                  </a:cubicBezTo>
                  <a:cubicBezTo>
                    <a:pt x="65" y="156"/>
                    <a:pt x="63" y="152"/>
                    <a:pt x="63" y="149"/>
                  </a:cubicBezTo>
                  <a:cubicBezTo>
                    <a:pt x="63" y="155"/>
                    <a:pt x="69" y="163"/>
                    <a:pt x="63" y="169"/>
                  </a:cubicBezTo>
                  <a:cubicBezTo>
                    <a:pt x="61" y="166"/>
                    <a:pt x="63" y="163"/>
                    <a:pt x="61" y="160"/>
                  </a:cubicBezTo>
                  <a:cubicBezTo>
                    <a:pt x="62" y="163"/>
                    <a:pt x="60" y="169"/>
                    <a:pt x="58" y="171"/>
                  </a:cubicBezTo>
                  <a:cubicBezTo>
                    <a:pt x="58" y="166"/>
                    <a:pt x="52" y="162"/>
                    <a:pt x="52" y="156"/>
                  </a:cubicBezTo>
                  <a:cubicBezTo>
                    <a:pt x="51" y="149"/>
                    <a:pt x="47" y="144"/>
                    <a:pt x="46" y="137"/>
                  </a:cubicBezTo>
                  <a:cubicBezTo>
                    <a:pt x="45" y="134"/>
                    <a:pt x="44" y="131"/>
                    <a:pt x="43" y="128"/>
                  </a:cubicBezTo>
                  <a:cubicBezTo>
                    <a:pt x="42" y="124"/>
                    <a:pt x="43" y="122"/>
                    <a:pt x="43" y="118"/>
                  </a:cubicBezTo>
                  <a:cubicBezTo>
                    <a:pt x="43" y="116"/>
                    <a:pt x="40" y="116"/>
                    <a:pt x="38" y="116"/>
                  </a:cubicBezTo>
                  <a:cubicBezTo>
                    <a:pt x="35" y="115"/>
                    <a:pt x="37" y="111"/>
                    <a:pt x="37" y="109"/>
                  </a:cubicBezTo>
                  <a:cubicBezTo>
                    <a:pt x="38" y="104"/>
                    <a:pt x="29" y="104"/>
                    <a:pt x="29" y="98"/>
                  </a:cubicBezTo>
                  <a:cubicBezTo>
                    <a:pt x="29" y="95"/>
                    <a:pt x="33" y="94"/>
                    <a:pt x="33" y="91"/>
                  </a:cubicBezTo>
                  <a:cubicBezTo>
                    <a:pt x="34" y="88"/>
                    <a:pt x="33" y="84"/>
                    <a:pt x="31" y="81"/>
                  </a:cubicBezTo>
                  <a:cubicBezTo>
                    <a:pt x="30" y="77"/>
                    <a:pt x="21" y="77"/>
                    <a:pt x="16" y="74"/>
                  </a:cubicBezTo>
                  <a:cubicBezTo>
                    <a:pt x="14" y="72"/>
                    <a:pt x="10" y="70"/>
                    <a:pt x="9" y="66"/>
                  </a:cubicBezTo>
                  <a:cubicBezTo>
                    <a:pt x="9" y="63"/>
                    <a:pt x="12" y="60"/>
                    <a:pt x="13" y="57"/>
                  </a:cubicBezTo>
                  <a:cubicBezTo>
                    <a:pt x="17" y="65"/>
                    <a:pt x="19" y="49"/>
                    <a:pt x="21" y="49"/>
                  </a:cubicBezTo>
                  <a:cubicBezTo>
                    <a:pt x="24" y="48"/>
                    <a:pt x="31" y="48"/>
                    <a:pt x="34" y="49"/>
                  </a:cubicBezTo>
                  <a:cubicBezTo>
                    <a:pt x="37" y="43"/>
                    <a:pt x="30" y="45"/>
                    <a:pt x="29" y="40"/>
                  </a:cubicBezTo>
                  <a:cubicBezTo>
                    <a:pt x="28" y="36"/>
                    <a:pt x="23" y="39"/>
                    <a:pt x="21" y="37"/>
                  </a:cubicBezTo>
                  <a:cubicBezTo>
                    <a:pt x="17" y="35"/>
                    <a:pt x="15" y="30"/>
                    <a:pt x="11" y="28"/>
                  </a:cubicBezTo>
                  <a:cubicBezTo>
                    <a:pt x="0" y="24"/>
                    <a:pt x="6" y="11"/>
                    <a:pt x="15" y="7"/>
                  </a:cubicBezTo>
                  <a:cubicBezTo>
                    <a:pt x="14" y="5"/>
                    <a:pt x="11" y="3"/>
                    <a:pt x="8" y="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3" name="Freeform 523">
              <a:extLst>
                <a:ext uri="{FF2B5EF4-FFF2-40B4-BE49-F238E27FC236}">
                  <a16:creationId xmlns:a16="http://schemas.microsoft.com/office/drawing/2014/main" id="{24489BBE-7400-4DAD-878A-0BFE90FD9755}"/>
                </a:ext>
              </a:extLst>
            </p:cNvPr>
            <p:cNvSpPr>
              <a:spLocks/>
            </p:cNvSpPr>
            <p:nvPr/>
          </p:nvSpPr>
          <p:spPr bwMode="auto">
            <a:xfrm>
              <a:off x="10857810" y="2697990"/>
              <a:ext cx="13347" cy="13347"/>
            </a:xfrm>
            <a:custGeom>
              <a:avLst/>
              <a:gdLst>
                <a:gd name="T0" fmla="*/ 4 w 6"/>
                <a:gd name="T1" fmla="*/ 3 h 8"/>
                <a:gd name="T2" fmla="*/ 0 w 6"/>
                <a:gd name="T3" fmla="*/ 1 h 8"/>
                <a:gd name="T4" fmla="*/ 4 w 6"/>
                <a:gd name="T5" fmla="*/ 3 h 8"/>
              </a:gdLst>
              <a:ahLst/>
              <a:cxnLst>
                <a:cxn ang="0">
                  <a:pos x="T0" y="T1"/>
                </a:cxn>
                <a:cxn ang="0">
                  <a:pos x="T2" y="T3"/>
                </a:cxn>
                <a:cxn ang="0">
                  <a:pos x="T4" y="T5"/>
                </a:cxn>
              </a:cxnLst>
              <a:rect l="0" t="0" r="r" b="b"/>
              <a:pathLst>
                <a:path w="6" h="8">
                  <a:moveTo>
                    <a:pt x="4" y="3"/>
                  </a:moveTo>
                  <a:cubicBezTo>
                    <a:pt x="3" y="1"/>
                    <a:pt x="2" y="0"/>
                    <a:pt x="0" y="1"/>
                  </a:cubicBezTo>
                  <a:cubicBezTo>
                    <a:pt x="1" y="8"/>
                    <a:pt x="6" y="7"/>
                    <a:pt x="4" y="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524">
              <a:extLst>
                <a:ext uri="{FF2B5EF4-FFF2-40B4-BE49-F238E27FC236}">
                  <a16:creationId xmlns:a16="http://schemas.microsoft.com/office/drawing/2014/main" id="{19124927-13A2-4C0B-8512-8B7D84923772}"/>
                </a:ext>
              </a:extLst>
            </p:cNvPr>
            <p:cNvSpPr>
              <a:spLocks/>
            </p:cNvSpPr>
            <p:nvPr/>
          </p:nvSpPr>
          <p:spPr bwMode="auto">
            <a:xfrm>
              <a:off x="10857810" y="2697990"/>
              <a:ext cx="13347" cy="13347"/>
            </a:xfrm>
            <a:custGeom>
              <a:avLst/>
              <a:gdLst>
                <a:gd name="T0" fmla="*/ 4 w 6"/>
                <a:gd name="T1" fmla="*/ 3 h 8"/>
                <a:gd name="T2" fmla="*/ 0 w 6"/>
                <a:gd name="T3" fmla="*/ 1 h 8"/>
                <a:gd name="T4" fmla="*/ 4 w 6"/>
                <a:gd name="T5" fmla="*/ 3 h 8"/>
              </a:gdLst>
              <a:ahLst/>
              <a:cxnLst>
                <a:cxn ang="0">
                  <a:pos x="T0" y="T1"/>
                </a:cxn>
                <a:cxn ang="0">
                  <a:pos x="T2" y="T3"/>
                </a:cxn>
                <a:cxn ang="0">
                  <a:pos x="T4" y="T5"/>
                </a:cxn>
              </a:cxnLst>
              <a:rect l="0" t="0" r="r" b="b"/>
              <a:pathLst>
                <a:path w="6" h="8">
                  <a:moveTo>
                    <a:pt x="4" y="3"/>
                  </a:moveTo>
                  <a:cubicBezTo>
                    <a:pt x="3" y="1"/>
                    <a:pt x="2" y="0"/>
                    <a:pt x="0" y="1"/>
                  </a:cubicBezTo>
                  <a:cubicBezTo>
                    <a:pt x="1" y="8"/>
                    <a:pt x="6" y="7"/>
                    <a:pt x="4" y="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5" name="Freeform 525">
              <a:extLst>
                <a:ext uri="{FF2B5EF4-FFF2-40B4-BE49-F238E27FC236}">
                  <a16:creationId xmlns:a16="http://schemas.microsoft.com/office/drawing/2014/main" id="{D60D0DCB-3245-46B1-86A0-EA82709C4BA4}"/>
                </a:ext>
              </a:extLst>
            </p:cNvPr>
            <p:cNvSpPr>
              <a:spLocks/>
            </p:cNvSpPr>
            <p:nvPr/>
          </p:nvSpPr>
          <p:spPr bwMode="auto">
            <a:xfrm>
              <a:off x="10866708" y="2809218"/>
              <a:ext cx="17796" cy="13347"/>
            </a:xfrm>
            <a:custGeom>
              <a:avLst/>
              <a:gdLst>
                <a:gd name="T0" fmla="*/ 1 w 8"/>
                <a:gd name="T1" fmla="*/ 3 h 6"/>
                <a:gd name="T2" fmla="*/ 2 w 8"/>
                <a:gd name="T3" fmla="*/ 6 h 6"/>
                <a:gd name="T4" fmla="*/ 8 w 8"/>
                <a:gd name="T5" fmla="*/ 4 h 6"/>
                <a:gd name="T6" fmla="*/ 0 w 8"/>
                <a:gd name="T7" fmla="*/ 0 h 6"/>
                <a:gd name="T8" fmla="*/ 1 w 8"/>
                <a:gd name="T9" fmla="*/ 3 h 6"/>
              </a:gdLst>
              <a:ahLst/>
              <a:cxnLst>
                <a:cxn ang="0">
                  <a:pos x="T0" y="T1"/>
                </a:cxn>
                <a:cxn ang="0">
                  <a:pos x="T2" y="T3"/>
                </a:cxn>
                <a:cxn ang="0">
                  <a:pos x="T4" y="T5"/>
                </a:cxn>
                <a:cxn ang="0">
                  <a:pos x="T6" y="T7"/>
                </a:cxn>
                <a:cxn ang="0">
                  <a:pos x="T8" y="T9"/>
                </a:cxn>
              </a:cxnLst>
              <a:rect l="0" t="0" r="r" b="b"/>
              <a:pathLst>
                <a:path w="8" h="6">
                  <a:moveTo>
                    <a:pt x="1" y="3"/>
                  </a:moveTo>
                  <a:cubicBezTo>
                    <a:pt x="1" y="4"/>
                    <a:pt x="2" y="5"/>
                    <a:pt x="2" y="6"/>
                  </a:cubicBezTo>
                  <a:cubicBezTo>
                    <a:pt x="4" y="5"/>
                    <a:pt x="6" y="4"/>
                    <a:pt x="8" y="4"/>
                  </a:cubicBezTo>
                  <a:cubicBezTo>
                    <a:pt x="6" y="0"/>
                    <a:pt x="3" y="1"/>
                    <a:pt x="0" y="0"/>
                  </a:cubicBezTo>
                  <a:cubicBezTo>
                    <a:pt x="0" y="1"/>
                    <a:pt x="0" y="2"/>
                    <a:pt x="1" y="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526">
              <a:extLst>
                <a:ext uri="{FF2B5EF4-FFF2-40B4-BE49-F238E27FC236}">
                  <a16:creationId xmlns:a16="http://schemas.microsoft.com/office/drawing/2014/main" id="{5AD881E6-8E53-4FFB-8B15-C1C8B5B74B10}"/>
                </a:ext>
              </a:extLst>
            </p:cNvPr>
            <p:cNvSpPr>
              <a:spLocks/>
            </p:cNvSpPr>
            <p:nvPr/>
          </p:nvSpPr>
          <p:spPr bwMode="auto">
            <a:xfrm>
              <a:off x="10866708" y="2809218"/>
              <a:ext cx="17796" cy="13347"/>
            </a:xfrm>
            <a:custGeom>
              <a:avLst/>
              <a:gdLst>
                <a:gd name="T0" fmla="*/ 1 w 8"/>
                <a:gd name="T1" fmla="*/ 3 h 6"/>
                <a:gd name="T2" fmla="*/ 2 w 8"/>
                <a:gd name="T3" fmla="*/ 6 h 6"/>
                <a:gd name="T4" fmla="*/ 8 w 8"/>
                <a:gd name="T5" fmla="*/ 4 h 6"/>
                <a:gd name="T6" fmla="*/ 0 w 8"/>
                <a:gd name="T7" fmla="*/ 0 h 6"/>
                <a:gd name="T8" fmla="*/ 1 w 8"/>
                <a:gd name="T9" fmla="*/ 3 h 6"/>
              </a:gdLst>
              <a:ahLst/>
              <a:cxnLst>
                <a:cxn ang="0">
                  <a:pos x="T0" y="T1"/>
                </a:cxn>
                <a:cxn ang="0">
                  <a:pos x="T2" y="T3"/>
                </a:cxn>
                <a:cxn ang="0">
                  <a:pos x="T4" y="T5"/>
                </a:cxn>
                <a:cxn ang="0">
                  <a:pos x="T6" y="T7"/>
                </a:cxn>
                <a:cxn ang="0">
                  <a:pos x="T8" y="T9"/>
                </a:cxn>
              </a:cxnLst>
              <a:rect l="0" t="0" r="r" b="b"/>
              <a:pathLst>
                <a:path w="8" h="6">
                  <a:moveTo>
                    <a:pt x="1" y="3"/>
                  </a:moveTo>
                  <a:cubicBezTo>
                    <a:pt x="1" y="4"/>
                    <a:pt x="2" y="5"/>
                    <a:pt x="2" y="6"/>
                  </a:cubicBezTo>
                  <a:cubicBezTo>
                    <a:pt x="4" y="5"/>
                    <a:pt x="6" y="4"/>
                    <a:pt x="8" y="4"/>
                  </a:cubicBezTo>
                  <a:cubicBezTo>
                    <a:pt x="6" y="0"/>
                    <a:pt x="3" y="1"/>
                    <a:pt x="0" y="0"/>
                  </a:cubicBezTo>
                  <a:cubicBezTo>
                    <a:pt x="0" y="1"/>
                    <a:pt x="0" y="2"/>
                    <a:pt x="1" y="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7" name="Freeform 527">
              <a:extLst>
                <a:ext uri="{FF2B5EF4-FFF2-40B4-BE49-F238E27FC236}">
                  <a16:creationId xmlns:a16="http://schemas.microsoft.com/office/drawing/2014/main" id="{7D41B04F-47A2-4BA4-AFA8-136DB19ECCFF}"/>
                </a:ext>
              </a:extLst>
            </p:cNvPr>
            <p:cNvSpPr>
              <a:spLocks/>
            </p:cNvSpPr>
            <p:nvPr/>
          </p:nvSpPr>
          <p:spPr bwMode="auto">
            <a:xfrm>
              <a:off x="10906750" y="2720236"/>
              <a:ext cx="173515" cy="222455"/>
            </a:xfrm>
            <a:custGeom>
              <a:avLst/>
              <a:gdLst>
                <a:gd name="T0" fmla="*/ 7 w 80"/>
                <a:gd name="T1" fmla="*/ 22 h 102"/>
                <a:gd name="T2" fmla="*/ 1 w 80"/>
                <a:gd name="T3" fmla="*/ 22 h 102"/>
                <a:gd name="T4" fmla="*/ 5 w 80"/>
                <a:gd name="T5" fmla="*/ 29 h 102"/>
                <a:gd name="T6" fmla="*/ 14 w 80"/>
                <a:gd name="T7" fmla="*/ 33 h 102"/>
                <a:gd name="T8" fmla="*/ 19 w 80"/>
                <a:gd name="T9" fmla="*/ 39 h 102"/>
                <a:gd name="T10" fmla="*/ 13 w 80"/>
                <a:gd name="T11" fmla="*/ 38 h 102"/>
                <a:gd name="T12" fmla="*/ 10 w 80"/>
                <a:gd name="T13" fmla="*/ 32 h 102"/>
                <a:gd name="T14" fmla="*/ 16 w 80"/>
                <a:gd name="T15" fmla="*/ 46 h 102"/>
                <a:gd name="T16" fmla="*/ 26 w 80"/>
                <a:gd name="T17" fmla="*/ 42 h 102"/>
                <a:gd name="T18" fmla="*/ 29 w 80"/>
                <a:gd name="T19" fmla="*/ 46 h 102"/>
                <a:gd name="T20" fmla="*/ 23 w 80"/>
                <a:gd name="T21" fmla="*/ 39 h 102"/>
                <a:gd name="T22" fmla="*/ 19 w 80"/>
                <a:gd name="T23" fmla="*/ 29 h 102"/>
                <a:gd name="T24" fmla="*/ 35 w 80"/>
                <a:gd name="T25" fmla="*/ 39 h 102"/>
                <a:gd name="T26" fmla="*/ 39 w 80"/>
                <a:gd name="T27" fmla="*/ 60 h 102"/>
                <a:gd name="T28" fmla="*/ 35 w 80"/>
                <a:gd name="T29" fmla="*/ 69 h 102"/>
                <a:gd name="T30" fmla="*/ 40 w 80"/>
                <a:gd name="T31" fmla="*/ 76 h 102"/>
                <a:gd name="T32" fmla="*/ 41 w 80"/>
                <a:gd name="T33" fmla="*/ 88 h 102"/>
                <a:gd name="T34" fmla="*/ 51 w 80"/>
                <a:gd name="T35" fmla="*/ 94 h 102"/>
                <a:gd name="T36" fmla="*/ 57 w 80"/>
                <a:gd name="T37" fmla="*/ 97 h 102"/>
                <a:gd name="T38" fmla="*/ 56 w 80"/>
                <a:gd name="T39" fmla="*/ 92 h 102"/>
                <a:gd name="T40" fmla="*/ 52 w 80"/>
                <a:gd name="T41" fmla="*/ 79 h 102"/>
                <a:gd name="T42" fmla="*/ 55 w 80"/>
                <a:gd name="T43" fmla="*/ 81 h 102"/>
                <a:gd name="T44" fmla="*/ 60 w 80"/>
                <a:gd name="T45" fmla="*/ 90 h 102"/>
                <a:gd name="T46" fmla="*/ 61 w 80"/>
                <a:gd name="T47" fmla="*/ 102 h 102"/>
                <a:gd name="T48" fmla="*/ 72 w 80"/>
                <a:gd name="T49" fmla="*/ 93 h 102"/>
                <a:gd name="T50" fmla="*/ 76 w 80"/>
                <a:gd name="T51" fmla="*/ 89 h 102"/>
                <a:gd name="T52" fmla="*/ 73 w 80"/>
                <a:gd name="T53" fmla="*/ 57 h 102"/>
                <a:gd name="T54" fmla="*/ 72 w 80"/>
                <a:gd name="T55" fmla="*/ 47 h 102"/>
                <a:gd name="T56" fmla="*/ 73 w 80"/>
                <a:gd name="T57" fmla="*/ 34 h 102"/>
                <a:gd name="T58" fmla="*/ 75 w 80"/>
                <a:gd name="T59" fmla="*/ 31 h 102"/>
                <a:gd name="T60" fmla="*/ 68 w 80"/>
                <a:gd name="T61" fmla="*/ 26 h 102"/>
                <a:gd name="T62" fmla="*/ 57 w 80"/>
                <a:gd name="T63" fmla="*/ 23 h 102"/>
                <a:gd name="T64" fmla="*/ 57 w 80"/>
                <a:gd name="T65" fmla="*/ 10 h 102"/>
                <a:gd name="T66" fmla="*/ 37 w 80"/>
                <a:gd name="T67" fmla="*/ 9 h 102"/>
                <a:gd name="T68" fmla="*/ 29 w 80"/>
                <a:gd name="T69" fmla="*/ 1 h 102"/>
                <a:gd name="T70" fmla="*/ 20 w 80"/>
                <a:gd name="T71" fmla="*/ 13 h 102"/>
                <a:gd name="T72" fmla="*/ 11 w 80"/>
                <a:gd name="T73" fmla="*/ 18 h 102"/>
                <a:gd name="T74" fmla="*/ 7 w 80"/>
                <a:gd name="T75" fmla="*/ 2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102">
                  <a:moveTo>
                    <a:pt x="7" y="22"/>
                  </a:moveTo>
                  <a:cubicBezTo>
                    <a:pt x="6" y="21"/>
                    <a:pt x="2" y="21"/>
                    <a:pt x="1" y="22"/>
                  </a:cubicBezTo>
                  <a:cubicBezTo>
                    <a:pt x="0" y="23"/>
                    <a:pt x="4" y="28"/>
                    <a:pt x="5" y="29"/>
                  </a:cubicBezTo>
                  <a:cubicBezTo>
                    <a:pt x="7" y="31"/>
                    <a:pt x="11" y="31"/>
                    <a:pt x="14" y="33"/>
                  </a:cubicBezTo>
                  <a:cubicBezTo>
                    <a:pt x="17" y="34"/>
                    <a:pt x="17" y="38"/>
                    <a:pt x="19" y="39"/>
                  </a:cubicBezTo>
                  <a:cubicBezTo>
                    <a:pt x="18" y="38"/>
                    <a:pt x="15" y="39"/>
                    <a:pt x="13" y="38"/>
                  </a:cubicBezTo>
                  <a:cubicBezTo>
                    <a:pt x="12" y="37"/>
                    <a:pt x="11" y="34"/>
                    <a:pt x="10" y="32"/>
                  </a:cubicBezTo>
                  <a:cubicBezTo>
                    <a:pt x="4" y="37"/>
                    <a:pt x="16" y="41"/>
                    <a:pt x="16" y="46"/>
                  </a:cubicBezTo>
                  <a:cubicBezTo>
                    <a:pt x="17" y="44"/>
                    <a:pt x="24" y="38"/>
                    <a:pt x="26" y="42"/>
                  </a:cubicBezTo>
                  <a:cubicBezTo>
                    <a:pt x="26" y="44"/>
                    <a:pt x="25" y="47"/>
                    <a:pt x="29" y="46"/>
                  </a:cubicBezTo>
                  <a:cubicBezTo>
                    <a:pt x="33" y="46"/>
                    <a:pt x="30" y="35"/>
                    <a:pt x="23" y="39"/>
                  </a:cubicBezTo>
                  <a:cubicBezTo>
                    <a:pt x="25" y="35"/>
                    <a:pt x="22" y="32"/>
                    <a:pt x="19" y="29"/>
                  </a:cubicBezTo>
                  <a:cubicBezTo>
                    <a:pt x="23" y="23"/>
                    <a:pt x="33" y="36"/>
                    <a:pt x="35" y="39"/>
                  </a:cubicBezTo>
                  <a:cubicBezTo>
                    <a:pt x="39" y="45"/>
                    <a:pt x="43" y="53"/>
                    <a:pt x="39" y="60"/>
                  </a:cubicBezTo>
                  <a:cubicBezTo>
                    <a:pt x="37" y="64"/>
                    <a:pt x="34" y="63"/>
                    <a:pt x="35" y="69"/>
                  </a:cubicBezTo>
                  <a:cubicBezTo>
                    <a:pt x="36" y="72"/>
                    <a:pt x="38" y="74"/>
                    <a:pt x="40" y="76"/>
                  </a:cubicBezTo>
                  <a:cubicBezTo>
                    <a:pt x="41" y="78"/>
                    <a:pt x="49" y="91"/>
                    <a:pt x="41" y="88"/>
                  </a:cubicBezTo>
                  <a:cubicBezTo>
                    <a:pt x="44" y="91"/>
                    <a:pt x="46" y="94"/>
                    <a:pt x="51" y="94"/>
                  </a:cubicBezTo>
                  <a:cubicBezTo>
                    <a:pt x="53" y="94"/>
                    <a:pt x="54" y="97"/>
                    <a:pt x="57" y="97"/>
                  </a:cubicBezTo>
                  <a:cubicBezTo>
                    <a:pt x="60" y="96"/>
                    <a:pt x="58" y="93"/>
                    <a:pt x="56" y="92"/>
                  </a:cubicBezTo>
                  <a:cubicBezTo>
                    <a:pt x="52" y="90"/>
                    <a:pt x="50" y="83"/>
                    <a:pt x="52" y="79"/>
                  </a:cubicBezTo>
                  <a:cubicBezTo>
                    <a:pt x="55" y="75"/>
                    <a:pt x="61" y="83"/>
                    <a:pt x="55" y="81"/>
                  </a:cubicBezTo>
                  <a:cubicBezTo>
                    <a:pt x="56" y="84"/>
                    <a:pt x="59" y="87"/>
                    <a:pt x="60" y="90"/>
                  </a:cubicBezTo>
                  <a:cubicBezTo>
                    <a:pt x="62" y="94"/>
                    <a:pt x="61" y="98"/>
                    <a:pt x="61" y="102"/>
                  </a:cubicBezTo>
                  <a:cubicBezTo>
                    <a:pt x="66" y="100"/>
                    <a:pt x="68" y="96"/>
                    <a:pt x="72" y="93"/>
                  </a:cubicBezTo>
                  <a:cubicBezTo>
                    <a:pt x="64" y="88"/>
                    <a:pt x="69" y="86"/>
                    <a:pt x="76" y="89"/>
                  </a:cubicBezTo>
                  <a:cubicBezTo>
                    <a:pt x="80" y="80"/>
                    <a:pt x="72" y="67"/>
                    <a:pt x="73" y="57"/>
                  </a:cubicBezTo>
                  <a:cubicBezTo>
                    <a:pt x="73" y="56"/>
                    <a:pt x="71" y="48"/>
                    <a:pt x="72" y="47"/>
                  </a:cubicBezTo>
                  <a:cubicBezTo>
                    <a:pt x="75" y="42"/>
                    <a:pt x="80" y="38"/>
                    <a:pt x="73" y="34"/>
                  </a:cubicBezTo>
                  <a:cubicBezTo>
                    <a:pt x="74" y="33"/>
                    <a:pt x="74" y="32"/>
                    <a:pt x="75" y="31"/>
                  </a:cubicBezTo>
                  <a:cubicBezTo>
                    <a:pt x="71" y="32"/>
                    <a:pt x="70" y="29"/>
                    <a:pt x="68" y="26"/>
                  </a:cubicBezTo>
                  <a:cubicBezTo>
                    <a:pt x="65" y="24"/>
                    <a:pt x="60" y="26"/>
                    <a:pt x="57" y="23"/>
                  </a:cubicBezTo>
                  <a:cubicBezTo>
                    <a:pt x="61" y="20"/>
                    <a:pt x="62" y="13"/>
                    <a:pt x="57" y="10"/>
                  </a:cubicBezTo>
                  <a:cubicBezTo>
                    <a:pt x="50" y="7"/>
                    <a:pt x="44" y="18"/>
                    <a:pt x="37" y="9"/>
                  </a:cubicBezTo>
                  <a:cubicBezTo>
                    <a:pt x="33" y="3"/>
                    <a:pt x="36" y="0"/>
                    <a:pt x="29" y="1"/>
                  </a:cubicBezTo>
                  <a:cubicBezTo>
                    <a:pt x="23" y="2"/>
                    <a:pt x="16" y="6"/>
                    <a:pt x="20" y="13"/>
                  </a:cubicBezTo>
                  <a:cubicBezTo>
                    <a:pt x="13" y="13"/>
                    <a:pt x="16" y="13"/>
                    <a:pt x="11" y="18"/>
                  </a:cubicBezTo>
                  <a:cubicBezTo>
                    <a:pt x="8" y="11"/>
                    <a:pt x="6" y="18"/>
                    <a:pt x="7" y="2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528">
              <a:extLst>
                <a:ext uri="{FF2B5EF4-FFF2-40B4-BE49-F238E27FC236}">
                  <a16:creationId xmlns:a16="http://schemas.microsoft.com/office/drawing/2014/main" id="{EA272550-1790-46DE-ABEA-8AEBFFD49128}"/>
                </a:ext>
              </a:extLst>
            </p:cNvPr>
            <p:cNvSpPr>
              <a:spLocks/>
            </p:cNvSpPr>
            <p:nvPr/>
          </p:nvSpPr>
          <p:spPr bwMode="auto">
            <a:xfrm>
              <a:off x="10906750" y="2720236"/>
              <a:ext cx="173515" cy="222455"/>
            </a:xfrm>
            <a:custGeom>
              <a:avLst/>
              <a:gdLst>
                <a:gd name="T0" fmla="*/ 7 w 80"/>
                <a:gd name="T1" fmla="*/ 22 h 102"/>
                <a:gd name="T2" fmla="*/ 1 w 80"/>
                <a:gd name="T3" fmla="*/ 22 h 102"/>
                <a:gd name="T4" fmla="*/ 5 w 80"/>
                <a:gd name="T5" fmla="*/ 29 h 102"/>
                <a:gd name="T6" fmla="*/ 14 w 80"/>
                <a:gd name="T7" fmla="*/ 33 h 102"/>
                <a:gd name="T8" fmla="*/ 19 w 80"/>
                <a:gd name="T9" fmla="*/ 39 h 102"/>
                <a:gd name="T10" fmla="*/ 13 w 80"/>
                <a:gd name="T11" fmla="*/ 38 h 102"/>
                <a:gd name="T12" fmla="*/ 10 w 80"/>
                <a:gd name="T13" fmla="*/ 32 h 102"/>
                <a:gd name="T14" fmla="*/ 16 w 80"/>
                <a:gd name="T15" fmla="*/ 46 h 102"/>
                <a:gd name="T16" fmla="*/ 26 w 80"/>
                <a:gd name="T17" fmla="*/ 42 h 102"/>
                <a:gd name="T18" fmla="*/ 29 w 80"/>
                <a:gd name="T19" fmla="*/ 46 h 102"/>
                <a:gd name="T20" fmla="*/ 23 w 80"/>
                <a:gd name="T21" fmla="*/ 39 h 102"/>
                <a:gd name="T22" fmla="*/ 19 w 80"/>
                <a:gd name="T23" fmla="*/ 29 h 102"/>
                <a:gd name="T24" fmla="*/ 35 w 80"/>
                <a:gd name="T25" fmla="*/ 39 h 102"/>
                <a:gd name="T26" fmla="*/ 39 w 80"/>
                <a:gd name="T27" fmla="*/ 60 h 102"/>
                <a:gd name="T28" fmla="*/ 35 w 80"/>
                <a:gd name="T29" fmla="*/ 69 h 102"/>
                <a:gd name="T30" fmla="*/ 40 w 80"/>
                <a:gd name="T31" fmla="*/ 76 h 102"/>
                <a:gd name="T32" fmla="*/ 41 w 80"/>
                <a:gd name="T33" fmla="*/ 88 h 102"/>
                <a:gd name="T34" fmla="*/ 51 w 80"/>
                <a:gd name="T35" fmla="*/ 94 h 102"/>
                <a:gd name="T36" fmla="*/ 57 w 80"/>
                <a:gd name="T37" fmla="*/ 97 h 102"/>
                <a:gd name="T38" fmla="*/ 56 w 80"/>
                <a:gd name="T39" fmla="*/ 92 h 102"/>
                <a:gd name="T40" fmla="*/ 52 w 80"/>
                <a:gd name="T41" fmla="*/ 79 h 102"/>
                <a:gd name="T42" fmla="*/ 55 w 80"/>
                <a:gd name="T43" fmla="*/ 81 h 102"/>
                <a:gd name="T44" fmla="*/ 60 w 80"/>
                <a:gd name="T45" fmla="*/ 90 h 102"/>
                <a:gd name="T46" fmla="*/ 61 w 80"/>
                <a:gd name="T47" fmla="*/ 102 h 102"/>
                <a:gd name="T48" fmla="*/ 72 w 80"/>
                <a:gd name="T49" fmla="*/ 93 h 102"/>
                <a:gd name="T50" fmla="*/ 76 w 80"/>
                <a:gd name="T51" fmla="*/ 89 h 102"/>
                <a:gd name="T52" fmla="*/ 73 w 80"/>
                <a:gd name="T53" fmla="*/ 57 h 102"/>
                <a:gd name="T54" fmla="*/ 72 w 80"/>
                <a:gd name="T55" fmla="*/ 47 h 102"/>
                <a:gd name="T56" fmla="*/ 73 w 80"/>
                <a:gd name="T57" fmla="*/ 34 h 102"/>
                <a:gd name="T58" fmla="*/ 75 w 80"/>
                <a:gd name="T59" fmla="*/ 31 h 102"/>
                <a:gd name="T60" fmla="*/ 68 w 80"/>
                <a:gd name="T61" fmla="*/ 26 h 102"/>
                <a:gd name="T62" fmla="*/ 57 w 80"/>
                <a:gd name="T63" fmla="*/ 23 h 102"/>
                <a:gd name="T64" fmla="*/ 57 w 80"/>
                <a:gd name="T65" fmla="*/ 10 h 102"/>
                <a:gd name="T66" fmla="*/ 37 w 80"/>
                <a:gd name="T67" fmla="*/ 9 h 102"/>
                <a:gd name="T68" fmla="*/ 29 w 80"/>
                <a:gd name="T69" fmla="*/ 1 h 102"/>
                <a:gd name="T70" fmla="*/ 20 w 80"/>
                <a:gd name="T71" fmla="*/ 13 h 102"/>
                <a:gd name="T72" fmla="*/ 11 w 80"/>
                <a:gd name="T73" fmla="*/ 18 h 102"/>
                <a:gd name="T74" fmla="*/ 7 w 80"/>
                <a:gd name="T75" fmla="*/ 2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102">
                  <a:moveTo>
                    <a:pt x="7" y="22"/>
                  </a:moveTo>
                  <a:cubicBezTo>
                    <a:pt x="6" y="21"/>
                    <a:pt x="2" y="21"/>
                    <a:pt x="1" y="22"/>
                  </a:cubicBezTo>
                  <a:cubicBezTo>
                    <a:pt x="0" y="23"/>
                    <a:pt x="4" y="28"/>
                    <a:pt x="5" y="29"/>
                  </a:cubicBezTo>
                  <a:cubicBezTo>
                    <a:pt x="7" y="31"/>
                    <a:pt x="11" y="31"/>
                    <a:pt x="14" y="33"/>
                  </a:cubicBezTo>
                  <a:cubicBezTo>
                    <a:pt x="17" y="34"/>
                    <a:pt x="17" y="38"/>
                    <a:pt x="19" y="39"/>
                  </a:cubicBezTo>
                  <a:cubicBezTo>
                    <a:pt x="18" y="38"/>
                    <a:pt x="15" y="39"/>
                    <a:pt x="13" y="38"/>
                  </a:cubicBezTo>
                  <a:cubicBezTo>
                    <a:pt x="12" y="37"/>
                    <a:pt x="11" y="34"/>
                    <a:pt x="10" y="32"/>
                  </a:cubicBezTo>
                  <a:cubicBezTo>
                    <a:pt x="4" y="37"/>
                    <a:pt x="16" y="41"/>
                    <a:pt x="16" y="46"/>
                  </a:cubicBezTo>
                  <a:cubicBezTo>
                    <a:pt x="17" y="44"/>
                    <a:pt x="24" y="38"/>
                    <a:pt x="26" y="42"/>
                  </a:cubicBezTo>
                  <a:cubicBezTo>
                    <a:pt x="26" y="44"/>
                    <a:pt x="25" y="47"/>
                    <a:pt x="29" y="46"/>
                  </a:cubicBezTo>
                  <a:cubicBezTo>
                    <a:pt x="33" y="46"/>
                    <a:pt x="30" y="35"/>
                    <a:pt x="23" y="39"/>
                  </a:cubicBezTo>
                  <a:cubicBezTo>
                    <a:pt x="25" y="35"/>
                    <a:pt x="22" y="32"/>
                    <a:pt x="19" y="29"/>
                  </a:cubicBezTo>
                  <a:cubicBezTo>
                    <a:pt x="23" y="23"/>
                    <a:pt x="33" y="36"/>
                    <a:pt x="35" y="39"/>
                  </a:cubicBezTo>
                  <a:cubicBezTo>
                    <a:pt x="39" y="45"/>
                    <a:pt x="43" y="53"/>
                    <a:pt x="39" y="60"/>
                  </a:cubicBezTo>
                  <a:cubicBezTo>
                    <a:pt x="37" y="64"/>
                    <a:pt x="34" y="63"/>
                    <a:pt x="35" y="69"/>
                  </a:cubicBezTo>
                  <a:cubicBezTo>
                    <a:pt x="36" y="72"/>
                    <a:pt x="38" y="74"/>
                    <a:pt x="40" y="76"/>
                  </a:cubicBezTo>
                  <a:cubicBezTo>
                    <a:pt x="41" y="78"/>
                    <a:pt x="49" y="91"/>
                    <a:pt x="41" y="88"/>
                  </a:cubicBezTo>
                  <a:cubicBezTo>
                    <a:pt x="44" y="91"/>
                    <a:pt x="46" y="94"/>
                    <a:pt x="51" y="94"/>
                  </a:cubicBezTo>
                  <a:cubicBezTo>
                    <a:pt x="53" y="94"/>
                    <a:pt x="54" y="97"/>
                    <a:pt x="57" y="97"/>
                  </a:cubicBezTo>
                  <a:cubicBezTo>
                    <a:pt x="60" y="96"/>
                    <a:pt x="58" y="93"/>
                    <a:pt x="56" y="92"/>
                  </a:cubicBezTo>
                  <a:cubicBezTo>
                    <a:pt x="52" y="90"/>
                    <a:pt x="50" y="83"/>
                    <a:pt x="52" y="79"/>
                  </a:cubicBezTo>
                  <a:cubicBezTo>
                    <a:pt x="55" y="75"/>
                    <a:pt x="61" y="83"/>
                    <a:pt x="55" y="81"/>
                  </a:cubicBezTo>
                  <a:cubicBezTo>
                    <a:pt x="56" y="84"/>
                    <a:pt x="59" y="87"/>
                    <a:pt x="60" y="90"/>
                  </a:cubicBezTo>
                  <a:cubicBezTo>
                    <a:pt x="62" y="94"/>
                    <a:pt x="61" y="98"/>
                    <a:pt x="61" y="102"/>
                  </a:cubicBezTo>
                  <a:cubicBezTo>
                    <a:pt x="66" y="100"/>
                    <a:pt x="68" y="96"/>
                    <a:pt x="72" y="93"/>
                  </a:cubicBezTo>
                  <a:cubicBezTo>
                    <a:pt x="64" y="88"/>
                    <a:pt x="69" y="86"/>
                    <a:pt x="76" y="89"/>
                  </a:cubicBezTo>
                  <a:cubicBezTo>
                    <a:pt x="80" y="80"/>
                    <a:pt x="72" y="67"/>
                    <a:pt x="73" y="57"/>
                  </a:cubicBezTo>
                  <a:cubicBezTo>
                    <a:pt x="73" y="56"/>
                    <a:pt x="71" y="48"/>
                    <a:pt x="72" y="47"/>
                  </a:cubicBezTo>
                  <a:cubicBezTo>
                    <a:pt x="75" y="42"/>
                    <a:pt x="80" y="38"/>
                    <a:pt x="73" y="34"/>
                  </a:cubicBezTo>
                  <a:cubicBezTo>
                    <a:pt x="74" y="33"/>
                    <a:pt x="74" y="32"/>
                    <a:pt x="75" y="31"/>
                  </a:cubicBezTo>
                  <a:cubicBezTo>
                    <a:pt x="71" y="32"/>
                    <a:pt x="70" y="29"/>
                    <a:pt x="68" y="26"/>
                  </a:cubicBezTo>
                  <a:cubicBezTo>
                    <a:pt x="65" y="24"/>
                    <a:pt x="60" y="26"/>
                    <a:pt x="57" y="23"/>
                  </a:cubicBezTo>
                  <a:cubicBezTo>
                    <a:pt x="61" y="20"/>
                    <a:pt x="62" y="13"/>
                    <a:pt x="57" y="10"/>
                  </a:cubicBezTo>
                  <a:cubicBezTo>
                    <a:pt x="50" y="7"/>
                    <a:pt x="44" y="18"/>
                    <a:pt x="37" y="9"/>
                  </a:cubicBezTo>
                  <a:cubicBezTo>
                    <a:pt x="33" y="3"/>
                    <a:pt x="36" y="0"/>
                    <a:pt x="29" y="1"/>
                  </a:cubicBezTo>
                  <a:cubicBezTo>
                    <a:pt x="23" y="2"/>
                    <a:pt x="16" y="6"/>
                    <a:pt x="20" y="13"/>
                  </a:cubicBezTo>
                  <a:cubicBezTo>
                    <a:pt x="13" y="13"/>
                    <a:pt x="16" y="13"/>
                    <a:pt x="11" y="18"/>
                  </a:cubicBezTo>
                  <a:cubicBezTo>
                    <a:pt x="8" y="11"/>
                    <a:pt x="6" y="18"/>
                    <a:pt x="7" y="2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9" name="Freeform 529">
              <a:extLst>
                <a:ext uri="{FF2B5EF4-FFF2-40B4-BE49-F238E27FC236}">
                  <a16:creationId xmlns:a16="http://schemas.microsoft.com/office/drawing/2014/main" id="{FB202696-BA58-43FB-ADE5-9AF76DA6D49E}"/>
                </a:ext>
              </a:extLst>
            </p:cNvPr>
            <p:cNvSpPr>
              <a:spLocks/>
            </p:cNvSpPr>
            <p:nvPr/>
          </p:nvSpPr>
          <p:spPr bwMode="auto">
            <a:xfrm>
              <a:off x="10951241" y="3258576"/>
              <a:ext cx="40042" cy="53389"/>
            </a:xfrm>
            <a:custGeom>
              <a:avLst/>
              <a:gdLst>
                <a:gd name="T0" fmla="*/ 3 w 18"/>
                <a:gd name="T1" fmla="*/ 26 h 26"/>
                <a:gd name="T2" fmla="*/ 8 w 18"/>
                <a:gd name="T3" fmla="*/ 13 h 26"/>
                <a:gd name="T4" fmla="*/ 15 w 18"/>
                <a:gd name="T5" fmla="*/ 0 h 26"/>
                <a:gd name="T6" fmla="*/ 5 w 18"/>
                <a:gd name="T7" fmla="*/ 4 h 26"/>
                <a:gd name="T8" fmla="*/ 4 w 18"/>
                <a:gd name="T9" fmla="*/ 13 h 26"/>
                <a:gd name="T10" fmla="*/ 3 w 18"/>
                <a:gd name="T11" fmla="*/ 26 h 26"/>
              </a:gdLst>
              <a:ahLst/>
              <a:cxnLst>
                <a:cxn ang="0">
                  <a:pos x="T0" y="T1"/>
                </a:cxn>
                <a:cxn ang="0">
                  <a:pos x="T2" y="T3"/>
                </a:cxn>
                <a:cxn ang="0">
                  <a:pos x="T4" y="T5"/>
                </a:cxn>
                <a:cxn ang="0">
                  <a:pos x="T6" y="T7"/>
                </a:cxn>
                <a:cxn ang="0">
                  <a:pos x="T8" y="T9"/>
                </a:cxn>
                <a:cxn ang="0">
                  <a:pos x="T10" y="T11"/>
                </a:cxn>
              </a:cxnLst>
              <a:rect l="0" t="0" r="r" b="b"/>
              <a:pathLst>
                <a:path w="18" h="26">
                  <a:moveTo>
                    <a:pt x="3" y="26"/>
                  </a:moveTo>
                  <a:cubicBezTo>
                    <a:pt x="7" y="24"/>
                    <a:pt x="5" y="16"/>
                    <a:pt x="8" y="13"/>
                  </a:cubicBezTo>
                  <a:cubicBezTo>
                    <a:pt x="11" y="9"/>
                    <a:pt x="18" y="6"/>
                    <a:pt x="15" y="0"/>
                  </a:cubicBezTo>
                  <a:cubicBezTo>
                    <a:pt x="12" y="1"/>
                    <a:pt x="9" y="10"/>
                    <a:pt x="5" y="4"/>
                  </a:cubicBezTo>
                  <a:cubicBezTo>
                    <a:pt x="5" y="9"/>
                    <a:pt x="7" y="10"/>
                    <a:pt x="4" y="13"/>
                  </a:cubicBezTo>
                  <a:cubicBezTo>
                    <a:pt x="1" y="16"/>
                    <a:pt x="0" y="23"/>
                    <a:pt x="3" y="26"/>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530">
              <a:extLst>
                <a:ext uri="{FF2B5EF4-FFF2-40B4-BE49-F238E27FC236}">
                  <a16:creationId xmlns:a16="http://schemas.microsoft.com/office/drawing/2014/main" id="{1DEEB59C-C88C-49E9-A09D-32BAC8E7BF03}"/>
                </a:ext>
              </a:extLst>
            </p:cNvPr>
            <p:cNvSpPr>
              <a:spLocks/>
            </p:cNvSpPr>
            <p:nvPr/>
          </p:nvSpPr>
          <p:spPr bwMode="auto">
            <a:xfrm>
              <a:off x="10951241" y="3258576"/>
              <a:ext cx="40042" cy="53389"/>
            </a:xfrm>
            <a:custGeom>
              <a:avLst/>
              <a:gdLst>
                <a:gd name="T0" fmla="*/ 3 w 18"/>
                <a:gd name="T1" fmla="*/ 26 h 26"/>
                <a:gd name="T2" fmla="*/ 8 w 18"/>
                <a:gd name="T3" fmla="*/ 13 h 26"/>
                <a:gd name="T4" fmla="*/ 15 w 18"/>
                <a:gd name="T5" fmla="*/ 0 h 26"/>
                <a:gd name="T6" fmla="*/ 5 w 18"/>
                <a:gd name="T7" fmla="*/ 4 h 26"/>
                <a:gd name="T8" fmla="*/ 4 w 18"/>
                <a:gd name="T9" fmla="*/ 13 h 26"/>
                <a:gd name="T10" fmla="*/ 3 w 18"/>
                <a:gd name="T11" fmla="*/ 26 h 26"/>
              </a:gdLst>
              <a:ahLst/>
              <a:cxnLst>
                <a:cxn ang="0">
                  <a:pos x="T0" y="T1"/>
                </a:cxn>
                <a:cxn ang="0">
                  <a:pos x="T2" y="T3"/>
                </a:cxn>
                <a:cxn ang="0">
                  <a:pos x="T4" y="T5"/>
                </a:cxn>
                <a:cxn ang="0">
                  <a:pos x="T6" y="T7"/>
                </a:cxn>
                <a:cxn ang="0">
                  <a:pos x="T8" y="T9"/>
                </a:cxn>
                <a:cxn ang="0">
                  <a:pos x="T10" y="T11"/>
                </a:cxn>
              </a:cxnLst>
              <a:rect l="0" t="0" r="r" b="b"/>
              <a:pathLst>
                <a:path w="18" h="26">
                  <a:moveTo>
                    <a:pt x="3" y="26"/>
                  </a:moveTo>
                  <a:cubicBezTo>
                    <a:pt x="7" y="24"/>
                    <a:pt x="5" y="16"/>
                    <a:pt x="8" y="13"/>
                  </a:cubicBezTo>
                  <a:cubicBezTo>
                    <a:pt x="11" y="9"/>
                    <a:pt x="18" y="6"/>
                    <a:pt x="15" y="0"/>
                  </a:cubicBezTo>
                  <a:cubicBezTo>
                    <a:pt x="12" y="1"/>
                    <a:pt x="9" y="10"/>
                    <a:pt x="5" y="4"/>
                  </a:cubicBezTo>
                  <a:cubicBezTo>
                    <a:pt x="5" y="9"/>
                    <a:pt x="7" y="10"/>
                    <a:pt x="4" y="13"/>
                  </a:cubicBezTo>
                  <a:cubicBezTo>
                    <a:pt x="1" y="16"/>
                    <a:pt x="0" y="23"/>
                    <a:pt x="3" y="26"/>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1" name="Freeform 531">
              <a:extLst>
                <a:ext uri="{FF2B5EF4-FFF2-40B4-BE49-F238E27FC236}">
                  <a16:creationId xmlns:a16="http://schemas.microsoft.com/office/drawing/2014/main" id="{735528E2-2361-4DF8-8BA1-EDB63A622F26}"/>
                </a:ext>
              </a:extLst>
            </p:cNvPr>
            <p:cNvSpPr>
              <a:spLocks/>
            </p:cNvSpPr>
            <p:nvPr/>
          </p:nvSpPr>
          <p:spPr bwMode="auto">
            <a:xfrm>
              <a:off x="10964588" y="2150751"/>
              <a:ext cx="578382" cy="613975"/>
            </a:xfrm>
            <a:custGeom>
              <a:avLst/>
              <a:gdLst>
                <a:gd name="T0" fmla="*/ 18 w 266"/>
                <a:gd name="T1" fmla="*/ 263 h 282"/>
                <a:gd name="T2" fmla="*/ 43 w 266"/>
                <a:gd name="T3" fmla="*/ 249 h 282"/>
                <a:gd name="T4" fmla="*/ 63 w 266"/>
                <a:gd name="T5" fmla="*/ 248 h 282"/>
                <a:gd name="T6" fmla="*/ 66 w 266"/>
                <a:gd name="T7" fmla="*/ 248 h 282"/>
                <a:gd name="T8" fmla="*/ 80 w 266"/>
                <a:gd name="T9" fmla="*/ 245 h 282"/>
                <a:gd name="T10" fmla="*/ 99 w 266"/>
                <a:gd name="T11" fmla="*/ 236 h 282"/>
                <a:gd name="T12" fmla="*/ 127 w 266"/>
                <a:gd name="T13" fmla="*/ 240 h 282"/>
                <a:gd name="T14" fmla="*/ 126 w 266"/>
                <a:gd name="T15" fmla="*/ 261 h 282"/>
                <a:gd name="T16" fmla="*/ 143 w 266"/>
                <a:gd name="T17" fmla="*/ 277 h 282"/>
                <a:gd name="T18" fmla="*/ 158 w 266"/>
                <a:gd name="T19" fmla="*/ 264 h 282"/>
                <a:gd name="T20" fmla="*/ 173 w 266"/>
                <a:gd name="T21" fmla="*/ 252 h 282"/>
                <a:gd name="T22" fmla="*/ 157 w 266"/>
                <a:gd name="T23" fmla="*/ 230 h 282"/>
                <a:gd name="T24" fmla="*/ 168 w 266"/>
                <a:gd name="T25" fmla="*/ 236 h 282"/>
                <a:gd name="T26" fmla="*/ 179 w 266"/>
                <a:gd name="T27" fmla="*/ 237 h 282"/>
                <a:gd name="T28" fmla="*/ 207 w 266"/>
                <a:gd name="T29" fmla="*/ 241 h 282"/>
                <a:gd name="T30" fmla="*/ 217 w 266"/>
                <a:gd name="T31" fmla="*/ 228 h 282"/>
                <a:gd name="T32" fmla="*/ 229 w 266"/>
                <a:gd name="T33" fmla="*/ 231 h 282"/>
                <a:gd name="T34" fmla="*/ 240 w 266"/>
                <a:gd name="T35" fmla="*/ 221 h 282"/>
                <a:gd name="T36" fmla="*/ 245 w 266"/>
                <a:gd name="T37" fmla="*/ 212 h 282"/>
                <a:gd name="T38" fmla="*/ 260 w 266"/>
                <a:gd name="T39" fmla="*/ 219 h 282"/>
                <a:gd name="T40" fmla="*/ 266 w 266"/>
                <a:gd name="T41" fmla="*/ 202 h 282"/>
                <a:gd name="T42" fmla="*/ 245 w 266"/>
                <a:gd name="T43" fmla="*/ 164 h 282"/>
                <a:gd name="T44" fmla="*/ 247 w 266"/>
                <a:gd name="T45" fmla="*/ 157 h 282"/>
                <a:gd name="T46" fmla="*/ 242 w 266"/>
                <a:gd name="T47" fmla="*/ 114 h 282"/>
                <a:gd name="T48" fmla="*/ 235 w 266"/>
                <a:gd name="T49" fmla="*/ 76 h 282"/>
                <a:gd name="T50" fmla="*/ 225 w 266"/>
                <a:gd name="T51" fmla="*/ 57 h 282"/>
                <a:gd name="T52" fmla="*/ 199 w 266"/>
                <a:gd name="T53" fmla="*/ 34 h 282"/>
                <a:gd name="T54" fmla="*/ 166 w 266"/>
                <a:gd name="T55" fmla="*/ 5 h 282"/>
                <a:gd name="T56" fmla="*/ 183 w 266"/>
                <a:gd name="T57" fmla="*/ 25 h 282"/>
                <a:gd name="T58" fmla="*/ 174 w 266"/>
                <a:gd name="T59" fmla="*/ 26 h 282"/>
                <a:gd name="T60" fmla="*/ 154 w 266"/>
                <a:gd name="T61" fmla="*/ 12 h 282"/>
                <a:gd name="T62" fmla="*/ 154 w 266"/>
                <a:gd name="T63" fmla="*/ 35 h 282"/>
                <a:gd name="T64" fmla="*/ 160 w 266"/>
                <a:gd name="T65" fmla="*/ 55 h 282"/>
                <a:gd name="T66" fmla="*/ 176 w 266"/>
                <a:gd name="T67" fmla="*/ 66 h 282"/>
                <a:gd name="T68" fmla="*/ 180 w 266"/>
                <a:gd name="T69" fmla="*/ 125 h 282"/>
                <a:gd name="T70" fmla="*/ 152 w 266"/>
                <a:gd name="T71" fmla="*/ 159 h 282"/>
                <a:gd name="T72" fmla="*/ 133 w 266"/>
                <a:gd name="T73" fmla="*/ 156 h 282"/>
                <a:gd name="T74" fmla="*/ 136 w 266"/>
                <a:gd name="T75" fmla="*/ 140 h 282"/>
                <a:gd name="T76" fmla="*/ 130 w 266"/>
                <a:gd name="T77" fmla="*/ 169 h 282"/>
                <a:gd name="T78" fmla="*/ 129 w 266"/>
                <a:gd name="T79" fmla="*/ 205 h 282"/>
                <a:gd name="T80" fmla="*/ 112 w 266"/>
                <a:gd name="T81" fmla="*/ 211 h 282"/>
                <a:gd name="T82" fmla="*/ 103 w 266"/>
                <a:gd name="T83" fmla="*/ 201 h 282"/>
                <a:gd name="T84" fmla="*/ 81 w 266"/>
                <a:gd name="T85" fmla="*/ 206 h 282"/>
                <a:gd name="T86" fmla="*/ 58 w 266"/>
                <a:gd name="T87" fmla="*/ 210 h 282"/>
                <a:gd name="T88" fmla="*/ 34 w 266"/>
                <a:gd name="T89" fmla="*/ 212 h 282"/>
                <a:gd name="T90" fmla="*/ 0 w 266"/>
                <a:gd name="T91" fmla="*/ 25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6" h="282">
                  <a:moveTo>
                    <a:pt x="6" y="264"/>
                  </a:moveTo>
                  <a:cubicBezTo>
                    <a:pt x="6" y="259"/>
                    <a:pt x="14" y="265"/>
                    <a:pt x="18" y="263"/>
                  </a:cubicBezTo>
                  <a:cubicBezTo>
                    <a:pt x="28" y="260"/>
                    <a:pt x="34" y="262"/>
                    <a:pt x="42" y="267"/>
                  </a:cubicBezTo>
                  <a:cubicBezTo>
                    <a:pt x="39" y="265"/>
                    <a:pt x="37" y="250"/>
                    <a:pt x="43" y="249"/>
                  </a:cubicBezTo>
                  <a:cubicBezTo>
                    <a:pt x="46" y="249"/>
                    <a:pt x="48" y="253"/>
                    <a:pt x="51" y="254"/>
                  </a:cubicBezTo>
                  <a:cubicBezTo>
                    <a:pt x="53" y="255"/>
                    <a:pt x="62" y="250"/>
                    <a:pt x="63" y="248"/>
                  </a:cubicBezTo>
                  <a:cubicBezTo>
                    <a:pt x="63" y="250"/>
                    <a:pt x="64" y="251"/>
                    <a:pt x="65" y="251"/>
                  </a:cubicBezTo>
                  <a:cubicBezTo>
                    <a:pt x="66" y="250"/>
                    <a:pt x="66" y="249"/>
                    <a:pt x="66" y="248"/>
                  </a:cubicBezTo>
                  <a:cubicBezTo>
                    <a:pt x="68" y="249"/>
                    <a:pt x="71" y="249"/>
                    <a:pt x="71" y="245"/>
                  </a:cubicBezTo>
                  <a:cubicBezTo>
                    <a:pt x="74" y="247"/>
                    <a:pt x="77" y="243"/>
                    <a:pt x="80" y="245"/>
                  </a:cubicBezTo>
                  <a:cubicBezTo>
                    <a:pt x="85" y="246"/>
                    <a:pt x="89" y="240"/>
                    <a:pt x="83" y="241"/>
                  </a:cubicBezTo>
                  <a:cubicBezTo>
                    <a:pt x="88" y="240"/>
                    <a:pt x="93" y="237"/>
                    <a:pt x="99" y="236"/>
                  </a:cubicBezTo>
                  <a:cubicBezTo>
                    <a:pt x="105" y="235"/>
                    <a:pt x="109" y="240"/>
                    <a:pt x="115" y="239"/>
                  </a:cubicBezTo>
                  <a:cubicBezTo>
                    <a:pt x="119" y="239"/>
                    <a:pt x="124" y="235"/>
                    <a:pt x="127" y="240"/>
                  </a:cubicBezTo>
                  <a:cubicBezTo>
                    <a:pt x="129" y="244"/>
                    <a:pt x="124" y="250"/>
                    <a:pt x="120" y="252"/>
                  </a:cubicBezTo>
                  <a:cubicBezTo>
                    <a:pt x="124" y="254"/>
                    <a:pt x="126" y="257"/>
                    <a:pt x="126" y="261"/>
                  </a:cubicBezTo>
                  <a:cubicBezTo>
                    <a:pt x="125" y="266"/>
                    <a:pt x="131" y="268"/>
                    <a:pt x="134" y="270"/>
                  </a:cubicBezTo>
                  <a:cubicBezTo>
                    <a:pt x="138" y="272"/>
                    <a:pt x="139" y="276"/>
                    <a:pt x="143" y="277"/>
                  </a:cubicBezTo>
                  <a:cubicBezTo>
                    <a:pt x="146" y="279"/>
                    <a:pt x="149" y="280"/>
                    <a:pt x="152" y="281"/>
                  </a:cubicBezTo>
                  <a:cubicBezTo>
                    <a:pt x="155" y="282"/>
                    <a:pt x="157" y="266"/>
                    <a:pt x="158" y="264"/>
                  </a:cubicBezTo>
                  <a:cubicBezTo>
                    <a:pt x="159" y="261"/>
                    <a:pt x="158" y="256"/>
                    <a:pt x="160" y="254"/>
                  </a:cubicBezTo>
                  <a:cubicBezTo>
                    <a:pt x="164" y="251"/>
                    <a:pt x="169" y="254"/>
                    <a:pt x="173" y="252"/>
                  </a:cubicBezTo>
                  <a:cubicBezTo>
                    <a:pt x="170" y="247"/>
                    <a:pt x="167" y="244"/>
                    <a:pt x="162" y="242"/>
                  </a:cubicBezTo>
                  <a:cubicBezTo>
                    <a:pt x="155" y="239"/>
                    <a:pt x="157" y="236"/>
                    <a:pt x="157" y="230"/>
                  </a:cubicBezTo>
                  <a:cubicBezTo>
                    <a:pt x="157" y="227"/>
                    <a:pt x="160" y="222"/>
                    <a:pt x="162" y="227"/>
                  </a:cubicBezTo>
                  <a:cubicBezTo>
                    <a:pt x="164" y="230"/>
                    <a:pt x="163" y="237"/>
                    <a:pt x="168" y="236"/>
                  </a:cubicBezTo>
                  <a:cubicBezTo>
                    <a:pt x="166" y="234"/>
                    <a:pt x="166" y="232"/>
                    <a:pt x="167" y="230"/>
                  </a:cubicBezTo>
                  <a:cubicBezTo>
                    <a:pt x="168" y="238"/>
                    <a:pt x="178" y="231"/>
                    <a:pt x="179" y="237"/>
                  </a:cubicBezTo>
                  <a:cubicBezTo>
                    <a:pt x="177" y="238"/>
                    <a:pt x="175" y="239"/>
                    <a:pt x="175" y="242"/>
                  </a:cubicBezTo>
                  <a:cubicBezTo>
                    <a:pt x="185" y="236"/>
                    <a:pt x="197" y="240"/>
                    <a:pt x="207" y="241"/>
                  </a:cubicBezTo>
                  <a:cubicBezTo>
                    <a:pt x="200" y="235"/>
                    <a:pt x="212" y="216"/>
                    <a:pt x="220" y="227"/>
                  </a:cubicBezTo>
                  <a:cubicBezTo>
                    <a:pt x="219" y="227"/>
                    <a:pt x="218" y="227"/>
                    <a:pt x="217" y="228"/>
                  </a:cubicBezTo>
                  <a:cubicBezTo>
                    <a:pt x="219" y="231"/>
                    <a:pt x="219" y="238"/>
                    <a:pt x="223" y="240"/>
                  </a:cubicBezTo>
                  <a:cubicBezTo>
                    <a:pt x="228" y="242"/>
                    <a:pt x="229" y="234"/>
                    <a:pt x="229" y="231"/>
                  </a:cubicBezTo>
                  <a:cubicBezTo>
                    <a:pt x="228" y="227"/>
                    <a:pt x="225" y="225"/>
                    <a:pt x="224" y="221"/>
                  </a:cubicBezTo>
                  <a:cubicBezTo>
                    <a:pt x="223" y="212"/>
                    <a:pt x="237" y="219"/>
                    <a:pt x="240" y="221"/>
                  </a:cubicBezTo>
                  <a:cubicBezTo>
                    <a:pt x="242" y="218"/>
                    <a:pt x="230" y="211"/>
                    <a:pt x="238" y="209"/>
                  </a:cubicBezTo>
                  <a:cubicBezTo>
                    <a:pt x="234" y="204"/>
                    <a:pt x="250" y="202"/>
                    <a:pt x="245" y="212"/>
                  </a:cubicBezTo>
                  <a:cubicBezTo>
                    <a:pt x="244" y="214"/>
                    <a:pt x="244" y="229"/>
                    <a:pt x="248" y="230"/>
                  </a:cubicBezTo>
                  <a:cubicBezTo>
                    <a:pt x="250" y="231"/>
                    <a:pt x="260" y="221"/>
                    <a:pt x="260" y="219"/>
                  </a:cubicBezTo>
                  <a:cubicBezTo>
                    <a:pt x="260" y="216"/>
                    <a:pt x="257" y="214"/>
                    <a:pt x="257" y="210"/>
                  </a:cubicBezTo>
                  <a:cubicBezTo>
                    <a:pt x="257" y="206"/>
                    <a:pt x="262" y="204"/>
                    <a:pt x="266" y="202"/>
                  </a:cubicBezTo>
                  <a:cubicBezTo>
                    <a:pt x="256" y="196"/>
                    <a:pt x="250" y="187"/>
                    <a:pt x="247" y="176"/>
                  </a:cubicBezTo>
                  <a:cubicBezTo>
                    <a:pt x="245" y="172"/>
                    <a:pt x="245" y="168"/>
                    <a:pt x="245" y="164"/>
                  </a:cubicBezTo>
                  <a:cubicBezTo>
                    <a:pt x="245" y="161"/>
                    <a:pt x="245" y="161"/>
                    <a:pt x="247" y="160"/>
                  </a:cubicBezTo>
                  <a:cubicBezTo>
                    <a:pt x="249" y="160"/>
                    <a:pt x="247" y="158"/>
                    <a:pt x="247" y="157"/>
                  </a:cubicBezTo>
                  <a:cubicBezTo>
                    <a:pt x="247" y="145"/>
                    <a:pt x="237" y="136"/>
                    <a:pt x="231" y="126"/>
                  </a:cubicBezTo>
                  <a:cubicBezTo>
                    <a:pt x="225" y="116"/>
                    <a:pt x="230" y="106"/>
                    <a:pt x="242" y="114"/>
                  </a:cubicBezTo>
                  <a:cubicBezTo>
                    <a:pt x="238" y="109"/>
                    <a:pt x="229" y="89"/>
                    <a:pt x="238" y="87"/>
                  </a:cubicBezTo>
                  <a:cubicBezTo>
                    <a:pt x="235" y="84"/>
                    <a:pt x="237" y="79"/>
                    <a:pt x="235" y="76"/>
                  </a:cubicBezTo>
                  <a:cubicBezTo>
                    <a:pt x="233" y="73"/>
                    <a:pt x="233" y="70"/>
                    <a:pt x="231" y="68"/>
                  </a:cubicBezTo>
                  <a:cubicBezTo>
                    <a:pt x="229" y="64"/>
                    <a:pt x="227" y="60"/>
                    <a:pt x="225" y="57"/>
                  </a:cubicBezTo>
                  <a:cubicBezTo>
                    <a:pt x="222" y="54"/>
                    <a:pt x="220" y="53"/>
                    <a:pt x="218" y="50"/>
                  </a:cubicBezTo>
                  <a:cubicBezTo>
                    <a:pt x="214" y="43"/>
                    <a:pt x="205" y="39"/>
                    <a:pt x="199" y="34"/>
                  </a:cubicBezTo>
                  <a:cubicBezTo>
                    <a:pt x="191" y="28"/>
                    <a:pt x="186" y="16"/>
                    <a:pt x="183" y="7"/>
                  </a:cubicBezTo>
                  <a:cubicBezTo>
                    <a:pt x="179" y="11"/>
                    <a:pt x="168" y="0"/>
                    <a:pt x="166" y="5"/>
                  </a:cubicBezTo>
                  <a:cubicBezTo>
                    <a:pt x="162" y="11"/>
                    <a:pt x="175" y="20"/>
                    <a:pt x="177" y="11"/>
                  </a:cubicBezTo>
                  <a:cubicBezTo>
                    <a:pt x="182" y="13"/>
                    <a:pt x="186" y="20"/>
                    <a:pt x="183" y="25"/>
                  </a:cubicBezTo>
                  <a:cubicBezTo>
                    <a:pt x="180" y="23"/>
                    <a:pt x="177" y="22"/>
                    <a:pt x="174" y="20"/>
                  </a:cubicBezTo>
                  <a:cubicBezTo>
                    <a:pt x="176" y="22"/>
                    <a:pt x="176" y="24"/>
                    <a:pt x="174" y="26"/>
                  </a:cubicBezTo>
                  <a:cubicBezTo>
                    <a:pt x="169" y="25"/>
                    <a:pt x="168" y="20"/>
                    <a:pt x="165" y="17"/>
                  </a:cubicBezTo>
                  <a:cubicBezTo>
                    <a:pt x="162" y="13"/>
                    <a:pt x="158" y="14"/>
                    <a:pt x="154" y="12"/>
                  </a:cubicBezTo>
                  <a:cubicBezTo>
                    <a:pt x="154" y="16"/>
                    <a:pt x="163" y="25"/>
                    <a:pt x="159" y="28"/>
                  </a:cubicBezTo>
                  <a:cubicBezTo>
                    <a:pt x="157" y="30"/>
                    <a:pt x="150" y="31"/>
                    <a:pt x="154" y="35"/>
                  </a:cubicBezTo>
                  <a:cubicBezTo>
                    <a:pt x="157" y="38"/>
                    <a:pt x="163" y="42"/>
                    <a:pt x="165" y="46"/>
                  </a:cubicBezTo>
                  <a:cubicBezTo>
                    <a:pt x="166" y="50"/>
                    <a:pt x="166" y="59"/>
                    <a:pt x="160" y="55"/>
                  </a:cubicBezTo>
                  <a:cubicBezTo>
                    <a:pt x="161" y="59"/>
                    <a:pt x="163" y="58"/>
                    <a:pt x="167" y="58"/>
                  </a:cubicBezTo>
                  <a:cubicBezTo>
                    <a:pt x="171" y="58"/>
                    <a:pt x="174" y="63"/>
                    <a:pt x="176" y="66"/>
                  </a:cubicBezTo>
                  <a:cubicBezTo>
                    <a:pt x="181" y="75"/>
                    <a:pt x="183" y="90"/>
                    <a:pt x="182" y="100"/>
                  </a:cubicBezTo>
                  <a:cubicBezTo>
                    <a:pt x="181" y="107"/>
                    <a:pt x="188" y="120"/>
                    <a:pt x="180" y="125"/>
                  </a:cubicBezTo>
                  <a:cubicBezTo>
                    <a:pt x="171" y="130"/>
                    <a:pt x="175" y="139"/>
                    <a:pt x="171" y="147"/>
                  </a:cubicBezTo>
                  <a:cubicBezTo>
                    <a:pt x="167" y="154"/>
                    <a:pt x="158" y="155"/>
                    <a:pt x="152" y="159"/>
                  </a:cubicBezTo>
                  <a:cubicBezTo>
                    <a:pt x="148" y="161"/>
                    <a:pt x="144" y="173"/>
                    <a:pt x="138" y="163"/>
                  </a:cubicBezTo>
                  <a:cubicBezTo>
                    <a:pt x="136" y="161"/>
                    <a:pt x="137" y="157"/>
                    <a:pt x="133" y="156"/>
                  </a:cubicBezTo>
                  <a:cubicBezTo>
                    <a:pt x="131" y="156"/>
                    <a:pt x="128" y="151"/>
                    <a:pt x="131" y="152"/>
                  </a:cubicBezTo>
                  <a:cubicBezTo>
                    <a:pt x="138" y="153"/>
                    <a:pt x="135" y="142"/>
                    <a:pt x="136" y="140"/>
                  </a:cubicBezTo>
                  <a:cubicBezTo>
                    <a:pt x="132" y="139"/>
                    <a:pt x="124" y="143"/>
                    <a:pt x="123" y="148"/>
                  </a:cubicBezTo>
                  <a:cubicBezTo>
                    <a:pt x="121" y="154"/>
                    <a:pt x="131" y="161"/>
                    <a:pt x="130" y="169"/>
                  </a:cubicBezTo>
                  <a:cubicBezTo>
                    <a:pt x="129" y="176"/>
                    <a:pt x="126" y="179"/>
                    <a:pt x="122" y="184"/>
                  </a:cubicBezTo>
                  <a:cubicBezTo>
                    <a:pt x="116" y="193"/>
                    <a:pt x="129" y="198"/>
                    <a:pt x="129" y="205"/>
                  </a:cubicBezTo>
                  <a:cubicBezTo>
                    <a:pt x="123" y="200"/>
                    <a:pt x="128" y="208"/>
                    <a:pt x="122" y="206"/>
                  </a:cubicBezTo>
                  <a:cubicBezTo>
                    <a:pt x="124" y="215"/>
                    <a:pt x="106" y="204"/>
                    <a:pt x="112" y="211"/>
                  </a:cubicBezTo>
                  <a:cubicBezTo>
                    <a:pt x="110" y="210"/>
                    <a:pt x="106" y="210"/>
                    <a:pt x="106" y="207"/>
                  </a:cubicBezTo>
                  <a:cubicBezTo>
                    <a:pt x="105" y="204"/>
                    <a:pt x="107" y="200"/>
                    <a:pt x="103" y="201"/>
                  </a:cubicBezTo>
                  <a:cubicBezTo>
                    <a:pt x="100" y="202"/>
                    <a:pt x="99" y="203"/>
                    <a:pt x="97" y="204"/>
                  </a:cubicBezTo>
                  <a:cubicBezTo>
                    <a:pt x="92" y="205"/>
                    <a:pt x="86" y="204"/>
                    <a:pt x="81" y="206"/>
                  </a:cubicBezTo>
                  <a:cubicBezTo>
                    <a:pt x="78" y="208"/>
                    <a:pt x="75" y="209"/>
                    <a:pt x="71" y="210"/>
                  </a:cubicBezTo>
                  <a:cubicBezTo>
                    <a:pt x="68" y="210"/>
                    <a:pt x="60" y="208"/>
                    <a:pt x="58" y="210"/>
                  </a:cubicBezTo>
                  <a:cubicBezTo>
                    <a:pt x="54" y="212"/>
                    <a:pt x="52" y="211"/>
                    <a:pt x="49" y="209"/>
                  </a:cubicBezTo>
                  <a:cubicBezTo>
                    <a:pt x="45" y="206"/>
                    <a:pt x="38" y="211"/>
                    <a:pt x="34" y="212"/>
                  </a:cubicBezTo>
                  <a:cubicBezTo>
                    <a:pt x="41" y="219"/>
                    <a:pt x="15" y="239"/>
                    <a:pt x="13" y="244"/>
                  </a:cubicBezTo>
                  <a:cubicBezTo>
                    <a:pt x="11" y="250"/>
                    <a:pt x="0" y="245"/>
                    <a:pt x="0" y="251"/>
                  </a:cubicBezTo>
                  <a:cubicBezTo>
                    <a:pt x="0" y="255"/>
                    <a:pt x="3" y="260"/>
                    <a:pt x="6" y="26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532">
              <a:extLst>
                <a:ext uri="{FF2B5EF4-FFF2-40B4-BE49-F238E27FC236}">
                  <a16:creationId xmlns:a16="http://schemas.microsoft.com/office/drawing/2014/main" id="{F4D54482-C282-4078-8AA7-83262750CABE}"/>
                </a:ext>
              </a:extLst>
            </p:cNvPr>
            <p:cNvSpPr>
              <a:spLocks/>
            </p:cNvSpPr>
            <p:nvPr/>
          </p:nvSpPr>
          <p:spPr bwMode="auto">
            <a:xfrm>
              <a:off x="10964588" y="2150751"/>
              <a:ext cx="578382" cy="613975"/>
            </a:xfrm>
            <a:custGeom>
              <a:avLst/>
              <a:gdLst>
                <a:gd name="T0" fmla="*/ 18 w 266"/>
                <a:gd name="T1" fmla="*/ 263 h 282"/>
                <a:gd name="T2" fmla="*/ 43 w 266"/>
                <a:gd name="T3" fmla="*/ 249 h 282"/>
                <a:gd name="T4" fmla="*/ 63 w 266"/>
                <a:gd name="T5" fmla="*/ 248 h 282"/>
                <a:gd name="T6" fmla="*/ 66 w 266"/>
                <a:gd name="T7" fmla="*/ 248 h 282"/>
                <a:gd name="T8" fmla="*/ 80 w 266"/>
                <a:gd name="T9" fmla="*/ 245 h 282"/>
                <a:gd name="T10" fmla="*/ 99 w 266"/>
                <a:gd name="T11" fmla="*/ 236 h 282"/>
                <a:gd name="T12" fmla="*/ 127 w 266"/>
                <a:gd name="T13" fmla="*/ 240 h 282"/>
                <a:gd name="T14" fmla="*/ 126 w 266"/>
                <a:gd name="T15" fmla="*/ 261 h 282"/>
                <a:gd name="T16" fmla="*/ 143 w 266"/>
                <a:gd name="T17" fmla="*/ 277 h 282"/>
                <a:gd name="T18" fmla="*/ 158 w 266"/>
                <a:gd name="T19" fmla="*/ 264 h 282"/>
                <a:gd name="T20" fmla="*/ 173 w 266"/>
                <a:gd name="T21" fmla="*/ 252 h 282"/>
                <a:gd name="T22" fmla="*/ 157 w 266"/>
                <a:gd name="T23" fmla="*/ 230 h 282"/>
                <a:gd name="T24" fmla="*/ 168 w 266"/>
                <a:gd name="T25" fmla="*/ 236 h 282"/>
                <a:gd name="T26" fmla="*/ 179 w 266"/>
                <a:gd name="T27" fmla="*/ 237 h 282"/>
                <a:gd name="T28" fmla="*/ 207 w 266"/>
                <a:gd name="T29" fmla="*/ 241 h 282"/>
                <a:gd name="T30" fmla="*/ 217 w 266"/>
                <a:gd name="T31" fmla="*/ 228 h 282"/>
                <a:gd name="T32" fmla="*/ 229 w 266"/>
                <a:gd name="T33" fmla="*/ 231 h 282"/>
                <a:gd name="T34" fmla="*/ 240 w 266"/>
                <a:gd name="T35" fmla="*/ 221 h 282"/>
                <a:gd name="T36" fmla="*/ 245 w 266"/>
                <a:gd name="T37" fmla="*/ 212 h 282"/>
                <a:gd name="T38" fmla="*/ 260 w 266"/>
                <a:gd name="T39" fmla="*/ 219 h 282"/>
                <a:gd name="T40" fmla="*/ 266 w 266"/>
                <a:gd name="T41" fmla="*/ 202 h 282"/>
                <a:gd name="T42" fmla="*/ 245 w 266"/>
                <a:gd name="T43" fmla="*/ 164 h 282"/>
                <a:gd name="T44" fmla="*/ 247 w 266"/>
                <a:gd name="T45" fmla="*/ 157 h 282"/>
                <a:gd name="T46" fmla="*/ 242 w 266"/>
                <a:gd name="T47" fmla="*/ 114 h 282"/>
                <a:gd name="T48" fmla="*/ 235 w 266"/>
                <a:gd name="T49" fmla="*/ 76 h 282"/>
                <a:gd name="T50" fmla="*/ 225 w 266"/>
                <a:gd name="T51" fmla="*/ 57 h 282"/>
                <a:gd name="T52" fmla="*/ 199 w 266"/>
                <a:gd name="T53" fmla="*/ 34 h 282"/>
                <a:gd name="T54" fmla="*/ 166 w 266"/>
                <a:gd name="T55" fmla="*/ 5 h 282"/>
                <a:gd name="T56" fmla="*/ 183 w 266"/>
                <a:gd name="T57" fmla="*/ 25 h 282"/>
                <a:gd name="T58" fmla="*/ 174 w 266"/>
                <a:gd name="T59" fmla="*/ 26 h 282"/>
                <a:gd name="T60" fmla="*/ 154 w 266"/>
                <a:gd name="T61" fmla="*/ 12 h 282"/>
                <a:gd name="T62" fmla="*/ 154 w 266"/>
                <a:gd name="T63" fmla="*/ 35 h 282"/>
                <a:gd name="T64" fmla="*/ 160 w 266"/>
                <a:gd name="T65" fmla="*/ 55 h 282"/>
                <a:gd name="T66" fmla="*/ 176 w 266"/>
                <a:gd name="T67" fmla="*/ 66 h 282"/>
                <a:gd name="T68" fmla="*/ 180 w 266"/>
                <a:gd name="T69" fmla="*/ 125 h 282"/>
                <a:gd name="T70" fmla="*/ 152 w 266"/>
                <a:gd name="T71" fmla="*/ 159 h 282"/>
                <a:gd name="T72" fmla="*/ 133 w 266"/>
                <a:gd name="T73" fmla="*/ 156 h 282"/>
                <a:gd name="T74" fmla="*/ 136 w 266"/>
                <a:gd name="T75" fmla="*/ 140 h 282"/>
                <a:gd name="T76" fmla="*/ 130 w 266"/>
                <a:gd name="T77" fmla="*/ 169 h 282"/>
                <a:gd name="T78" fmla="*/ 129 w 266"/>
                <a:gd name="T79" fmla="*/ 205 h 282"/>
                <a:gd name="T80" fmla="*/ 112 w 266"/>
                <a:gd name="T81" fmla="*/ 211 h 282"/>
                <a:gd name="T82" fmla="*/ 103 w 266"/>
                <a:gd name="T83" fmla="*/ 201 h 282"/>
                <a:gd name="T84" fmla="*/ 81 w 266"/>
                <a:gd name="T85" fmla="*/ 206 h 282"/>
                <a:gd name="T86" fmla="*/ 58 w 266"/>
                <a:gd name="T87" fmla="*/ 210 h 282"/>
                <a:gd name="T88" fmla="*/ 34 w 266"/>
                <a:gd name="T89" fmla="*/ 212 h 282"/>
                <a:gd name="T90" fmla="*/ 0 w 266"/>
                <a:gd name="T91" fmla="*/ 25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6" h="282">
                  <a:moveTo>
                    <a:pt x="6" y="264"/>
                  </a:moveTo>
                  <a:cubicBezTo>
                    <a:pt x="6" y="259"/>
                    <a:pt x="14" y="265"/>
                    <a:pt x="18" y="263"/>
                  </a:cubicBezTo>
                  <a:cubicBezTo>
                    <a:pt x="28" y="260"/>
                    <a:pt x="34" y="262"/>
                    <a:pt x="42" y="267"/>
                  </a:cubicBezTo>
                  <a:cubicBezTo>
                    <a:pt x="39" y="265"/>
                    <a:pt x="37" y="250"/>
                    <a:pt x="43" y="249"/>
                  </a:cubicBezTo>
                  <a:cubicBezTo>
                    <a:pt x="46" y="249"/>
                    <a:pt x="48" y="253"/>
                    <a:pt x="51" y="254"/>
                  </a:cubicBezTo>
                  <a:cubicBezTo>
                    <a:pt x="53" y="255"/>
                    <a:pt x="62" y="250"/>
                    <a:pt x="63" y="248"/>
                  </a:cubicBezTo>
                  <a:cubicBezTo>
                    <a:pt x="63" y="250"/>
                    <a:pt x="64" y="251"/>
                    <a:pt x="65" y="251"/>
                  </a:cubicBezTo>
                  <a:cubicBezTo>
                    <a:pt x="66" y="250"/>
                    <a:pt x="66" y="249"/>
                    <a:pt x="66" y="248"/>
                  </a:cubicBezTo>
                  <a:cubicBezTo>
                    <a:pt x="68" y="249"/>
                    <a:pt x="71" y="249"/>
                    <a:pt x="71" y="245"/>
                  </a:cubicBezTo>
                  <a:cubicBezTo>
                    <a:pt x="74" y="247"/>
                    <a:pt x="77" y="243"/>
                    <a:pt x="80" y="245"/>
                  </a:cubicBezTo>
                  <a:cubicBezTo>
                    <a:pt x="85" y="246"/>
                    <a:pt x="89" y="240"/>
                    <a:pt x="83" y="241"/>
                  </a:cubicBezTo>
                  <a:cubicBezTo>
                    <a:pt x="88" y="240"/>
                    <a:pt x="93" y="237"/>
                    <a:pt x="99" y="236"/>
                  </a:cubicBezTo>
                  <a:cubicBezTo>
                    <a:pt x="105" y="235"/>
                    <a:pt x="109" y="240"/>
                    <a:pt x="115" y="239"/>
                  </a:cubicBezTo>
                  <a:cubicBezTo>
                    <a:pt x="119" y="239"/>
                    <a:pt x="124" y="235"/>
                    <a:pt x="127" y="240"/>
                  </a:cubicBezTo>
                  <a:cubicBezTo>
                    <a:pt x="129" y="244"/>
                    <a:pt x="124" y="250"/>
                    <a:pt x="120" y="252"/>
                  </a:cubicBezTo>
                  <a:cubicBezTo>
                    <a:pt x="124" y="254"/>
                    <a:pt x="126" y="257"/>
                    <a:pt x="126" y="261"/>
                  </a:cubicBezTo>
                  <a:cubicBezTo>
                    <a:pt x="125" y="266"/>
                    <a:pt x="131" y="268"/>
                    <a:pt x="134" y="270"/>
                  </a:cubicBezTo>
                  <a:cubicBezTo>
                    <a:pt x="138" y="272"/>
                    <a:pt x="139" y="276"/>
                    <a:pt x="143" y="277"/>
                  </a:cubicBezTo>
                  <a:cubicBezTo>
                    <a:pt x="146" y="279"/>
                    <a:pt x="149" y="280"/>
                    <a:pt x="152" y="281"/>
                  </a:cubicBezTo>
                  <a:cubicBezTo>
                    <a:pt x="155" y="282"/>
                    <a:pt x="157" y="266"/>
                    <a:pt x="158" y="264"/>
                  </a:cubicBezTo>
                  <a:cubicBezTo>
                    <a:pt x="159" y="261"/>
                    <a:pt x="158" y="256"/>
                    <a:pt x="160" y="254"/>
                  </a:cubicBezTo>
                  <a:cubicBezTo>
                    <a:pt x="164" y="251"/>
                    <a:pt x="169" y="254"/>
                    <a:pt x="173" y="252"/>
                  </a:cubicBezTo>
                  <a:cubicBezTo>
                    <a:pt x="170" y="247"/>
                    <a:pt x="167" y="244"/>
                    <a:pt x="162" y="242"/>
                  </a:cubicBezTo>
                  <a:cubicBezTo>
                    <a:pt x="155" y="239"/>
                    <a:pt x="157" y="236"/>
                    <a:pt x="157" y="230"/>
                  </a:cubicBezTo>
                  <a:cubicBezTo>
                    <a:pt x="157" y="227"/>
                    <a:pt x="160" y="222"/>
                    <a:pt x="162" y="227"/>
                  </a:cubicBezTo>
                  <a:cubicBezTo>
                    <a:pt x="164" y="230"/>
                    <a:pt x="163" y="237"/>
                    <a:pt x="168" y="236"/>
                  </a:cubicBezTo>
                  <a:cubicBezTo>
                    <a:pt x="166" y="234"/>
                    <a:pt x="166" y="232"/>
                    <a:pt x="167" y="230"/>
                  </a:cubicBezTo>
                  <a:cubicBezTo>
                    <a:pt x="168" y="238"/>
                    <a:pt x="178" y="231"/>
                    <a:pt x="179" y="237"/>
                  </a:cubicBezTo>
                  <a:cubicBezTo>
                    <a:pt x="177" y="238"/>
                    <a:pt x="175" y="239"/>
                    <a:pt x="175" y="242"/>
                  </a:cubicBezTo>
                  <a:cubicBezTo>
                    <a:pt x="185" y="236"/>
                    <a:pt x="197" y="240"/>
                    <a:pt x="207" y="241"/>
                  </a:cubicBezTo>
                  <a:cubicBezTo>
                    <a:pt x="200" y="235"/>
                    <a:pt x="212" y="216"/>
                    <a:pt x="220" y="227"/>
                  </a:cubicBezTo>
                  <a:cubicBezTo>
                    <a:pt x="219" y="227"/>
                    <a:pt x="218" y="227"/>
                    <a:pt x="217" y="228"/>
                  </a:cubicBezTo>
                  <a:cubicBezTo>
                    <a:pt x="219" y="231"/>
                    <a:pt x="219" y="238"/>
                    <a:pt x="223" y="240"/>
                  </a:cubicBezTo>
                  <a:cubicBezTo>
                    <a:pt x="228" y="242"/>
                    <a:pt x="229" y="234"/>
                    <a:pt x="229" y="231"/>
                  </a:cubicBezTo>
                  <a:cubicBezTo>
                    <a:pt x="228" y="227"/>
                    <a:pt x="225" y="225"/>
                    <a:pt x="224" y="221"/>
                  </a:cubicBezTo>
                  <a:cubicBezTo>
                    <a:pt x="223" y="212"/>
                    <a:pt x="237" y="219"/>
                    <a:pt x="240" y="221"/>
                  </a:cubicBezTo>
                  <a:cubicBezTo>
                    <a:pt x="242" y="218"/>
                    <a:pt x="230" y="211"/>
                    <a:pt x="238" y="209"/>
                  </a:cubicBezTo>
                  <a:cubicBezTo>
                    <a:pt x="234" y="204"/>
                    <a:pt x="250" y="202"/>
                    <a:pt x="245" y="212"/>
                  </a:cubicBezTo>
                  <a:cubicBezTo>
                    <a:pt x="244" y="214"/>
                    <a:pt x="244" y="229"/>
                    <a:pt x="248" y="230"/>
                  </a:cubicBezTo>
                  <a:cubicBezTo>
                    <a:pt x="250" y="231"/>
                    <a:pt x="260" y="221"/>
                    <a:pt x="260" y="219"/>
                  </a:cubicBezTo>
                  <a:cubicBezTo>
                    <a:pt x="260" y="216"/>
                    <a:pt x="257" y="214"/>
                    <a:pt x="257" y="210"/>
                  </a:cubicBezTo>
                  <a:cubicBezTo>
                    <a:pt x="257" y="206"/>
                    <a:pt x="262" y="204"/>
                    <a:pt x="266" y="202"/>
                  </a:cubicBezTo>
                  <a:cubicBezTo>
                    <a:pt x="256" y="196"/>
                    <a:pt x="250" y="187"/>
                    <a:pt x="247" y="176"/>
                  </a:cubicBezTo>
                  <a:cubicBezTo>
                    <a:pt x="245" y="172"/>
                    <a:pt x="245" y="168"/>
                    <a:pt x="245" y="164"/>
                  </a:cubicBezTo>
                  <a:cubicBezTo>
                    <a:pt x="245" y="161"/>
                    <a:pt x="245" y="161"/>
                    <a:pt x="247" y="160"/>
                  </a:cubicBezTo>
                  <a:cubicBezTo>
                    <a:pt x="249" y="160"/>
                    <a:pt x="247" y="158"/>
                    <a:pt x="247" y="157"/>
                  </a:cubicBezTo>
                  <a:cubicBezTo>
                    <a:pt x="247" y="145"/>
                    <a:pt x="237" y="136"/>
                    <a:pt x="231" y="126"/>
                  </a:cubicBezTo>
                  <a:cubicBezTo>
                    <a:pt x="225" y="116"/>
                    <a:pt x="230" y="106"/>
                    <a:pt x="242" y="114"/>
                  </a:cubicBezTo>
                  <a:cubicBezTo>
                    <a:pt x="238" y="109"/>
                    <a:pt x="229" y="89"/>
                    <a:pt x="238" y="87"/>
                  </a:cubicBezTo>
                  <a:cubicBezTo>
                    <a:pt x="235" y="84"/>
                    <a:pt x="237" y="79"/>
                    <a:pt x="235" y="76"/>
                  </a:cubicBezTo>
                  <a:cubicBezTo>
                    <a:pt x="233" y="73"/>
                    <a:pt x="233" y="70"/>
                    <a:pt x="231" y="68"/>
                  </a:cubicBezTo>
                  <a:cubicBezTo>
                    <a:pt x="229" y="64"/>
                    <a:pt x="227" y="60"/>
                    <a:pt x="225" y="57"/>
                  </a:cubicBezTo>
                  <a:cubicBezTo>
                    <a:pt x="222" y="54"/>
                    <a:pt x="220" y="53"/>
                    <a:pt x="218" y="50"/>
                  </a:cubicBezTo>
                  <a:cubicBezTo>
                    <a:pt x="214" y="43"/>
                    <a:pt x="205" y="39"/>
                    <a:pt x="199" y="34"/>
                  </a:cubicBezTo>
                  <a:cubicBezTo>
                    <a:pt x="191" y="28"/>
                    <a:pt x="186" y="16"/>
                    <a:pt x="183" y="7"/>
                  </a:cubicBezTo>
                  <a:cubicBezTo>
                    <a:pt x="179" y="11"/>
                    <a:pt x="168" y="0"/>
                    <a:pt x="166" y="5"/>
                  </a:cubicBezTo>
                  <a:cubicBezTo>
                    <a:pt x="162" y="11"/>
                    <a:pt x="175" y="20"/>
                    <a:pt x="177" y="11"/>
                  </a:cubicBezTo>
                  <a:cubicBezTo>
                    <a:pt x="182" y="13"/>
                    <a:pt x="186" y="20"/>
                    <a:pt x="183" y="25"/>
                  </a:cubicBezTo>
                  <a:cubicBezTo>
                    <a:pt x="180" y="23"/>
                    <a:pt x="177" y="22"/>
                    <a:pt x="174" y="20"/>
                  </a:cubicBezTo>
                  <a:cubicBezTo>
                    <a:pt x="176" y="22"/>
                    <a:pt x="176" y="24"/>
                    <a:pt x="174" y="26"/>
                  </a:cubicBezTo>
                  <a:cubicBezTo>
                    <a:pt x="169" y="25"/>
                    <a:pt x="168" y="20"/>
                    <a:pt x="165" y="17"/>
                  </a:cubicBezTo>
                  <a:cubicBezTo>
                    <a:pt x="162" y="13"/>
                    <a:pt x="158" y="14"/>
                    <a:pt x="154" y="12"/>
                  </a:cubicBezTo>
                  <a:cubicBezTo>
                    <a:pt x="154" y="16"/>
                    <a:pt x="163" y="25"/>
                    <a:pt x="159" y="28"/>
                  </a:cubicBezTo>
                  <a:cubicBezTo>
                    <a:pt x="157" y="30"/>
                    <a:pt x="150" y="31"/>
                    <a:pt x="154" y="35"/>
                  </a:cubicBezTo>
                  <a:cubicBezTo>
                    <a:pt x="157" y="38"/>
                    <a:pt x="163" y="42"/>
                    <a:pt x="165" y="46"/>
                  </a:cubicBezTo>
                  <a:cubicBezTo>
                    <a:pt x="166" y="50"/>
                    <a:pt x="166" y="59"/>
                    <a:pt x="160" y="55"/>
                  </a:cubicBezTo>
                  <a:cubicBezTo>
                    <a:pt x="161" y="59"/>
                    <a:pt x="163" y="58"/>
                    <a:pt x="167" y="58"/>
                  </a:cubicBezTo>
                  <a:cubicBezTo>
                    <a:pt x="171" y="58"/>
                    <a:pt x="174" y="63"/>
                    <a:pt x="176" y="66"/>
                  </a:cubicBezTo>
                  <a:cubicBezTo>
                    <a:pt x="181" y="75"/>
                    <a:pt x="183" y="90"/>
                    <a:pt x="182" y="100"/>
                  </a:cubicBezTo>
                  <a:cubicBezTo>
                    <a:pt x="181" y="107"/>
                    <a:pt x="188" y="120"/>
                    <a:pt x="180" y="125"/>
                  </a:cubicBezTo>
                  <a:cubicBezTo>
                    <a:pt x="171" y="130"/>
                    <a:pt x="175" y="139"/>
                    <a:pt x="171" y="147"/>
                  </a:cubicBezTo>
                  <a:cubicBezTo>
                    <a:pt x="167" y="154"/>
                    <a:pt x="158" y="155"/>
                    <a:pt x="152" y="159"/>
                  </a:cubicBezTo>
                  <a:cubicBezTo>
                    <a:pt x="148" y="161"/>
                    <a:pt x="144" y="173"/>
                    <a:pt x="138" y="163"/>
                  </a:cubicBezTo>
                  <a:cubicBezTo>
                    <a:pt x="136" y="161"/>
                    <a:pt x="137" y="157"/>
                    <a:pt x="133" y="156"/>
                  </a:cubicBezTo>
                  <a:cubicBezTo>
                    <a:pt x="131" y="156"/>
                    <a:pt x="128" y="151"/>
                    <a:pt x="131" y="152"/>
                  </a:cubicBezTo>
                  <a:cubicBezTo>
                    <a:pt x="138" y="153"/>
                    <a:pt x="135" y="142"/>
                    <a:pt x="136" y="140"/>
                  </a:cubicBezTo>
                  <a:cubicBezTo>
                    <a:pt x="132" y="139"/>
                    <a:pt x="124" y="143"/>
                    <a:pt x="123" y="148"/>
                  </a:cubicBezTo>
                  <a:cubicBezTo>
                    <a:pt x="121" y="154"/>
                    <a:pt x="131" y="161"/>
                    <a:pt x="130" y="169"/>
                  </a:cubicBezTo>
                  <a:cubicBezTo>
                    <a:pt x="129" y="176"/>
                    <a:pt x="126" y="179"/>
                    <a:pt x="122" y="184"/>
                  </a:cubicBezTo>
                  <a:cubicBezTo>
                    <a:pt x="116" y="193"/>
                    <a:pt x="129" y="198"/>
                    <a:pt x="129" y="205"/>
                  </a:cubicBezTo>
                  <a:cubicBezTo>
                    <a:pt x="123" y="200"/>
                    <a:pt x="128" y="208"/>
                    <a:pt x="122" y="206"/>
                  </a:cubicBezTo>
                  <a:cubicBezTo>
                    <a:pt x="124" y="215"/>
                    <a:pt x="106" y="204"/>
                    <a:pt x="112" y="211"/>
                  </a:cubicBezTo>
                  <a:cubicBezTo>
                    <a:pt x="110" y="210"/>
                    <a:pt x="106" y="210"/>
                    <a:pt x="106" y="207"/>
                  </a:cubicBezTo>
                  <a:cubicBezTo>
                    <a:pt x="105" y="204"/>
                    <a:pt x="107" y="200"/>
                    <a:pt x="103" y="201"/>
                  </a:cubicBezTo>
                  <a:cubicBezTo>
                    <a:pt x="100" y="202"/>
                    <a:pt x="99" y="203"/>
                    <a:pt x="97" y="204"/>
                  </a:cubicBezTo>
                  <a:cubicBezTo>
                    <a:pt x="92" y="205"/>
                    <a:pt x="86" y="204"/>
                    <a:pt x="81" y="206"/>
                  </a:cubicBezTo>
                  <a:cubicBezTo>
                    <a:pt x="78" y="208"/>
                    <a:pt x="75" y="209"/>
                    <a:pt x="71" y="210"/>
                  </a:cubicBezTo>
                  <a:cubicBezTo>
                    <a:pt x="68" y="210"/>
                    <a:pt x="60" y="208"/>
                    <a:pt x="58" y="210"/>
                  </a:cubicBezTo>
                  <a:cubicBezTo>
                    <a:pt x="54" y="212"/>
                    <a:pt x="52" y="211"/>
                    <a:pt x="49" y="209"/>
                  </a:cubicBezTo>
                  <a:cubicBezTo>
                    <a:pt x="45" y="206"/>
                    <a:pt x="38" y="211"/>
                    <a:pt x="34" y="212"/>
                  </a:cubicBezTo>
                  <a:cubicBezTo>
                    <a:pt x="41" y="219"/>
                    <a:pt x="15" y="239"/>
                    <a:pt x="13" y="244"/>
                  </a:cubicBezTo>
                  <a:cubicBezTo>
                    <a:pt x="11" y="250"/>
                    <a:pt x="0" y="245"/>
                    <a:pt x="0" y="251"/>
                  </a:cubicBezTo>
                  <a:cubicBezTo>
                    <a:pt x="0" y="255"/>
                    <a:pt x="3" y="260"/>
                    <a:pt x="6" y="26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3" name="Freeform 533">
              <a:extLst>
                <a:ext uri="{FF2B5EF4-FFF2-40B4-BE49-F238E27FC236}">
                  <a16:creationId xmlns:a16="http://schemas.microsoft.com/office/drawing/2014/main" id="{0C2E12B9-198E-420C-BD2E-16B94EC8EE9F}"/>
                </a:ext>
              </a:extLst>
            </p:cNvPr>
            <p:cNvSpPr>
              <a:spLocks/>
            </p:cNvSpPr>
            <p:nvPr/>
          </p:nvSpPr>
          <p:spPr bwMode="auto">
            <a:xfrm>
              <a:off x="10995732" y="3178493"/>
              <a:ext cx="13347" cy="13347"/>
            </a:xfrm>
            <a:custGeom>
              <a:avLst/>
              <a:gdLst>
                <a:gd name="T0" fmla="*/ 2 w 6"/>
                <a:gd name="T1" fmla="*/ 0 h 7"/>
                <a:gd name="T2" fmla="*/ 6 w 6"/>
                <a:gd name="T3" fmla="*/ 6 h 7"/>
                <a:gd name="T4" fmla="*/ 2 w 6"/>
                <a:gd name="T5" fmla="*/ 0 h 7"/>
              </a:gdLst>
              <a:ahLst/>
              <a:cxnLst>
                <a:cxn ang="0">
                  <a:pos x="T0" y="T1"/>
                </a:cxn>
                <a:cxn ang="0">
                  <a:pos x="T2" y="T3"/>
                </a:cxn>
                <a:cxn ang="0">
                  <a:pos x="T4" y="T5"/>
                </a:cxn>
              </a:cxnLst>
              <a:rect l="0" t="0" r="r" b="b"/>
              <a:pathLst>
                <a:path w="6" h="7">
                  <a:moveTo>
                    <a:pt x="2" y="0"/>
                  </a:moveTo>
                  <a:cubicBezTo>
                    <a:pt x="0" y="2"/>
                    <a:pt x="3" y="7"/>
                    <a:pt x="6" y="6"/>
                  </a:cubicBezTo>
                  <a:cubicBezTo>
                    <a:pt x="5" y="4"/>
                    <a:pt x="4" y="2"/>
                    <a:pt x="2"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534">
              <a:extLst>
                <a:ext uri="{FF2B5EF4-FFF2-40B4-BE49-F238E27FC236}">
                  <a16:creationId xmlns:a16="http://schemas.microsoft.com/office/drawing/2014/main" id="{3ABD07F9-95AF-41A4-9089-C001612026FB}"/>
                </a:ext>
              </a:extLst>
            </p:cNvPr>
            <p:cNvSpPr>
              <a:spLocks/>
            </p:cNvSpPr>
            <p:nvPr/>
          </p:nvSpPr>
          <p:spPr bwMode="auto">
            <a:xfrm>
              <a:off x="10995732" y="3178493"/>
              <a:ext cx="13347" cy="13347"/>
            </a:xfrm>
            <a:custGeom>
              <a:avLst/>
              <a:gdLst>
                <a:gd name="T0" fmla="*/ 2 w 6"/>
                <a:gd name="T1" fmla="*/ 0 h 7"/>
                <a:gd name="T2" fmla="*/ 6 w 6"/>
                <a:gd name="T3" fmla="*/ 6 h 7"/>
                <a:gd name="T4" fmla="*/ 2 w 6"/>
                <a:gd name="T5" fmla="*/ 0 h 7"/>
              </a:gdLst>
              <a:ahLst/>
              <a:cxnLst>
                <a:cxn ang="0">
                  <a:pos x="T0" y="T1"/>
                </a:cxn>
                <a:cxn ang="0">
                  <a:pos x="T2" y="T3"/>
                </a:cxn>
                <a:cxn ang="0">
                  <a:pos x="T4" y="T5"/>
                </a:cxn>
              </a:cxnLst>
              <a:rect l="0" t="0" r="r" b="b"/>
              <a:pathLst>
                <a:path w="6" h="7">
                  <a:moveTo>
                    <a:pt x="2" y="0"/>
                  </a:moveTo>
                  <a:cubicBezTo>
                    <a:pt x="0" y="2"/>
                    <a:pt x="3" y="7"/>
                    <a:pt x="6" y="6"/>
                  </a:cubicBezTo>
                  <a:cubicBezTo>
                    <a:pt x="5" y="4"/>
                    <a:pt x="4" y="2"/>
                    <a:pt x="2"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5" name="Freeform 535">
              <a:extLst>
                <a:ext uri="{FF2B5EF4-FFF2-40B4-BE49-F238E27FC236}">
                  <a16:creationId xmlns:a16="http://schemas.microsoft.com/office/drawing/2014/main" id="{7BC39058-6EAA-45E7-9F8F-7EA52AEC98EA}"/>
                </a:ext>
              </a:extLst>
            </p:cNvPr>
            <p:cNvSpPr>
              <a:spLocks/>
            </p:cNvSpPr>
            <p:nvPr/>
          </p:nvSpPr>
          <p:spPr bwMode="auto">
            <a:xfrm>
              <a:off x="11000181" y="3129552"/>
              <a:ext cx="48940" cy="31144"/>
            </a:xfrm>
            <a:custGeom>
              <a:avLst/>
              <a:gdLst>
                <a:gd name="T0" fmla="*/ 18 w 22"/>
                <a:gd name="T1" fmla="*/ 0 h 15"/>
                <a:gd name="T2" fmla="*/ 10 w 22"/>
                <a:gd name="T3" fmla="*/ 13 h 15"/>
                <a:gd name="T4" fmla="*/ 13 w 22"/>
                <a:gd name="T5" fmla="*/ 8 h 15"/>
                <a:gd name="T6" fmla="*/ 18 w 22"/>
                <a:gd name="T7" fmla="*/ 0 h 15"/>
              </a:gdLst>
              <a:ahLst/>
              <a:cxnLst>
                <a:cxn ang="0">
                  <a:pos x="T0" y="T1"/>
                </a:cxn>
                <a:cxn ang="0">
                  <a:pos x="T2" y="T3"/>
                </a:cxn>
                <a:cxn ang="0">
                  <a:pos x="T4" y="T5"/>
                </a:cxn>
                <a:cxn ang="0">
                  <a:pos x="T6" y="T7"/>
                </a:cxn>
              </a:cxnLst>
              <a:rect l="0" t="0" r="r" b="b"/>
              <a:pathLst>
                <a:path w="22" h="15">
                  <a:moveTo>
                    <a:pt x="18" y="0"/>
                  </a:moveTo>
                  <a:cubicBezTo>
                    <a:pt x="15" y="3"/>
                    <a:pt x="0" y="9"/>
                    <a:pt x="10" y="13"/>
                  </a:cubicBezTo>
                  <a:cubicBezTo>
                    <a:pt x="15" y="15"/>
                    <a:pt x="12" y="11"/>
                    <a:pt x="13" y="8"/>
                  </a:cubicBezTo>
                  <a:cubicBezTo>
                    <a:pt x="15" y="5"/>
                    <a:pt x="22" y="5"/>
                    <a:pt x="18"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536">
              <a:extLst>
                <a:ext uri="{FF2B5EF4-FFF2-40B4-BE49-F238E27FC236}">
                  <a16:creationId xmlns:a16="http://schemas.microsoft.com/office/drawing/2014/main" id="{F8D83073-614C-46A4-94D7-EAB9F056131F}"/>
                </a:ext>
              </a:extLst>
            </p:cNvPr>
            <p:cNvSpPr>
              <a:spLocks/>
            </p:cNvSpPr>
            <p:nvPr/>
          </p:nvSpPr>
          <p:spPr bwMode="auto">
            <a:xfrm>
              <a:off x="11000181" y="3129552"/>
              <a:ext cx="48940" cy="31144"/>
            </a:xfrm>
            <a:custGeom>
              <a:avLst/>
              <a:gdLst>
                <a:gd name="T0" fmla="*/ 18 w 22"/>
                <a:gd name="T1" fmla="*/ 0 h 15"/>
                <a:gd name="T2" fmla="*/ 10 w 22"/>
                <a:gd name="T3" fmla="*/ 13 h 15"/>
                <a:gd name="T4" fmla="*/ 13 w 22"/>
                <a:gd name="T5" fmla="*/ 8 h 15"/>
                <a:gd name="T6" fmla="*/ 18 w 22"/>
                <a:gd name="T7" fmla="*/ 0 h 15"/>
              </a:gdLst>
              <a:ahLst/>
              <a:cxnLst>
                <a:cxn ang="0">
                  <a:pos x="T0" y="T1"/>
                </a:cxn>
                <a:cxn ang="0">
                  <a:pos x="T2" y="T3"/>
                </a:cxn>
                <a:cxn ang="0">
                  <a:pos x="T4" y="T5"/>
                </a:cxn>
                <a:cxn ang="0">
                  <a:pos x="T6" y="T7"/>
                </a:cxn>
              </a:cxnLst>
              <a:rect l="0" t="0" r="r" b="b"/>
              <a:pathLst>
                <a:path w="22" h="15">
                  <a:moveTo>
                    <a:pt x="18" y="0"/>
                  </a:moveTo>
                  <a:cubicBezTo>
                    <a:pt x="15" y="3"/>
                    <a:pt x="0" y="9"/>
                    <a:pt x="10" y="13"/>
                  </a:cubicBezTo>
                  <a:cubicBezTo>
                    <a:pt x="15" y="15"/>
                    <a:pt x="12" y="11"/>
                    <a:pt x="13" y="8"/>
                  </a:cubicBezTo>
                  <a:cubicBezTo>
                    <a:pt x="15" y="5"/>
                    <a:pt x="22" y="5"/>
                    <a:pt x="18"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7" name="Freeform 537">
              <a:extLst>
                <a:ext uri="{FF2B5EF4-FFF2-40B4-BE49-F238E27FC236}">
                  <a16:creationId xmlns:a16="http://schemas.microsoft.com/office/drawing/2014/main" id="{D3A5C510-3B4F-4980-B371-E447E79F4D5D}"/>
                </a:ext>
              </a:extLst>
            </p:cNvPr>
            <p:cNvSpPr>
              <a:spLocks/>
            </p:cNvSpPr>
            <p:nvPr/>
          </p:nvSpPr>
          <p:spPr bwMode="auto">
            <a:xfrm>
              <a:off x="11035774" y="2987181"/>
              <a:ext cx="26695" cy="17796"/>
            </a:xfrm>
            <a:custGeom>
              <a:avLst/>
              <a:gdLst>
                <a:gd name="T0" fmla="*/ 5 w 14"/>
                <a:gd name="T1" fmla="*/ 0 h 8"/>
                <a:gd name="T2" fmla="*/ 8 w 14"/>
                <a:gd name="T3" fmla="*/ 7 h 8"/>
                <a:gd name="T4" fmla="*/ 5 w 14"/>
                <a:gd name="T5" fmla="*/ 0 h 8"/>
              </a:gdLst>
              <a:ahLst/>
              <a:cxnLst>
                <a:cxn ang="0">
                  <a:pos x="T0" y="T1"/>
                </a:cxn>
                <a:cxn ang="0">
                  <a:pos x="T2" y="T3"/>
                </a:cxn>
                <a:cxn ang="0">
                  <a:pos x="T4" y="T5"/>
                </a:cxn>
              </a:cxnLst>
              <a:rect l="0" t="0" r="r" b="b"/>
              <a:pathLst>
                <a:path w="14" h="8">
                  <a:moveTo>
                    <a:pt x="5" y="0"/>
                  </a:moveTo>
                  <a:cubicBezTo>
                    <a:pt x="0" y="1"/>
                    <a:pt x="5" y="6"/>
                    <a:pt x="8" y="7"/>
                  </a:cubicBezTo>
                  <a:cubicBezTo>
                    <a:pt x="14" y="8"/>
                    <a:pt x="9" y="0"/>
                    <a:pt x="5"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538">
              <a:extLst>
                <a:ext uri="{FF2B5EF4-FFF2-40B4-BE49-F238E27FC236}">
                  <a16:creationId xmlns:a16="http://schemas.microsoft.com/office/drawing/2014/main" id="{6A19EF8B-CA3F-4FD6-8765-0F374D236419}"/>
                </a:ext>
              </a:extLst>
            </p:cNvPr>
            <p:cNvSpPr>
              <a:spLocks/>
            </p:cNvSpPr>
            <p:nvPr/>
          </p:nvSpPr>
          <p:spPr bwMode="auto">
            <a:xfrm>
              <a:off x="11035774" y="2987181"/>
              <a:ext cx="26695" cy="17796"/>
            </a:xfrm>
            <a:custGeom>
              <a:avLst/>
              <a:gdLst>
                <a:gd name="T0" fmla="*/ 5 w 14"/>
                <a:gd name="T1" fmla="*/ 0 h 8"/>
                <a:gd name="T2" fmla="*/ 8 w 14"/>
                <a:gd name="T3" fmla="*/ 7 h 8"/>
                <a:gd name="T4" fmla="*/ 5 w 14"/>
                <a:gd name="T5" fmla="*/ 0 h 8"/>
              </a:gdLst>
              <a:ahLst/>
              <a:cxnLst>
                <a:cxn ang="0">
                  <a:pos x="T0" y="T1"/>
                </a:cxn>
                <a:cxn ang="0">
                  <a:pos x="T2" y="T3"/>
                </a:cxn>
                <a:cxn ang="0">
                  <a:pos x="T4" y="T5"/>
                </a:cxn>
              </a:cxnLst>
              <a:rect l="0" t="0" r="r" b="b"/>
              <a:pathLst>
                <a:path w="14" h="8">
                  <a:moveTo>
                    <a:pt x="5" y="0"/>
                  </a:moveTo>
                  <a:cubicBezTo>
                    <a:pt x="0" y="1"/>
                    <a:pt x="5" y="6"/>
                    <a:pt x="8" y="7"/>
                  </a:cubicBezTo>
                  <a:cubicBezTo>
                    <a:pt x="14" y="8"/>
                    <a:pt x="9" y="0"/>
                    <a:pt x="5"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9" name="Freeform 539">
              <a:extLst>
                <a:ext uri="{FF2B5EF4-FFF2-40B4-BE49-F238E27FC236}">
                  <a16:creationId xmlns:a16="http://schemas.microsoft.com/office/drawing/2014/main" id="{1721ABF0-B8DA-4057-88D8-97F71C2D0802}"/>
                </a:ext>
              </a:extLst>
            </p:cNvPr>
            <p:cNvSpPr>
              <a:spLocks/>
            </p:cNvSpPr>
            <p:nvPr/>
          </p:nvSpPr>
          <p:spPr bwMode="auto">
            <a:xfrm>
              <a:off x="11044672" y="2542272"/>
              <a:ext cx="13347" cy="17796"/>
            </a:xfrm>
            <a:custGeom>
              <a:avLst/>
              <a:gdLst>
                <a:gd name="T0" fmla="*/ 2 w 7"/>
                <a:gd name="T1" fmla="*/ 0 h 7"/>
                <a:gd name="T2" fmla="*/ 2 w 7"/>
                <a:gd name="T3" fmla="*/ 5 h 7"/>
                <a:gd name="T4" fmla="*/ 2 w 7"/>
                <a:gd name="T5" fmla="*/ 0 h 7"/>
              </a:gdLst>
              <a:ahLst/>
              <a:cxnLst>
                <a:cxn ang="0">
                  <a:pos x="T0" y="T1"/>
                </a:cxn>
                <a:cxn ang="0">
                  <a:pos x="T2" y="T3"/>
                </a:cxn>
                <a:cxn ang="0">
                  <a:pos x="T4" y="T5"/>
                </a:cxn>
              </a:cxnLst>
              <a:rect l="0" t="0" r="r" b="b"/>
              <a:pathLst>
                <a:path w="7" h="7">
                  <a:moveTo>
                    <a:pt x="2" y="0"/>
                  </a:moveTo>
                  <a:cubicBezTo>
                    <a:pt x="0" y="1"/>
                    <a:pt x="0" y="5"/>
                    <a:pt x="2" y="5"/>
                  </a:cubicBezTo>
                  <a:cubicBezTo>
                    <a:pt x="7" y="7"/>
                    <a:pt x="5" y="1"/>
                    <a:pt x="2"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540">
              <a:extLst>
                <a:ext uri="{FF2B5EF4-FFF2-40B4-BE49-F238E27FC236}">
                  <a16:creationId xmlns:a16="http://schemas.microsoft.com/office/drawing/2014/main" id="{AA56789C-40BD-4681-A1D3-911D07313E98}"/>
                </a:ext>
              </a:extLst>
            </p:cNvPr>
            <p:cNvSpPr>
              <a:spLocks/>
            </p:cNvSpPr>
            <p:nvPr/>
          </p:nvSpPr>
          <p:spPr bwMode="auto">
            <a:xfrm>
              <a:off x="11044672" y="2542272"/>
              <a:ext cx="13347" cy="17796"/>
            </a:xfrm>
            <a:custGeom>
              <a:avLst/>
              <a:gdLst>
                <a:gd name="T0" fmla="*/ 2 w 7"/>
                <a:gd name="T1" fmla="*/ 0 h 7"/>
                <a:gd name="T2" fmla="*/ 2 w 7"/>
                <a:gd name="T3" fmla="*/ 5 h 7"/>
                <a:gd name="T4" fmla="*/ 2 w 7"/>
                <a:gd name="T5" fmla="*/ 0 h 7"/>
              </a:gdLst>
              <a:ahLst/>
              <a:cxnLst>
                <a:cxn ang="0">
                  <a:pos x="T0" y="T1"/>
                </a:cxn>
                <a:cxn ang="0">
                  <a:pos x="T2" y="T3"/>
                </a:cxn>
                <a:cxn ang="0">
                  <a:pos x="T4" y="T5"/>
                </a:cxn>
              </a:cxnLst>
              <a:rect l="0" t="0" r="r" b="b"/>
              <a:pathLst>
                <a:path w="7" h="7">
                  <a:moveTo>
                    <a:pt x="2" y="0"/>
                  </a:moveTo>
                  <a:cubicBezTo>
                    <a:pt x="0" y="1"/>
                    <a:pt x="0" y="5"/>
                    <a:pt x="2" y="5"/>
                  </a:cubicBezTo>
                  <a:cubicBezTo>
                    <a:pt x="7" y="7"/>
                    <a:pt x="5" y="1"/>
                    <a:pt x="2"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1" name="Freeform 541">
              <a:extLst>
                <a:ext uri="{FF2B5EF4-FFF2-40B4-BE49-F238E27FC236}">
                  <a16:creationId xmlns:a16="http://schemas.microsoft.com/office/drawing/2014/main" id="{FF682B14-D705-4F1A-B708-1719049FD382}"/>
                </a:ext>
              </a:extLst>
            </p:cNvPr>
            <p:cNvSpPr>
              <a:spLocks/>
            </p:cNvSpPr>
            <p:nvPr/>
          </p:nvSpPr>
          <p:spPr bwMode="auto">
            <a:xfrm>
              <a:off x="11062469" y="2689092"/>
              <a:ext cx="155718" cy="124575"/>
            </a:xfrm>
            <a:custGeom>
              <a:avLst/>
              <a:gdLst>
                <a:gd name="T0" fmla="*/ 11 w 72"/>
                <a:gd name="T1" fmla="*/ 27 h 58"/>
                <a:gd name="T2" fmla="*/ 0 w 72"/>
                <a:gd name="T3" fmla="*/ 36 h 58"/>
                <a:gd name="T4" fmla="*/ 9 w 72"/>
                <a:gd name="T5" fmla="*/ 32 h 58"/>
                <a:gd name="T6" fmla="*/ 13 w 72"/>
                <a:gd name="T7" fmla="*/ 39 h 58"/>
                <a:gd name="T8" fmla="*/ 13 w 72"/>
                <a:gd name="T9" fmla="*/ 42 h 58"/>
                <a:gd name="T10" fmla="*/ 21 w 72"/>
                <a:gd name="T11" fmla="*/ 51 h 58"/>
                <a:gd name="T12" fmla="*/ 29 w 72"/>
                <a:gd name="T13" fmla="*/ 56 h 58"/>
                <a:gd name="T14" fmla="*/ 38 w 72"/>
                <a:gd name="T15" fmla="*/ 58 h 58"/>
                <a:gd name="T16" fmla="*/ 38 w 72"/>
                <a:gd name="T17" fmla="*/ 37 h 58"/>
                <a:gd name="T18" fmla="*/ 63 w 72"/>
                <a:gd name="T19" fmla="*/ 39 h 58"/>
                <a:gd name="T20" fmla="*/ 64 w 72"/>
                <a:gd name="T21" fmla="*/ 30 h 58"/>
                <a:gd name="T22" fmla="*/ 70 w 72"/>
                <a:gd name="T23" fmla="*/ 21 h 58"/>
                <a:gd name="T24" fmla="*/ 64 w 72"/>
                <a:gd name="T25" fmla="*/ 6 h 58"/>
                <a:gd name="T26" fmla="*/ 47 w 72"/>
                <a:gd name="T27" fmla="*/ 1 h 58"/>
                <a:gd name="T28" fmla="*/ 33 w 72"/>
                <a:gd name="T29" fmla="*/ 5 h 58"/>
                <a:gd name="T30" fmla="*/ 30 w 72"/>
                <a:gd name="T31" fmla="*/ 14 h 58"/>
                <a:gd name="T32" fmla="*/ 15 w 72"/>
                <a:gd name="T33" fmla="*/ 10 h 58"/>
                <a:gd name="T34" fmla="*/ 11 w 72"/>
                <a:gd name="T3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8">
                  <a:moveTo>
                    <a:pt x="11" y="27"/>
                  </a:moveTo>
                  <a:cubicBezTo>
                    <a:pt x="9" y="31"/>
                    <a:pt x="3" y="33"/>
                    <a:pt x="0" y="36"/>
                  </a:cubicBezTo>
                  <a:cubicBezTo>
                    <a:pt x="4" y="37"/>
                    <a:pt x="6" y="33"/>
                    <a:pt x="9" y="32"/>
                  </a:cubicBezTo>
                  <a:cubicBezTo>
                    <a:pt x="10" y="34"/>
                    <a:pt x="11" y="39"/>
                    <a:pt x="13" y="39"/>
                  </a:cubicBezTo>
                  <a:cubicBezTo>
                    <a:pt x="17" y="38"/>
                    <a:pt x="18" y="41"/>
                    <a:pt x="13" y="42"/>
                  </a:cubicBezTo>
                  <a:cubicBezTo>
                    <a:pt x="17" y="43"/>
                    <a:pt x="17" y="52"/>
                    <a:pt x="21" y="51"/>
                  </a:cubicBezTo>
                  <a:cubicBezTo>
                    <a:pt x="25" y="50"/>
                    <a:pt x="26" y="55"/>
                    <a:pt x="29" y="56"/>
                  </a:cubicBezTo>
                  <a:cubicBezTo>
                    <a:pt x="32" y="57"/>
                    <a:pt x="35" y="56"/>
                    <a:pt x="38" y="58"/>
                  </a:cubicBezTo>
                  <a:cubicBezTo>
                    <a:pt x="32" y="54"/>
                    <a:pt x="35" y="43"/>
                    <a:pt x="38" y="37"/>
                  </a:cubicBezTo>
                  <a:cubicBezTo>
                    <a:pt x="44" y="24"/>
                    <a:pt x="55" y="34"/>
                    <a:pt x="63" y="39"/>
                  </a:cubicBezTo>
                  <a:cubicBezTo>
                    <a:pt x="64" y="36"/>
                    <a:pt x="63" y="33"/>
                    <a:pt x="64" y="30"/>
                  </a:cubicBezTo>
                  <a:cubicBezTo>
                    <a:pt x="65" y="26"/>
                    <a:pt x="68" y="24"/>
                    <a:pt x="70" y="21"/>
                  </a:cubicBezTo>
                  <a:cubicBezTo>
                    <a:pt x="72" y="18"/>
                    <a:pt x="64" y="10"/>
                    <a:pt x="64" y="6"/>
                  </a:cubicBezTo>
                  <a:cubicBezTo>
                    <a:pt x="58" y="7"/>
                    <a:pt x="53" y="2"/>
                    <a:pt x="47" y="1"/>
                  </a:cubicBezTo>
                  <a:cubicBezTo>
                    <a:pt x="42" y="0"/>
                    <a:pt x="37" y="7"/>
                    <a:pt x="33" y="5"/>
                  </a:cubicBezTo>
                  <a:cubicBezTo>
                    <a:pt x="39" y="10"/>
                    <a:pt x="36" y="13"/>
                    <a:pt x="30" y="14"/>
                  </a:cubicBezTo>
                  <a:cubicBezTo>
                    <a:pt x="22" y="17"/>
                    <a:pt x="23" y="11"/>
                    <a:pt x="15" y="10"/>
                  </a:cubicBezTo>
                  <a:cubicBezTo>
                    <a:pt x="15" y="14"/>
                    <a:pt x="15" y="25"/>
                    <a:pt x="11" y="2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542">
              <a:extLst>
                <a:ext uri="{FF2B5EF4-FFF2-40B4-BE49-F238E27FC236}">
                  <a16:creationId xmlns:a16="http://schemas.microsoft.com/office/drawing/2014/main" id="{9F34242E-2508-4A9C-A0EE-8115A33E0609}"/>
                </a:ext>
              </a:extLst>
            </p:cNvPr>
            <p:cNvSpPr>
              <a:spLocks/>
            </p:cNvSpPr>
            <p:nvPr/>
          </p:nvSpPr>
          <p:spPr bwMode="auto">
            <a:xfrm>
              <a:off x="11062469" y="2689092"/>
              <a:ext cx="155718" cy="124575"/>
            </a:xfrm>
            <a:custGeom>
              <a:avLst/>
              <a:gdLst>
                <a:gd name="T0" fmla="*/ 11 w 72"/>
                <a:gd name="T1" fmla="*/ 27 h 58"/>
                <a:gd name="T2" fmla="*/ 0 w 72"/>
                <a:gd name="T3" fmla="*/ 36 h 58"/>
                <a:gd name="T4" fmla="*/ 9 w 72"/>
                <a:gd name="T5" fmla="*/ 32 h 58"/>
                <a:gd name="T6" fmla="*/ 13 w 72"/>
                <a:gd name="T7" fmla="*/ 39 h 58"/>
                <a:gd name="T8" fmla="*/ 13 w 72"/>
                <a:gd name="T9" fmla="*/ 42 h 58"/>
                <a:gd name="T10" fmla="*/ 21 w 72"/>
                <a:gd name="T11" fmla="*/ 51 h 58"/>
                <a:gd name="T12" fmla="*/ 29 w 72"/>
                <a:gd name="T13" fmla="*/ 56 h 58"/>
                <a:gd name="T14" fmla="*/ 38 w 72"/>
                <a:gd name="T15" fmla="*/ 58 h 58"/>
                <a:gd name="T16" fmla="*/ 38 w 72"/>
                <a:gd name="T17" fmla="*/ 37 h 58"/>
                <a:gd name="T18" fmla="*/ 63 w 72"/>
                <a:gd name="T19" fmla="*/ 39 h 58"/>
                <a:gd name="T20" fmla="*/ 64 w 72"/>
                <a:gd name="T21" fmla="*/ 30 h 58"/>
                <a:gd name="T22" fmla="*/ 70 w 72"/>
                <a:gd name="T23" fmla="*/ 21 h 58"/>
                <a:gd name="T24" fmla="*/ 64 w 72"/>
                <a:gd name="T25" fmla="*/ 6 h 58"/>
                <a:gd name="T26" fmla="*/ 47 w 72"/>
                <a:gd name="T27" fmla="*/ 1 h 58"/>
                <a:gd name="T28" fmla="*/ 33 w 72"/>
                <a:gd name="T29" fmla="*/ 5 h 58"/>
                <a:gd name="T30" fmla="*/ 30 w 72"/>
                <a:gd name="T31" fmla="*/ 14 h 58"/>
                <a:gd name="T32" fmla="*/ 15 w 72"/>
                <a:gd name="T33" fmla="*/ 10 h 58"/>
                <a:gd name="T34" fmla="*/ 11 w 72"/>
                <a:gd name="T3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8">
                  <a:moveTo>
                    <a:pt x="11" y="27"/>
                  </a:moveTo>
                  <a:cubicBezTo>
                    <a:pt x="9" y="31"/>
                    <a:pt x="3" y="33"/>
                    <a:pt x="0" y="36"/>
                  </a:cubicBezTo>
                  <a:cubicBezTo>
                    <a:pt x="4" y="37"/>
                    <a:pt x="6" y="33"/>
                    <a:pt x="9" y="32"/>
                  </a:cubicBezTo>
                  <a:cubicBezTo>
                    <a:pt x="10" y="34"/>
                    <a:pt x="11" y="39"/>
                    <a:pt x="13" y="39"/>
                  </a:cubicBezTo>
                  <a:cubicBezTo>
                    <a:pt x="17" y="38"/>
                    <a:pt x="18" y="41"/>
                    <a:pt x="13" y="42"/>
                  </a:cubicBezTo>
                  <a:cubicBezTo>
                    <a:pt x="17" y="43"/>
                    <a:pt x="17" y="52"/>
                    <a:pt x="21" y="51"/>
                  </a:cubicBezTo>
                  <a:cubicBezTo>
                    <a:pt x="25" y="50"/>
                    <a:pt x="26" y="55"/>
                    <a:pt x="29" y="56"/>
                  </a:cubicBezTo>
                  <a:cubicBezTo>
                    <a:pt x="32" y="57"/>
                    <a:pt x="35" y="56"/>
                    <a:pt x="38" y="58"/>
                  </a:cubicBezTo>
                  <a:cubicBezTo>
                    <a:pt x="32" y="54"/>
                    <a:pt x="35" y="43"/>
                    <a:pt x="38" y="37"/>
                  </a:cubicBezTo>
                  <a:cubicBezTo>
                    <a:pt x="44" y="24"/>
                    <a:pt x="55" y="34"/>
                    <a:pt x="63" y="39"/>
                  </a:cubicBezTo>
                  <a:cubicBezTo>
                    <a:pt x="64" y="36"/>
                    <a:pt x="63" y="33"/>
                    <a:pt x="64" y="30"/>
                  </a:cubicBezTo>
                  <a:cubicBezTo>
                    <a:pt x="65" y="26"/>
                    <a:pt x="68" y="24"/>
                    <a:pt x="70" y="21"/>
                  </a:cubicBezTo>
                  <a:cubicBezTo>
                    <a:pt x="72" y="18"/>
                    <a:pt x="64" y="10"/>
                    <a:pt x="64" y="6"/>
                  </a:cubicBezTo>
                  <a:cubicBezTo>
                    <a:pt x="58" y="7"/>
                    <a:pt x="53" y="2"/>
                    <a:pt x="47" y="1"/>
                  </a:cubicBezTo>
                  <a:cubicBezTo>
                    <a:pt x="42" y="0"/>
                    <a:pt x="37" y="7"/>
                    <a:pt x="33" y="5"/>
                  </a:cubicBezTo>
                  <a:cubicBezTo>
                    <a:pt x="39" y="10"/>
                    <a:pt x="36" y="13"/>
                    <a:pt x="30" y="14"/>
                  </a:cubicBezTo>
                  <a:cubicBezTo>
                    <a:pt x="22" y="17"/>
                    <a:pt x="23" y="11"/>
                    <a:pt x="15" y="10"/>
                  </a:cubicBezTo>
                  <a:cubicBezTo>
                    <a:pt x="15" y="14"/>
                    <a:pt x="15" y="25"/>
                    <a:pt x="11" y="2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3" name="Freeform 544">
              <a:extLst>
                <a:ext uri="{FF2B5EF4-FFF2-40B4-BE49-F238E27FC236}">
                  <a16:creationId xmlns:a16="http://schemas.microsoft.com/office/drawing/2014/main" id="{2B56D2DE-D169-44B0-9805-3CFEC87DE382}"/>
                </a:ext>
              </a:extLst>
            </p:cNvPr>
            <p:cNvSpPr>
              <a:spLocks/>
            </p:cNvSpPr>
            <p:nvPr/>
          </p:nvSpPr>
          <p:spPr bwMode="auto">
            <a:xfrm>
              <a:off x="11062466" y="2956036"/>
              <a:ext cx="13349" cy="35593"/>
            </a:xfrm>
            <a:custGeom>
              <a:avLst/>
              <a:gdLst>
                <a:gd name="T0" fmla="*/ 3 w 6"/>
                <a:gd name="T1" fmla="*/ 0 h 17"/>
                <a:gd name="T2" fmla="*/ 5 w 6"/>
                <a:gd name="T3" fmla="*/ 15 h 17"/>
                <a:gd name="T4" fmla="*/ 3 w 6"/>
                <a:gd name="T5" fmla="*/ 0 h 17"/>
              </a:gdLst>
              <a:ahLst/>
              <a:cxnLst>
                <a:cxn ang="0">
                  <a:pos x="T0" y="T1"/>
                </a:cxn>
                <a:cxn ang="0">
                  <a:pos x="T2" y="T3"/>
                </a:cxn>
                <a:cxn ang="0">
                  <a:pos x="T4" y="T5"/>
                </a:cxn>
              </a:cxnLst>
              <a:rect l="0" t="0" r="r" b="b"/>
              <a:pathLst>
                <a:path w="6" h="17">
                  <a:moveTo>
                    <a:pt x="3" y="0"/>
                  </a:moveTo>
                  <a:cubicBezTo>
                    <a:pt x="0" y="2"/>
                    <a:pt x="0" y="17"/>
                    <a:pt x="5" y="15"/>
                  </a:cubicBezTo>
                  <a:cubicBezTo>
                    <a:pt x="3" y="10"/>
                    <a:pt x="6" y="5"/>
                    <a:pt x="3"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545">
              <a:extLst>
                <a:ext uri="{FF2B5EF4-FFF2-40B4-BE49-F238E27FC236}">
                  <a16:creationId xmlns:a16="http://schemas.microsoft.com/office/drawing/2014/main" id="{CE3D15BD-2F3A-4F8C-956F-EECBD83A9BDA}"/>
                </a:ext>
              </a:extLst>
            </p:cNvPr>
            <p:cNvSpPr>
              <a:spLocks/>
            </p:cNvSpPr>
            <p:nvPr/>
          </p:nvSpPr>
          <p:spPr bwMode="auto">
            <a:xfrm>
              <a:off x="11062466" y="2956036"/>
              <a:ext cx="13349" cy="35593"/>
            </a:xfrm>
            <a:custGeom>
              <a:avLst/>
              <a:gdLst>
                <a:gd name="T0" fmla="*/ 3 w 6"/>
                <a:gd name="T1" fmla="*/ 0 h 17"/>
                <a:gd name="T2" fmla="*/ 5 w 6"/>
                <a:gd name="T3" fmla="*/ 15 h 17"/>
                <a:gd name="T4" fmla="*/ 3 w 6"/>
                <a:gd name="T5" fmla="*/ 0 h 17"/>
              </a:gdLst>
              <a:ahLst/>
              <a:cxnLst>
                <a:cxn ang="0">
                  <a:pos x="T0" y="T1"/>
                </a:cxn>
                <a:cxn ang="0">
                  <a:pos x="T2" y="T3"/>
                </a:cxn>
                <a:cxn ang="0">
                  <a:pos x="T4" y="T5"/>
                </a:cxn>
              </a:cxnLst>
              <a:rect l="0" t="0" r="r" b="b"/>
              <a:pathLst>
                <a:path w="6" h="17">
                  <a:moveTo>
                    <a:pt x="3" y="0"/>
                  </a:moveTo>
                  <a:cubicBezTo>
                    <a:pt x="0" y="2"/>
                    <a:pt x="0" y="17"/>
                    <a:pt x="5" y="15"/>
                  </a:cubicBezTo>
                  <a:cubicBezTo>
                    <a:pt x="3" y="10"/>
                    <a:pt x="6" y="5"/>
                    <a:pt x="3"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5" name="Freeform 546">
              <a:extLst>
                <a:ext uri="{FF2B5EF4-FFF2-40B4-BE49-F238E27FC236}">
                  <a16:creationId xmlns:a16="http://schemas.microsoft.com/office/drawing/2014/main" id="{922BC879-66C1-4308-8A38-62F80618A43D}"/>
                </a:ext>
              </a:extLst>
            </p:cNvPr>
            <p:cNvSpPr>
              <a:spLocks/>
            </p:cNvSpPr>
            <p:nvPr/>
          </p:nvSpPr>
          <p:spPr bwMode="auto">
            <a:xfrm>
              <a:off x="11187041" y="1861558"/>
              <a:ext cx="347029" cy="311437"/>
            </a:xfrm>
            <a:custGeom>
              <a:avLst/>
              <a:gdLst>
                <a:gd name="T0" fmla="*/ 0 w 159"/>
                <a:gd name="T1" fmla="*/ 2 h 143"/>
                <a:gd name="T2" fmla="*/ 7 w 159"/>
                <a:gd name="T3" fmla="*/ 14 h 143"/>
                <a:gd name="T4" fmla="*/ 22 w 159"/>
                <a:gd name="T5" fmla="*/ 31 h 143"/>
                <a:gd name="T6" fmla="*/ 31 w 159"/>
                <a:gd name="T7" fmla="*/ 50 h 143"/>
                <a:gd name="T8" fmla="*/ 31 w 159"/>
                <a:gd name="T9" fmla="*/ 64 h 143"/>
                <a:gd name="T10" fmla="*/ 32 w 159"/>
                <a:gd name="T11" fmla="*/ 80 h 143"/>
                <a:gd name="T12" fmla="*/ 12 w 159"/>
                <a:gd name="T13" fmla="*/ 74 h 143"/>
                <a:gd name="T14" fmla="*/ 14 w 159"/>
                <a:gd name="T15" fmla="*/ 81 h 143"/>
                <a:gd name="T16" fmla="*/ 20 w 159"/>
                <a:gd name="T17" fmla="*/ 89 h 143"/>
                <a:gd name="T18" fmla="*/ 13 w 159"/>
                <a:gd name="T19" fmla="*/ 105 h 143"/>
                <a:gd name="T20" fmla="*/ 31 w 159"/>
                <a:gd name="T21" fmla="*/ 120 h 143"/>
                <a:gd name="T22" fmla="*/ 36 w 159"/>
                <a:gd name="T23" fmla="*/ 135 h 143"/>
                <a:gd name="T24" fmla="*/ 48 w 159"/>
                <a:gd name="T25" fmla="*/ 136 h 143"/>
                <a:gd name="T26" fmla="*/ 52 w 159"/>
                <a:gd name="T27" fmla="*/ 128 h 143"/>
                <a:gd name="T28" fmla="*/ 62 w 159"/>
                <a:gd name="T29" fmla="*/ 126 h 143"/>
                <a:gd name="T30" fmla="*/ 48 w 159"/>
                <a:gd name="T31" fmla="*/ 118 h 143"/>
                <a:gd name="T32" fmla="*/ 31 w 159"/>
                <a:gd name="T33" fmla="*/ 111 h 143"/>
                <a:gd name="T34" fmla="*/ 28 w 159"/>
                <a:gd name="T35" fmla="*/ 101 h 143"/>
                <a:gd name="T36" fmla="*/ 38 w 159"/>
                <a:gd name="T37" fmla="*/ 102 h 143"/>
                <a:gd name="T38" fmla="*/ 46 w 159"/>
                <a:gd name="T39" fmla="*/ 108 h 143"/>
                <a:gd name="T40" fmla="*/ 57 w 159"/>
                <a:gd name="T41" fmla="*/ 100 h 143"/>
                <a:gd name="T42" fmla="*/ 89 w 159"/>
                <a:gd name="T43" fmla="*/ 110 h 143"/>
                <a:gd name="T44" fmla="*/ 115 w 159"/>
                <a:gd name="T45" fmla="*/ 120 h 143"/>
                <a:gd name="T46" fmla="*/ 116 w 159"/>
                <a:gd name="T47" fmla="*/ 113 h 143"/>
                <a:gd name="T48" fmla="*/ 115 w 159"/>
                <a:gd name="T49" fmla="*/ 98 h 143"/>
                <a:gd name="T50" fmla="*/ 140 w 159"/>
                <a:gd name="T51" fmla="*/ 88 h 143"/>
                <a:gd name="T52" fmla="*/ 146 w 159"/>
                <a:gd name="T53" fmla="*/ 81 h 143"/>
                <a:gd name="T54" fmla="*/ 155 w 159"/>
                <a:gd name="T55" fmla="*/ 80 h 143"/>
                <a:gd name="T56" fmla="*/ 159 w 159"/>
                <a:gd name="T57" fmla="*/ 75 h 143"/>
                <a:gd name="T58" fmla="*/ 152 w 159"/>
                <a:gd name="T59" fmla="*/ 77 h 143"/>
                <a:gd name="T60" fmla="*/ 147 w 159"/>
                <a:gd name="T61" fmla="*/ 74 h 143"/>
                <a:gd name="T62" fmla="*/ 143 w 159"/>
                <a:gd name="T63" fmla="*/ 66 h 143"/>
                <a:gd name="T64" fmla="*/ 130 w 159"/>
                <a:gd name="T65" fmla="*/ 56 h 143"/>
                <a:gd name="T66" fmla="*/ 125 w 159"/>
                <a:gd name="T67" fmla="*/ 40 h 143"/>
                <a:gd name="T68" fmla="*/ 118 w 159"/>
                <a:gd name="T69" fmla="*/ 54 h 143"/>
                <a:gd name="T70" fmla="*/ 98 w 159"/>
                <a:gd name="T71" fmla="*/ 50 h 143"/>
                <a:gd name="T72" fmla="*/ 91 w 159"/>
                <a:gd name="T73" fmla="*/ 48 h 143"/>
                <a:gd name="T74" fmla="*/ 83 w 159"/>
                <a:gd name="T75" fmla="*/ 44 h 143"/>
                <a:gd name="T76" fmla="*/ 53 w 159"/>
                <a:gd name="T77" fmla="*/ 30 h 143"/>
                <a:gd name="T78" fmla="*/ 19 w 159"/>
                <a:gd name="T79" fmla="*/ 8 h 143"/>
                <a:gd name="T80" fmla="*/ 7 w 159"/>
                <a:gd name="T81" fmla="*/ 1 h 143"/>
                <a:gd name="T82" fmla="*/ 0 w 159"/>
                <a:gd name="T83" fmla="*/ 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43">
                  <a:moveTo>
                    <a:pt x="0" y="2"/>
                  </a:moveTo>
                  <a:cubicBezTo>
                    <a:pt x="3" y="6"/>
                    <a:pt x="3" y="11"/>
                    <a:pt x="7" y="14"/>
                  </a:cubicBezTo>
                  <a:cubicBezTo>
                    <a:pt x="13" y="19"/>
                    <a:pt x="19" y="25"/>
                    <a:pt x="22" y="31"/>
                  </a:cubicBezTo>
                  <a:cubicBezTo>
                    <a:pt x="25" y="37"/>
                    <a:pt x="29" y="44"/>
                    <a:pt x="31" y="50"/>
                  </a:cubicBezTo>
                  <a:cubicBezTo>
                    <a:pt x="33" y="56"/>
                    <a:pt x="27" y="59"/>
                    <a:pt x="31" y="64"/>
                  </a:cubicBezTo>
                  <a:cubicBezTo>
                    <a:pt x="36" y="69"/>
                    <a:pt x="46" y="82"/>
                    <a:pt x="32" y="80"/>
                  </a:cubicBezTo>
                  <a:cubicBezTo>
                    <a:pt x="25" y="79"/>
                    <a:pt x="18" y="74"/>
                    <a:pt x="12" y="74"/>
                  </a:cubicBezTo>
                  <a:cubicBezTo>
                    <a:pt x="8" y="74"/>
                    <a:pt x="13" y="80"/>
                    <a:pt x="14" y="81"/>
                  </a:cubicBezTo>
                  <a:cubicBezTo>
                    <a:pt x="17" y="83"/>
                    <a:pt x="21" y="84"/>
                    <a:pt x="20" y="89"/>
                  </a:cubicBezTo>
                  <a:cubicBezTo>
                    <a:pt x="19" y="98"/>
                    <a:pt x="8" y="93"/>
                    <a:pt x="13" y="105"/>
                  </a:cubicBezTo>
                  <a:cubicBezTo>
                    <a:pt x="16" y="114"/>
                    <a:pt x="25" y="114"/>
                    <a:pt x="31" y="120"/>
                  </a:cubicBezTo>
                  <a:cubicBezTo>
                    <a:pt x="34" y="125"/>
                    <a:pt x="33" y="131"/>
                    <a:pt x="36" y="135"/>
                  </a:cubicBezTo>
                  <a:cubicBezTo>
                    <a:pt x="41" y="143"/>
                    <a:pt x="42" y="138"/>
                    <a:pt x="48" y="136"/>
                  </a:cubicBezTo>
                  <a:cubicBezTo>
                    <a:pt x="44" y="132"/>
                    <a:pt x="48" y="129"/>
                    <a:pt x="52" y="128"/>
                  </a:cubicBezTo>
                  <a:cubicBezTo>
                    <a:pt x="53" y="128"/>
                    <a:pt x="65" y="131"/>
                    <a:pt x="62" y="126"/>
                  </a:cubicBezTo>
                  <a:cubicBezTo>
                    <a:pt x="60" y="122"/>
                    <a:pt x="52" y="120"/>
                    <a:pt x="48" y="118"/>
                  </a:cubicBezTo>
                  <a:cubicBezTo>
                    <a:pt x="43" y="114"/>
                    <a:pt x="36" y="115"/>
                    <a:pt x="31" y="111"/>
                  </a:cubicBezTo>
                  <a:cubicBezTo>
                    <a:pt x="28" y="109"/>
                    <a:pt x="26" y="105"/>
                    <a:pt x="28" y="101"/>
                  </a:cubicBezTo>
                  <a:cubicBezTo>
                    <a:pt x="30" y="98"/>
                    <a:pt x="35" y="101"/>
                    <a:pt x="38" y="102"/>
                  </a:cubicBezTo>
                  <a:cubicBezTo>
                    <a:pt x="41" y="104"/>
                    <a:pt x="43" y="107"/>
                    <a:pt x="46" y="108"/>
                  </a:cubicBezTo>
                  <a:cubicBezTo>
                    <a:pt x="50" y="109"/>
                    <a:pt x="54" y="102"/>
                    <a:pt x="57" y="100"/>
                  </a:cubicBezTo>
                  <a:cubicBezTo>
                    <a:pt x="67" y="94"/>
                    <a:pt x="80" y="107"/>
                    <a:pt x="89" y="110"/>
                  </a:cubicBezTo>
                  <a:cubicBezTo>
                    <a:pt x="95" y="113"/>
                    <a:pt x="109" y="121"/>
                    <a:pt x="115" y="120"/>
                  </a:cubicBezTo>
                  <a:cubicBezTo>
                    <a:pt x="120" y="120"/>
                    <a:pt x="117" y="115"/>
                    <a:pt x="116" y="113"/>
                  </a:cubicBezTo>
                  <a:cubicBezTo>
                    <a:pt x="113" y="108"/>
                    <a:pt x="113" y="104"/>
                    <a:pt x="115" y="98"/>
                  </a:cubicBezTo>
                  <a:cubicBezTo>
                    <a:pt x="120" y="86"/>
                    <a:pt x="128" y="85"/>
                    <a:pt x="140" y="88"/>
                  </a:cubicBezTo>
                  <a:cubicBezTo>
                    <a:pt x="134" y="82"/>
                    <a:pt x="152" y="89"/>
                    <a:pt x="146" y="81"/>
                  </a:cubicBezTo>
                  <a:cubicBezTo>
                    <a:pt x="149" y="80"/>
                    <a:pt x="152" y="79"/>
                    <a:pt x="155" y="80"/>
                  </a:cubicBezTo>
                  <a:cubicBezTo>
                    <a:pt x="155" y="77"/>
                    <a:pt x="156" y="75"/>
                    <a:pt x="159" y="75"/>
                  </a:cubicBezTo>
                  <a:cubicBezTo>
                    <a:pt x="155" y="70"/>
                    <a:pt x="155" y="76"/>
                    <a:pt x="152" y="77"/>
                  </a:cubicBezTo>
                  <a:cubicBezTo>
                    <a:pt x="151" y="78"/>
                    <a:pt x="148" y="74"/>
                    <a:pt x="147" y="74"/>
                  </a:cubicBezTo>
                  <a:cubicBezTo>
                    <a:pt x="146" y="73"/>
                    <a:pt x="135" y="63"/>
                    <a:pt x="143" y="66"/>
                  </a:cubicBezTo>
                  <a:cubicBezTo>
                    <a:pt x="137" y="64"/>
                    <a:pt x="131" y="63"/>
                    <a:pt x="130" y="56"/>
                  </a:cubicBezTo>
                  <a:cubicBezTo>
                    <a:pt x="129" y="51"/>
                    <a:pt x="130" y="42"/>
                    <a:pt x="125" y="40"/>
                  </a:cubicBezTo>
                  <a:cubicBezTo>
                    <a:pt x="124" y="44"/>
                    <a:pt x="123" y="52"/>
                    <a:pt x="118" y="54"/>
                  </a:cubicBezTo>
                  <a:cubicBezTo>
                    <a:pt x="111" y="56"/>
                    <a:pt x="102" y="46"/>
                    <a:pt x="98" y="50"/>
                  </a:cubicBezTo>
                  <a:cubicBezTo>
                    <a:pt x="97" y="47"/>
                    <a:pt x="94" y="47"/>
                    <a:pt x="91" y="48"/>
                  </a:cubicBezTo>
                  <a:cubicBezTo>
                    <a:pt x="87" y="48"/>
                    <a:pt x="87" y="45"/>
                    <a:pt x="83" y="44"/>
                  </a:cubicBezTo>
                  <a:cubicBezTo>
                    <a:pt x="72" y="40"/>
                    <a:pt x="63" y="36"/>
                    <a:pt x="53" y="30"/>
                  </a:cubicBezTo>
                  <a:cubicBezTo>
                    <a:pt x="41" y="23"/>
                    <a:pt x="31" y="15"/>
                    <a:pt x="19" y="8"/>
                  </a:cubicBezTo>
                  <a:cubicBezTo>
                    <a:pt x="16" y="6"/>
                    <a:pt x="11" y="2"/>
                    <a:pt x="7" y="1"/>
                  </a:cubicBezTo>
                  <a:cubicBezTo>
                    <a:pt x="3" y="0"/>
                    <a:pt x="4" y="5"/>
                    <a:pt x="0" y="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547">
              <a:extLst>
                <a:ext uri="{FF2B5EF4-FFF2-40B4-BE49-F238E27FC236}">
                  <a16:creationId xmlns:a16="http://schemas.microsoft.com/office/drawing/2014/main" id="{1156D326-D4C2-4C42-8C64-79F5837A454A}"/>
                </a:ext>
              </a:extLst>
            </p:cNvPr>
            <p:cNvSpPr>
              <a:spLocks/>
            </p:cNvSpPr>
            <p:nvPr/>
          </p:nvSpPr>
          <p:spPr bwMode="auto">
            <a:xfrm>
              <a:off x="11187041" y="1861558"/>
              <a:ext cx="347029" cy="311437"/>
            </a:xfrm>
            <a:custGeom>
              <a:avLst/>
              <a:gdLst>
                <a:gd name="T0" fmla="*/ 0 w 159"/>
                <a:gd name="T1" fmla="*/ 2 h 143"/>
                <a:gd name="T2" fmla="*/ 7 w 159"/>
                <a:gd name="T3" fmla="*/ 14 h 143"/>
                <a:gd name="T4" fmla="*/ 22 w 159"/>
                <a:gd name="T5" fmla="*/ 31 h 143"/>
                <a:gd name="T6" fmla="*/ 31 w 159"/>
                <a:gd name="T7" fmla="*/ 50 h 143"/>
                <a:gd name="T8" fmla="*/ 31 w 159"/>
                <a:gd name="T9" fmla="*/ 64 h 143"/>
                <a:gd name="T10" fmla="*/ 32 w 159"/>
                <a:gd name="T11" fmla="*/ 80 h 143"/>
                <a:gd name="T12" fmla="*/ 12 w 159"/>
                <a:gd name="T13" fmla="*/ 74 h 143"/>
                <a:gd name="T14" fmla="*/ 14 w 159"/>
                <a:gd name="T15" fmla="*/ 81 h 143"/>
                <a:gd name="T16" fmla="*/ 20 w 159"/>
                <a:gd name="T17" fmla="*/ 89 h 143"/>
                <a:gd name="T18" fmla="*/ 13 w 159"/>
                <a:gd name="T19" fmla="*/ 105 h 143"/>
                <a:gd name="T20" fmla="*/ 31 w 159"/>
                <a:gd name="T21" fmla="*/ 120 h 143"/>
                <a:gd name="T22" fmla="*/ 36 w 159"/>
                <a:gd name="T23" fmla="*/ 135 h 143"/>
                <a:gd name="T24" fmla="*/ 48 w 159"/>
                <a:gd name="T25" fmla="*/ 136 h 143"/>
                <a:gd name="T26" fmla="*/ 52 w 159"/>
                <a:gd name="T27" fmla="*/ 128 h 143"/>
                <a:gd name="T28" fmla="*/ 62 w 159"/>
                <a:gd name="T29" fmla="*/ 126 h 143"/>
                <a:gd name="T30" fmla="*/ 48 w 159"/>
                <a:gd name="T31" fmla="*/ 118 h 143"/>
                <a:gd name="T32" fmla="*/ 31 w 159"/>
                <a:gd name="T33" fmla="*/ 111 h 143"/>
                <a:gd name="T34" fmla="*/ 28 w 159"/>
                <a:gd name="T35" fmla="*/ 101 h 143"/>
                <a:gd name="T36" fmla="*/ 38 w 159"/>
                <a:gd name="T37" fmla="*/ 102 h 143"/>
                <a:gd name="T38" fmla="*/ 46 w 159"/>
                <a:gd name="T39" fmla="*/ 108 h 143"/>
                <a:gd name="T40" fmla="*/ 57 w 159"/>
                <a:gd name="T41" fmla="*/ 100 h 143"/>
                <a:gd name="T42" fmla="*/ 89 w 159"/>
                <a:gd name="T43" fmla="*/ 110 h 143"/>
                <a:gd name="T44" fmla="*/ 115 w 159"/>
                <a:gd name="T45" fmla="*/ 120 h 143"/>
                <a:gd name="T46" fmla="*/ 116 w 159"/>
                <a:gd name="T47" fmla="*/ 113 h 143"/>
                <a:gd name="T48" fmla="*/ 115 w 159"/>
                <a:gd name="T49" fmla="*/ 98 h 143"/>
                <a:gd name="T50" fmla="*/ 140 w 159"/>
                <a:gd name="T51" fmla="*/ 88 h 143"/>
                <a:gd name="T52" fmla="*/ 146 w 159"/>
                <a:gd name="T53" fmla="*/ 81 h 143"/>
                <a:gd name="T54" fmla="*/ 155 w 159"/>
                <a:gd name="T55" fmla="*/ 80 h 143"/>
                <a:gd name="T56" fmla="*/ 159 w 159"/>
                <a:gd name="T57" fmla="*/ 75 h 143"/>
                <a:gd name="T58" fmla="*/ 152 w 159"/>
                <a:gd name="T59" fmla="*/ 77 h 143"/>
                <a:gd name="T60" fmla="*/ 147 w 159"/>
                <a:gd name="T61" fmla="*/ 74 h 143"/>
                <a:gd name="T62" fmla="*/ 143 w 159"/>
                <a:gd name="T63" fmla="*/ 66 h 143"/>
                <a:gd name="T64" fmla="*/ 130 w 159"/>
                <a:gd name="T65" fmla="*/ 56 h 143"/>
                <a:gd name="T66" fmla="*/ 125 w 159"/>
                <a:gd name="T67" fmla="*/ 40 h 143"/>
                <a:gd name="T68" fmla="*/ 118 w 159"/>
                <a:gd name="T69" fmla="*/ 54 h 143"/>
                <a:gd name="T70" fmla="*/ 98 w 159"/>
                <a:gd name="T71" fmla="*/ 50 h 143"/>
                <a:gd name="T72" fmla="*/ 91 w 159"/>
                <a:gd name="T73" fmla="*/ 48 h 143"/>
                <a:gd name="T74" fmla="*/ 83 w 159"/>
                <a:gd name="T75" fmla="*/ 44 h 143"/>
                <a:gd name="T76" fmla="*/ 53 w 159"/>
                <a:gd name="T77" fmla="*/ 30 h 143"/>
                <a:gd name="T78" fmla="*/ 19 w 159"/>
                <a:gd name="T79" fmla="*/ 8 h 143"/>
                <a:gd name="T80" fmla="*/ 7 w 159"/>
                <a:gd name="T81" fmla="*/ 1 h 143"/>
                <a:gd name="T82" fmla="*/ 0 w 159"/>
                <a:gd name="T83" fmla="*/ 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43">
                  <a:moveTo>
                    <a:pt x="0" y="2"/>
                  </a:moveTo>
                  <a:cubicBezTo>
                    <a:pt x="3" y="6"/>
                    <a:pt x="3" y="11"/>
                    <a:pt x="7" y="14"/>
                  </a:cubicBezTo>
                  <a:cubicBezTo>
                    <a:pt x="13" y="19"/>
                    <a:pt x="19" y="25"/>
                    <a:pt x="22" y="31"/>
                  </a:cubicBezTo>
                  <a:cubicBezTo>
                    <a:pt x="25" y="37"/>
                    <a:pt x="29" y="44"/>
                    <a:pt x="31" y="50"/>
                  </a:cubicBezTo>
                  <a:cubicBezTo>
                    <a:pt x="33" y="56"/>
                    <a:pt x="27" y="59"/>
                    <a:pt x="31" y="64"/>
                  </a:cubicBezTo>
                  <a:cubicBezTo>
                    <a:pt x="36" y="69"/>
                    <a:pt x="46" y="82"/>
                    <a:pt x="32" y="80"/>
                  </a:cubicBezTo>
                  <a:cubicBezTo>
                    <a:pt x="25" y="79"/>
                    <a:pt x="18" y="74"/>
                    <a:pt x="12" y="74"/>
                  </a:cubicBezTo>
                  <a:cubicBezTo>
                    <a:pt x="8" y="74"/>
                    <a:pt x="13" y="80"/>
                    <a:pt x="14" y="81"/>
                  </a:cubicBezTo>
                  <a:cubicBezTo>
                    <a:pt x="17" y="83"/>
                    <a:pt x="21" y="84"/>
                    <a:pt x="20" y="89"/>
                  </a:cubicBezTo>
                  <a:cubicBezTo>
                    <a:pt x="19" y="98"/>
                    <a:pt x="8" y="93"/>
                    <a:pt x="13" y="105"/>
                  </a:cubicBezTo>
                  <a:cubicBezTo>
                    <a:pt x="16" y="114"/>
                    <a:pt x="25" y="114"/>
                    <a:pt x="31" y="120"/>
                  </a:cubicBezTo>
                  <a:cubicBezTo>
                    <a:pt x="34" y="125"/>
                    <a:pt x="33" y="131"/>
                    <a:pt x="36" y="135"/>
                  </a:cubicBezTo>
                  <a:cubicBezTo>
                    <a:pt x="41" y="143"/>
                    <a:pt x="42" y="138"/>
                    <a:pt x="48" y="136"/>
                  </a:cubicBezTo>
                  <a:cubicBezTo>
                    <a:pt x="44" y="132"/>
                    <a:pt x="48" y="129"/>
                    <a:pt x="52" y="128"/>
                  </a:cubicBezTo>
                  <a:cubicBezTo>
                    <a:pt x="53" y="128"/>
                    <a:pt x="65" y="131"/>
                    <a:pt x="62" y="126"/>
                  </a:cubicBezTo>
                  <a:cubicBezTo>
                    <a:pt x="60" y="122"/>
                    <a:pt x="52" y="120"/>
                    <a:pt x="48" y="118"/>
                  </a:cubicBezTo>
                  <a:cubicBezTo>
                    <a:pt x="43" y="114"/>
                    <a:pt x="36" y="115"/>
                    <a:pt x="31" y="111"/>
                  </a:cubicBezTo>
                  <a:cubicBezTo>
                    <a:pt x="28" y="109"/>
                    <a:pt x="26" y="105"/>
                    <a:pt x="28" y="101"/>
                  </a:cubicBezTo>
                  <a:cubicBezTo>
                    <a:pt x="30" y="98"/>
                    <a:pt x="35" y="101"/>
                    <a:pt x="38" y="102"/>
                  </a:cubicBezTo>
                  <a:cubicBezTo>
                    <a:pt x="41" y="104"/>
                    <a:pt x="43" y="107"/>
                    <a:pt x="46" y="108"/>
                  </a:cubicBezTo>
                  <a:cubicBezTo>
                    <a:pt x="50" y="109"/>
                    <a:pt x="54" y="102"/>
                    <a:pt x="57" y="100"/>
                  </a:cubicBezTo>
                  <a:cubicBezTo>
                    <a:pt x="67" y="94"/>
                    <a:pt x="80" y="107"/>
                    <a:pt x="89" y="110"/>
                  </a:cubicBezTo>
                  <a:cubicBezTo>
                    <a:pt x="95" y="113"/>
                    <a:pt x="109" y="121"/>
                    <a:pt x="115" y="120"/>
                  </a:cubicBezTo>
                  <a:cubicBezTo>
                    <a:pt x="120" y="120"/>
                    <a:pt x="117" y="115"/>
                    <a:pt x="116" y="113"/>
                  </a:cubicBezTo>
                  <a:cubicBezTo>
                    <a:pt x="113" y="108"/>
                    <a:pt x="113" y="104"/>
                    <a:pt x="115" y="98"/>
                  </a:cubicBezTo>
                  <a:cubicBezTo>
                    <a:pt x="120" y="86"/>
                    <a:pt x="128" y="85"/>
                    <a:pt x="140" y="88"/>
                  </a:cubicBezTo>
                  <a:cubicBezTo>
                    <a:pt x="134" y="82"/>
                    <a:pt x="152" y="89"/>
                    <a:pt x="146" y="81"/>
                  </a:cubicBezTo>
                  <a:cubicBezTo>
                    <a:pt x="149" y="80"/>
                    <a:pt x="152" y="79"/>
                    <a:pt x="155" y="80"/>
                  </a:cubicBezTo>
                  <a:cubicBezTo>
                    <a:pt x="155" y="77"/>
                    <a:pt x="156" y="75"/>
                    <a:pt x="159" y="75"/>
                  </a:cubicBezTo>
                  <a:cubicBezTo>
                    <a:pt x="155" y="70"/>
                    <a:pt x="155" y="76"/>
                    <a:pt x="152" y="77"/>
                  </a:cubicBezTo>
                  <a:cubicBezTo>
                    <a:pt x="151" y="78"/>
                    <a:pt x="148" y="74"/>
                    <a:pt x="147" y="74"/>
                  </a:cubicBezTo>
                  <a:cubicBezTo>
                    <a:pt x="146" y="73"/>
                    <a:pt x="135" y="63"/>
                    <a:pt x="143" y="66"/>
                  </a:cubicBezTo>
                  <a:cubicBezTo>
                    <a:pt x="137" y="64"/>
                    <a:pt x="131" y="63"/>
                    <a:pt x="130" y="56"/>
                  </a:cubicBezTo>
                  <a:cubicBezTo>
                    <a:pt x="129" y="51"/>
                    <a:pt x="130" y="42"/>
                    <a:pt x="125" y="40"/>
                  </a:cubicBezTo>
                  <a:cubicBezTo>
                    <a:pt x="124" y="44"/>
                    <a:pt x="123" y="52"/>
                    <a:pt x="118" y="54"/>
                  </a:cubicBezTo>
                  <a:cubicBezTo>
                    <a:pt x="111" y="56"/>
                    <a:pt x="102" y="46"/>
                    <a:pt x="98" y="50"/>
                  </a:cubicBezTo>
                  <a:cubicBezTo>
                    <a:pt x="97" y="47"/>
                    <a:pt x="94" y="47"/>
                    <a:pt x="91" y="48"/>
                  </a:cubicBezTo>
                  <a:cubicBezTo>
                    <a:pt x="87" y="48"/>
                    <a:pt x="87" y="45"/>
                    <a:pt x="83" y="44"/>
                  </a:cubicBezTo>
                  <a:cubicBezTo>
                    <a:pt x="72" y="40"/>
                    <a:pt x="63" y="36"/>
                    <a:pt x="53" y="30"/>
                  </a:cubicBezTo>
                  <a:cubicBezTo>
                    <a:pt x="41" y="23"/>
                    <a:pt x="31" y="15"/>
                    <a:pt x="19" y="8"/>
                  </a:cubicBezTo>
                  <a:cubicBezTo>
                    <a:pt x="16" y="6"/>
                    <a:pt x="11" y="2"/>
                    <a:pt x="7" y="1"/>
                  </a:cubicBezTo>
                  <a:cubicBezTo>
                    <a:pt x="3" y="0"/>
                    <a:pt x="4" y="5"/>
                    <a:pt x="0" y="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7" name="Freeform 548">
              <a:extLst>
                <a:ext uri="{FF2B5EF4-FFF2-40B4-BE49-F238E27FC236}">
                  <a16:creationId xmlns:a16="http://schemas.microsoft.com/office/drawing/2014/main" id="{26B16109-A990-4A64-AAF9-5F4D0781964B}"/>
                </a:ext>
              </a:extLst>
            </p:cNvPr>
            <p:cNvSpPr>
              <a:spLocks/>
            </p:cNvSpPr>
            <p:nvPr/>
          </p:nvSpPr>
          <p:spPr bwMode="auto">
            <a:xfrm>
              <a:off x="11200389" y="2680192"/>
              <a:ext cx="17796" cy="31145"/>
            </a:xfrm>
            <a:custGeom>
              <a:avLst/>
              <a:gdLst>
                <a:gd name="T0" fmla="*/ 7 w 9"/>
                <a:gd name="T1" fmla="*/ 0 h 16"/>
                <a:gd name="T2" fmla="*/ 3 w 9"/>
                <a:gd name="T3" fmla="*/ 11 h 16"/>
                <a:gd name="T4" fmla="*/ 7 w 9"/>
                <a:gd name="T5" fmla="*/ 0 h 16"/>
              </a:gdLst>
              <a:ahLst/>
              <a:cxnLst>
                <a:cxn ang="0">
                  <a:pos x="T0" y="T1"/>
                </a:cxn>
                <a:cxn ang="0">
                  <a:pos x="T2" y="T3"/>
                </a:cxn>
                <a:cxn ang="0">
                  <a:pos x="T4" y="T5"/>
                </a:cxn>
              </a:cxnLst>
              <a:rect l="0" t="0" r="r" b="b"/>
              <a:pathLst>
                <a:path w="9" h="16">
                  <a:moveTo>
                    <a:pt x="7" y="0"/>
                  </a:moveTo>
                  <a:cubicBezTo>
                    <a:pt x="2" y="0"/>
                    <a:pt x="0" y="9"/>
                    <a:pt x="3" y="11"/>
                  </a:cubicBezTo>
                  <a:cubicBezTo>
                    <a:pt x="9" y="16"/>
                    <a:pt x="6" y="1"/>
                    <a:pt x="7"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549">
              <a:extLst>
                <a:ext uri="{FF2B5EF4-FFF2-40B4-BE49-F238E27FC236}">
                  <a16:creationId xmlns:a16="http://schemas.microsoft.com/office/drawing/2014/main" id="{361C6938-2F58-4C9A-BE7C-20B9B8969114}"/>
                </a:ext>
              </a:extLst>
            </p:cNvPr>
            <p:cNvSpPr>
              <a:spLocks/>
            </p:cNvSpPr>
            <p:nvPr/>
          </p:nvSpPr>
          <p:spPr bwMode="auto">
            <a:xfrm>
              <a:off x="11200389" y="2680192"/>
              <a:ext cx="17796" cy="31145"/>
            </a:xfrm>
            <a:custGeom>
              <a:avLst/>
              <a:gdLst>
                <a:gd name="T0" fmla="*/ 7 w 9"/>
                <a:gd name="T1" fmla="*/ 0 h 16"/>
                <a:gd name="T2" fmla="*/ 3 w 9"/>
                <a:gd name="T3" fmla="*/ 11 h 16"/>
                <a:gd name="T4" fmla="*/ 7 w 9"/>
                <a:gd name="T5" fmla="*/ 0 h 16"/>
              </a:gdLst>
              <a:ahLst/>
              <a:cxnLst>
                <a:cxn ang="0">
                  <a:pos x="T0" y="T1"/>
                </a:cxn>
                <a:cxn ang="0">
                  <a:pos x="T2" y="T3"/>
                </a:cxn>
                <a:cxn ang="0">
                  <a:pos x="T4" y="T5"/>
                </a:cxn>
              </a:cxnLst>
              <a:rect l="0" t="0" r="r" b="b"/>
              <a:pathLst>
                <a:path w="9" h="16">
                  <a:moveTo>
                    <a:pt x="7" y="0"/>
                  </a:moveTo>
                  <a:cubicBezTo>
                    <a:pt x="2" y="0"/>
                    <a:pt x="0" y="9"/>
                    <a:pt x="3" y="11"/>
                  </a:cubicBezTo>
                  <a:cubicBezTo>
                    <a:pt x="9" y="16"/>
                    <a:pt x="6" y="1"/>
                    <a:pt x="7"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9" name="Freeform 550">
              <a:extLst>
                <a:ext uri="{FF2B5EF4-FFF2-40B4-BE49-F238E27FC236}">
                  <a16:creationId xmlns:a16="http://schemas.microsoft.com/office/drawing/2014/main" id="{59D2FF6D-34E6-489B-B3D9-FC3658829281}"/>
                </a:ext>
              </a:extLst>
            </p:cNvPr>
            <p:cNvSpPr>
              <a:spLocks/>
            </p:cNvSpPr>
            <p:nvPr/>
          </p:nvSpPr>
          <p:spPr bwMode="auto">
            <a:xfrm>
              <a:off x="11289371" y="2399900"/>
              <a:ext cx="26695" cy="35593"/>
            </a:xfrm>
            <a:custGeom>
              <a:avLst/>
              <a:gdLst>
                <a:gd name="T0" fmla="*/ 6 w 13"/>
                <a:gd name="T1" fmla="*/ 0 h 16"/>
                <a:gd name="T2" fmla="*/ 4 w 13"/>
                <a:gd name="T3" fmla="*/ 9 h 16"/>
                <a:gd name="T4" fmla="*/ 6 w 13"/>
                <a:gd name="T5" fmla="*/ 16 h 16"/>
                <a:gd name="T6" fmla="*/ 11 w 13"/>
                <a:gd name="T7" fmla="*/ 8 h 16"/>
                <a:gd name="T8" fmla="*/ 8 w 13"/>
                <a:gd name="T9" fmla="*/ 6 h 16"/>
                <a:gd name="T10" fmla="*/ 6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6" y="0"/>
                  </a:moveTo>
                  <a:cubicBezTo>
                    <a:pt x="3" y="1"/>
                    <a:pt x="0" y="7"/>
                    <a:pt x="4" y="9"/>
                  </a:cubicBezTo>
                  <a:cubicBezTo>
                    <a:pt x="8" y="11"/>
                    <a:pt x="7" y="12"/>
                    <a:pt x="6" y="16"/>
                  </a:cubicBezTo>
                  <a:cubicBezTo>
                    <a:pt x="11" y="16"/>
                    <a:pt x="13" y="12"/>
                    <a:pt x="11" y="8"/>
                  </a:cubicBezTo>
                  <a:cubicBezTo>
                    <a:pt x="10" y="7"/>
                    <a:pt x="9" y="7"/>
                    <a:pt x="8" y="6"/>
                  </a:cubicBezTo>
                  <a:cubicBezTo>
                    <a:pt x="7" y="5"/>
                    <a:pt x="7" y="1"/>
                    <a:pt x="6"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551">
              <a:extLst>
                <a:ext uri="{FF2B5EF4-FFF2-40B4-BE49-F238E27FC236}">
                  <a16:creationId xmlns:a16="http://schemas.microsoft.com/office/drawing/2014/main" id="{E1FBE1C0-16E5-42A8-8858-7C6FF482B3CD}"/>
                </a:ext>
              </a:extLst>
            </p:cNvPr>
            <p:cNvSpPr>
              <a:spLocks/>
            </p:cNvSpPr>
            <p:nvPr/>
          </p:nvSpPr>
          <p:spPr bwMode="auto">
            <a:xfrm>
              <a:off x="11289371" y="2399900"/>
              <a:ext cx="26695" cy="35593"/>
            </a:xfrm>
            <a:custGeom>
              <a:avLst/>
              <a:gdLst>
                <a:gd name="T0" fmla="*/ 6 w 13"/>
                <a:gd name="T1" fmla="*/ 0 h 16"/>
                <a:gd name="T2" fmla="*/ 4 w 13"/>
                <a:gd name="T3" fmla="*/ 9 h 16"/>
                <a:gd name="T4" fmla="*/ 6 w 13"/>
                <a:gd name="T5" fmla="*/ 16 h 16"/>
                <a:gd name="T6" fmla="*/ 11 w 13"/>
                <a:gd name="T7" fmla="*/ 8 h 16"/>
                <a:gd name="T8" fmla="*/ 8 w 13"/>
                <a:gd name="T9" fmla="*/ 6 h 16"/>
                <a:gd name="T10" fmla="*/ 6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6" y="0"/>
                  </a:moveTo>
                  <a:cubicBezTo>
                    <a:pt x="3" y="1"/>
                    <a:pt x="0" y="7"/>
                    <a:pt x="4" y="9"/>
                  </a:cubicBezTo>
                  <a:cubicBezTo>
                    <a:pt x="8" y="11"/>
                    <a:pt x="7" y="12"/>
                    <a:pt x="6" y="16"/>
                  </a:cubicBezTo>
                  <a:cubicBezTo>
                    <a:pt x="11" y="16"/>
                    <a:pt x="13" y="12"/>
                    <a:pt x="11" y="8"/>
                  </a:cubicBezTo>
                  <a:cubicBezTo>
                    <a:pt x="10" y="7"/>
                    <a:pt x="9" y="7"/>
                    <a:pt x="8" y="6"/>
                  </a:cubicBezTo>
                  <a:cubicBezTo>
                    <a:pt x="7" y="5"/>
                    <a:pt x="7" y="1"/>
                    <a:pt x="6"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1" name="Freeform 552">
              <a:extLst>
                <a:ext uri="{FF2B5EF4-FFF2-40B4-BE49-F238E27FC236}">
                  <a16:creationId xmlns:a16="http://schemas.microsoft.com/office/drawing/2014/main" id="{B421237F-F214-485A-A69F-71F8CCB7C51A}"/>
                </a:ext>
              </a:extLst>
            </p:cNvPr>
            <p:cNvSpPr>
              <a:spLocks/>
            </p:cNvSpPr>
            <p:nvPr/>
          </p:nvSpPr>
          <p:spPr bwMode="auto">
            <a:xfrm>
              <a:off x="9358464" y="3516622"/>
              <a:ext cx="573935" cy="1116725"/>
            </a:xfrm>
            <a:custGeom>
              <a:avLst/>
              <a:gdLst>
                <a:gd name="T0" fmla="*/ 21 w 263"/>
                <a:gd name="T1" fmla="*/ 29 h 516"/>
                <a:gd name="T2" fmla="*/ 46 w 263"/>
                <a:gd name="T3" fmla="*/ 23 h 516"/>
                <a:gd name="T4" fmla="*/ 77 w 263"/>
                <a:gd name="T5" fmla="*/ 17 h 516"/>
                <a:gd name="T6" fmla="*/ 106 w 263"/>
                <a:gd name="T7" fmla="*/ 14 h 516"/>
                <a:gd name="T8" fmla="*/ 132 w 263"/>
                <a:gd name="T9" fmla="*/ 27 h 516"/>
                <a:gd name="T10" fmla="*/ 161 w 263"/>
                <a:gd name="T11" fmla="*/ 61 h 516"/>
                <a:gd name="T12" fmla="*/ 182 w 263"/>
                <a:gd name="T13" fmla="*/ 65 h 516"/>
                <a:gd name="T14" fmla="*/ 163 w 263"/>
                <a:gd name="T15" fmla="*/ 81 h 516"/>
                <a:gd name="T16" fmla="*/ 142 w 263"/>
                <a:gd name="T17" fmla="*/ 82 h 516"/>
                <a:gd name="T18" fmla="*/ 142 w 263"/>
                <a:gd name="T19" fmla="*/ 94 h 516"/>
                <a:gd name="T20" fmla="*/ 131 w 263"/>
                <a:gd name="T21" fmla="*/ 116 h 516"/>
                <a:gd name="T22" fmla="*/ 127 w 263"/>
                <a:gd name="T23" fmla="*/ 163 h 516"/>
                <a:gd name="T24" fmla="*/ 150 w 263"/>
                <a:gd name="T25" fmla="*/ 184 h 516"/>
                <a:gd name="T26" fmla="*/ 164 w 263"/>
                <a:gd name="T27" fmla="*/ 209 h 516"/>
                <a:gd name="T28" fmla="*/ 188 w 263"/>
                <a:gd name="T29" fmla="*/ 233 h 516"/>
                <a:gd name="T30" fmla="*/ 217 w 263"/>
                <a:gd name="T31" fmla="*/ 251 h 516"/>
                <a:gd name="T32" fmla="*/ 237 w 263"/>
                <a:gd name="T33" fmla="*/ 285 h 516"/>
                <a:gd name="T34" fmla="*/ 255 w 263"/>
                <a:gd name="T35" fmla="*/ 328 h 516"/>
                <a:gd name="T36" fmla="*/ 258 w 263"/>
                <a:gd name="T37" fmla="*/ 344 h 516"/>
                <a:gd name="T38" fmla="*/ 263 w 263"/>
                <a:gd name="T39" fmla="*/ 373 h 516"/>
                <a:gd name="T40" fmla="*/ 255 w 263"/>
                <a:gd name="T41" fmla="*/ 379 h 516"/>
                <a:gd name="T42" fmla="*/ 257 w 263"/>
                <a:gd name="T43" fmla="*/ 400 h 516"/>
                <a:gd name="T44" fmla="*/ 249 w 263"/>
                <a:gd name="T45" fmla="*/ 418 h 516"/>
                <a:gd name="T46" fmla="*/ 229 w 263"/>
                <a:gd name="T47" fmla="*/ 431 h 516"/>
                <a:gd name="T48" fmla="*/ 203 w 263"/>
                <a:gd name="T49" fmla="*/ 450 h 516"/>
                <a:gd name="T50" fmla="*/ 193 w 263"/>
                <a:gd name="T51" fmla="*/ 442 h 516"/>
                <a:gd name="T52" fmla="*/ 183 w 263"/>
                <a:gd name="T53" fmla="*/ 447 h 516"/>
                <a:gd name="T54" fmla="*/ 191 w 263"/>
                <a:gd name="T55" fmla="*/ 459 h 516"/>
                <a:gd name="T56" fmla="*/ 186 w 263"/>
                <a:gd name="T57" fmla="*/ 469 h 516"/>
                <a:gd name="T58" fmla="*/ 161 w 263"/>
                <a:gd name="T59" fmla="*/ 463 h 516"/>
                <a:gd name="T60" fmla="*/ 148 w 263"/>
                <a:gd name="T61" fmla="*/ 506 h 516"/>
                <a:gd name="T62" fmla="*/ 137 w 263"/>
                <a:gd name="T63" fmla="*/ 504 h 516"/>
                <a:gd name="T64" fmla="*/ 133 w 263"/>
                <a:gd name="T65" fmla="*/ 473 h 516"/>
                <a:gd name="T66" fmla="*/ 118 w 263"/>
                <a:gd name="T67" fmla="*/ 449 h 516"/>
                <a:gd name="T68" fmla="*/ 136 w 263"/>
                <a:gd name="T69" fmla="*/ 439 h 516"/>
                <a:gd name="T70" fmla="*/ 160 w 263"/>
                <a:gd name="T71" fmla="*/ 431 h 516"/>
                <a:gd name="T72" fmla="*/ 161 w 263"/>
                <a:gd name="T73" fmla="*/ 420 h 516"/>
                <a:gd name="T74" fmla="*/ 176 w 263"/>
                <a:gd name="T75" fmla="*/ 406 h 516"/>
                <a:gd name="T76" fmla="*/ 192 w 263"/>
                <a:gd name="T77" fmla="*/ 389 h 516"/>
                <a:gd name="T78" fmla="*/ 204 w 263"/>
                <a:gd name="T79" fmla="*/ 355 h 516"/>
                <a:gd name="T80" fmla="*/ 199 w 263"/>
                <a:gd name="T81" fmla="*/ 327 h 516"/>
                <a:gd name="T82" fmla="*/ 199 w 263"/>
                <a:gd name="T83" fmla="*/ 293 h 516"/>
                <a:gd name="T84" fmla="*/ 183 w 263"/>
                <a:gd name="T85" fmla="*/ 263 h 516"/>
                <a:gd name="T86" fmla="*/ 174 w 263"/>
                <a:gd name="T87" fmla="*/ 242 h 516"/>
                <a:gd name="T88" fmla="*/ 151 w 263"/>
                <a:gd name="T89" fmla="*/ 212 h 516"/>
                <a:gd name="T90" fmla="*/ 123 w 263"/>
                <a:gd name="T91" fmla="*/ 182 h 516"/>
                <a:gd name="T92" fmla="*/ 110 w 263"/>
                <a:gd name="T93" fmla="*/ 165 h 516"/>
                <a:gd name="T94" fmla="*/ 71 w 263"/>
                <a:gd name="T95" fmla="*/ 138 h 516"/>
                <a:gd name="T96" fmla="*/ 92 w 263"/>
                <a:gd name="T97" fmla="*/ 121 h 516"/>
                <a:gd name="T98" fmla="*/ 87 w 263"/>
                <a:gd name="T99" fmla="*/ 106 h 516"/>
                <a:gd name="T100" fmla="*/ 76 w 263"/>
                <a:gd name="T101" fmla="*/ 89 h 516"/>
                <a:gd name="T102" fmla="*/ 45 w 263"/>
                <a:gd name="T103" fmla="*/ 89 h 516"/>
                <a:gd name="T104" fmla="*/ 23 w 263"/>
                <a:gd name="T105" fmla="*/ 53 h 516"/>
                <a:gd name="T106" fmla="*/ 0 w 263"/>
                <a:gd name="T107" fmla="*/ 3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 h="516">
                  <a:moveTo>
                    <a:pt x="0" y="34"/>
                  </a:moveTo>
                  <a:cubicBezTo>
                    <a:pt x="6" y="34"/>
                    <a:pt x="4" y="27"/>
                    <a:pt x="6" y="23"/>
                  </a:cubicBezTo>
                  <a:cubicBezTo>
                    <a:pt x="10" y="18"/>
                    <a:pt x="19" y="26"/>
                    <a:pt x="21" y="29"/>
                  </a:cubicBezTo>
                  <a:cubicBezTo>
                    <a:pt x="26" y="33"/>
                    <a:pt x="29" y="30"/>
                    <a:pt x="32" y="25"/>
                  </a:cubicBezTo>
                  <a:cubicBezTo>
                    <a:pt x="36" y="18"/>
                    <a:pt x="38" y="24"/>
                    <a:pt x="40" y="28"/>
                  </a:cubicBezTo>
                  <a:cubicBezTo>
                    <a:pt x="42" y="25"/>
                    <a:pt x="42" y="19"/>
                    <a:pt x="46" y="23"/>
                  </a:cubicBezTo>
                  <a:cubicBezTo>
                    <a:pt x="48" y="25"/>
                    <a:pt x="50" y="28"/>
                    <a:pt x="53" y="30"/>
                  </a:cubicBezTo>
                  <a:cubicBezTo>
                    <a:pt x="55" y="31"/>
                    <a:pt x="56" y="19"/>
                    <a:pt x="62" y="19"/>
                  </a:cubicBezTo>
                  <a:cubicBezTo>
                    <a:pt x="60" y="27"/>
                    <a:pt x="75" y="20"/>
                    <a:pt x="77" y="17"/>
                  </a:cubicBezTo>
                  <a:cubicBezTo>
                    <a:pt x="80" y="14"/>
                    <a:pt x="77" y="12"/>
                    <a:pt x="78" y="10"/>
                  </a:cubicBezTo>
                  <a:cubicBezTo>
                    <a:pt x="79" y="5"/>
                    <a:pt x="88" y="5"/>
                    <a:pt x="90" y="0"/>
                  </a:cubicBezTo>
                  <a:cubicBezTo>
                    <a:pt x="94" y="6"/>
                    <a:pt x="100" y="11"/>
                    <a:pt x="106" y="14"/>
                  </a:cubicBezTo>
                  <a:cubicBezTo>
                    <a:pt x="111" y="16"/>
                    <a:pt x="116" y="12"/>
                    <a:pt x="120" y="16"/>
                  </a:cubicBezTo>
                  <a:cubicBezTo>
                    <a:pt x="123" y="21"/>
                    <a:pt x="129" y="14"/>
                    <a:pt x="134" y="18"/>
                  </a:cubicBezTo>
                  <a:cubicBezTo>
                    <a:pt x="136" y="20"/>
                    <a:pt x="139" y="30"/>
                    <a:pt x="132" y="27"/>
                  </a:cubicBezTo>
                  <a:cubicBezTo>
                    <a:pt x="132" y="35"/>
                    <a:pt x="137" y="41"/>
                    <a:pt x="139" y="49"/>
                  </a:cubicBezTo>
                  <a:cubicBezTo>
                    <a:pt x="141" y="47"/>
                    <a:pt x="150" y="49"/>
                    <a:pt x="150" y="53"/>
                  </a:cubicBezTo>
                  <a:cubicBezTo>
                    <a:pt x="150" y="58"/>
                    <a:pt x="159" y="57"/>
                    <a:pt x="161" y="61"/>
                  </a:cubicBezTo>
                  <a:cubicBezTo>
                    <a:pt x="162" y="61"/>
                    <a:pt x="162" y="60"/>
                    <a:pt x="163" y="60"/>
                  </a:cubicBezTo>
                  <a:cubicBezTo>
                    <a:pt x="165" y="64"/>
                    <a:pt x="168" y="61"/>
                    <a:pt x="171" y="60"/>
                  </a:cubicBezTo>
                  <a:cubicBezTo>
                    <a:pt x="175" y="58"/>
                    <a:pt x="179" y="63"/>
                    <a:pt x="182" y="65"/>
                  </a:cubicBezTo>
                  <a:cubicBezTo>
                    <a:pt x="178" y="69"/>
                    <a:pt x="178" y="63"/>
                    <a:pt x="174" y="66"/>
                  </a:cubicBezTo>
                  <a:cubicBezTo>
                    <a:pt x="171" y="68"/>
                    <a:pt x="170" y="72"/>
                    <a:pt x="166" y="73"/>
                  </a:cubicBezTo>
                  <a:cubicBezTo>
                    <a:pt x="161" y="74"/>
                    <a:pt x="165" y="78"/>
                    <a:pt x="163" y="81"/>
                  </a:cubicBezTo>
                  <a:cubicBezTo>
                    <a:pt x="161" y="84"/>
                    <a:pt x="152" y="87"/>
                    <a:pt x="157" y="81"/>
                  </a:cubicBezTo>
                  <a:cubicBezTo>
                    <a:pt x="154" y="81"/>
                    <a:pt x="150" y="85"/>
                    <a:pt x="149" y="87"/>
                  </a:cubicBezTo>
                  <a:cubicBezTo>
                    <a:pt x="147" y="85"/>
                    <a:pt x="146" y="81"/>
                    <a:pt x="142" y="82"/>
                  </a:cubicBezTo>
                  <a:cubicBezTo>
                    <a:pt x="143" y="83"/>
                    <a:pt x="145" y="84"/>
                    <a:pt x="146" y="85"/>
                  </a:cubicBezTo>
                  <a:cubicBezTo>
                    <a:pt x="144" y="88"/>
                    <a:pt x="146" y="89"/>
                    <a:pt x="147" y="92"/>
                  </a:cubicBezTo>
                  <a:cubicBezTo>
                    <a:pt x="149" y="95"/>
                    <a:pt x="143" y="95"/>
                    <a:pt x="142" y="94"/>
                  </a:cubicBezTo>
                  <a:cubicBezTo>
                    <a:pt x="143" y="97"/>
                    <a:pt x="144" y="105"/>
                    <a:pt x="141" y="107"/>
                  </a:cubicBezTo>
                  <a:cubicBezTo>
                    <a:pt x="142" y="107"/>
                    <a:pt x="142" y="107"/>
                    <a:pt x="142" y="107"/>
                  </a:cubicBezTo>
                  <a:cubicBezTo>
                    <a:pt x="142" y="109"/>
                    <a:pt x="133" y="119"/>
                    <a:pt x="131" y="116"/>
                  </a:cubicBezTo>
                  <a:cubicBezTo>
                    <a:pt x="126" y="119"/>
                    <a:pt x="125" y="126"/>
                    <a:pt x="124" y="131"/>
                  </a:cubicBezTo>
                  <a:cubicBezTo>
                    <a:pt x="124" y="137"/>
                    <a:pt x="126" y="142"/>
                    <a:pt x="123" y="148"/>
                  </a:cubicBezTo>
                  <a:cubicBezTo>
                    <a:pt x="119" y="155"/>
                    <a:pt x="127" y="157"/>
                    <a:pt x="127" y="163"/>
                  </a:cubicBezTo>
                  <a:cubicBezTo>
                    <a:pt x="129" y="159"/>
                    <a:pt x="130" y="166"/>
                    <a:pt x="132" y="168"/>
                  </a:cubicBezTo>
                  <a:cubicBezTo>
                    <a:pt x="134" y="171"/>
                    <a:pt x="137" y="174"/>
                    <a:pt x="141" y="176"/>
                  </a:cubicBezTo>
                  <a:cubicBezTo>
                    <a:pt x="144" y="179"/>
                    <a:pt x="147" y="181"/>
                    <a:pt x="150" y="184"/>
                  </a:cubicBezTo>
                  <a:cubicBezTo>
                    <a:pt x="154" y="187"/>
                    <a:pt x="152" y="192"/>
                    <a:pt x="154" y="197"/>
                  </a:cubicBezTo>
                  <a:cubicBezTo>
                    <a:pt x="152" y="195"/>
                    <a:pt x="150" y="194"/>
                    <a:pt x="148" y="194"/>
                  </a:cubicBezTo>
                  <a:cubicBezTo>
                    <a:pt x="155" y="195"/>
                    <a:pt x="158" y="204"/>
                    <a:pt x="164" y="209"/>
                  </a:cubicBezTo>
                  <a:cubicBezTo>
                    <a:pt x="168" y="212"/>
                    <a:pt x="181" y="219"/>
                    <a:pt x="178" y="226"/>
                  </a:cubicBezTo>
                  <a:cubicBezTo>
                    <a:pt x="182" y="223"/>
                    <a:pt x="189" y="232"/>
                    <a:pt x="191" y="235"/>
                  </a:cubicBezTo>
                  <a:cubicBezTo>
                    <a:pt x="190" y="234"/>
                    <a:pt x="189" y="234"/>
                    <a:pt x="188" y="233"/>
                  </a:cubicBezTo>
                  <a:cubicBezTo>
                    <a:pt x="193" y="236"/>
                    <a:pt x="198" y="240"/>
                    <a:pt x="201" y="246"/>
                  </a:cubicBezTo>
                  <a:cubicBezTo>
                    <a:pt x="206" y="240"/>
                    <a:pt x="216" y="253"/>
                    <a:pt x="213" y="256"/>
                  </a:cubicBezTo>
                  <a:cubicBezTo>
                    <a:pt x="216" y="254"/>
                    <a:pt x="212" y="248"/>
                    <a:pt x="217" y="251"/>
                  </a:cubicBezTo>
                  <a:cubicBezTo>
                    <a:pt x="209" y="258"/>
                    <a:pt x="233" y="273"/>
                    <a:pt x="233" y="279"/>
                  </a:cubicBezTo>
                  <a:cubicBezTo>
                    <a:pt x="235" y="274"/>
                    <a:pt x="236" y="278"/>
                    <a:pt x="238" y="280"/>
                  </a:cubicBezTo>
                  <a:cubicBezTo>
                    <a:pt x="240" y="284"/>
                    <a:pt x="237" y="282"/>
                    <a:pt x="237" y="285"/>
                  </a:cubicBezTo>
                  <a:cubicBezTo>
                    <a:pt x="238" y="290"/>
                    <a:pt x="242" y="295"/>
                    <a:pt x="245" y="300"/>
                  </a:cubicBezTo>
                  <a:cubicBezTo>
                    <a:pt x="247" y="306"/>
                    <a:pt x="249" y="313"/>
                    <a:pt x="252" y="320"/>
                  </a:cubicBezTo>
                  <a:cubicBezTo>
                    <a:pt x="253" y="322"/>
                    <a:pt x="254" y="325"/>
                    <a:pt x="255" y="328"/>
                  </a:cubicBezTo>
                  <a:cubicBezTo>
                    <a:pt x="255" y="329"/>
                    <a:pt x="255" y="336"/>
                    <a:pt x="253" y="329"/>
                  </a:cubicBezTo>
                  <a:cubicBezTo>
                    <a:pt x="253" y="333"/>
                    <a:pt x="258" y="345"/>
                    <a:pt x="253" y="338"/>
                  </a:cubicBezTo>
                  <a:cubicBezTo>
                    <a:pt x="254" y="340"/>
                    <a:pt x="256" y="342"/>
                    <a:pt x="258" y="344"/>
                  </a:cubicBezTo>
                  <a:cubicBezTo>
                    <a:pt x="252" y="344"/>
                    <a:pt x="257" y="347"/>
                    <a:pt x="257" y="350"/>
                  </a:cubicBezTo>
                  <a:cubicBezTo>
                    <a:pt x="259" y="355"/>
                    <a:pt x="260" y="358"/>
                    <a:pt x="262" y="361"/>
                  </a:cubicBezTo>
                  <a:cubicBezTo>
                    <a:pt x="263" y="363"/>
                    <a:pt x="263" y="371"/>
                    <a:pt x="263" y="373"/>
                  </a:cubicBezTo>
                  <a:cubicBezTo>
                    <a:pt x="261" y="372"/>
                    <a:pt x="260" y="370"/>
                    <a:pt x="260" y="368"/>
                  </a:cubicBezTo>
                  <a:cubicBezTo>
                    <a:pt x="254" y="371"/>
                    <a:pt x="259" y="377"/>
                    <a:pt x="261" y="381"/>
                  </a:cubicBezTo>
                  <a:cubicBezTo>
                    <a:pt x="259" y="380"/>
                    <a:pt x="257" y="379"/>
                    <a:pt x="255" y="379"/>
                  </a:cubicBezTo>
                  <a:cubicBezTo>
                    <a:pt x="258" y="381"/>
                    <a:pt x="260" y="394"/>
                    <a:pt x="259" y="397"/>
                  </a:cubicBezTo>
                  <a:cubicBezTo>
                    <a:pt x="259" y="395"/>
                    <a:pt x="258" y="393"/>
                    <a:pt x="257" y="391"/>
                  </a:cubicBezTo>
                  <a:cubicBezTo>
                    <a:pt x="259" y="394"/>
                    <a:pt x="258" y="397"/>
                    <a:pt x="257" y="400"/>
                  </a:cubicBezTo>
                  <a:cubicBezTo>
                    <a:pt x="260" y="400"/>
                    <a:pt x="260" y="402"/>
                    <a:pt x="259" y="405"/>
                  </a:cubicBezTo>
                  <a:cubicBezTo>
                    <a:pt x="258" y="407"/>
                    <a:pt x="255" y="409"/>
                    <a:pt x="254" y="409"/>
                  </a:cubicBezTo>
                  <a:cubicBezTo>
                    <a:pt x="253" y="415"/>
                    <a:pt x="255" y="415"/>
                    <a:pt x="249" y="418"/>
                  </a:cubicBezTo>
                  <a:cubicBezTo>
                    <a:pt x="247" y="419"/>
                    <a:pt x="246" y="421"/>
                    <a:pt x="244" y="422"/>
                  </a:cubicBezTo>
                  <a:cubicBezTo>
                    <a:pt x="241" y="423"/>
                    <a:pt x="240" y="427"/>
                    <a:pt x="238" y="427"/>
                  </a:cubicBezTo>
                  <a:cubicBezTo>
                    <a:pt x="235" y="428"/>
                    <a:pt x="232" y="430"/>
                    <a:pt x="229" y="431"/>
                  </a:cubicBezTo>
                  <a:cubicBezTo>
                    <a:pt x="228" y="432"/>
                    <a:pt x="226" y="439"/>
                    <a:pt x="225" y="438"/>
                  </a:cubicBezTo>
                  <a:cubicBezTo>
                    <a:pt x="222" y="437"/>
                    <a:pt x="217" y="441"/>
                    <a:pt x="215" y="443"/>
                  </a:cubicBezTo>
                  <a:cubicBezTo>
                    <a:pt x="212" y="445"/>
                    <a:pt x="206" y="447"/>
                    <a:pt x="203" y="450"/>
                  </a:cubicBezTo>
                  <a:cubicBezTo>
                    <a:pt x="201" y="446"/>
                    <a:pt x="196" y="446"/>
                    <a:pt x="196" y="441"/>
                  </a:cubicBezTo>
                  <a:cubicBezTo>
                    <a:pt x="195" y="443"/>
                    <a:pt x="195" y="445"/>
                    <a:pt x="195" y="447"/>
                  </a:cubicBezTo>
                  <a:cubicBezTo>
                    <a:pt x="194" y="445"/>
                    <a:pt x="193" y="444"/>
                    <a:pt x="193" y="442"/>
                  </a:cubicBezTo>
                  <a:cubicBezTo>
                    <a:pt x="194" y="446"/>
                    <a:pt x="194" y="445"/>
                    <a:pt x="191" y="442"/>
                  </a:cubicBezTo>
                  <a:cubicBezTo>
                    <a:pt x="194" y="442"/>
                    <a:pt x="188" y="440"/>
                    <a:pt x="188" y="440"/>
                  </a:cubicBezTo>
                  <a:cubicBezTo>
                    <a:pt x="189" y="443"/>
                    <a:pt x="188" y="448"/>
                    <a:pt x="183" y="447"/>
                  </a:cubicBezTo>
                  <a:cubicBezTo>
                    <a:pt x="184" y="450"/>
                    <a:pt x="189" y="445"/>
                    <a:pt x="190" y="449"/>
                  </a:cubicBezTo>
                  <a:cubicBezTo>
                    <a:pt x="191" y="455"/>
                    <a:pt x="181" y="452"/>
                    <a:pt x="179" y="452"/>
                  </a:cubicBezTo>
                  <a:cubicBezTo>
                    <a:pt x="182" y="455"/>
                    <a:pt x="188" y="455"/>
                    <a:pt x="191" y="459"/>
                  </a:cubicBezTo>
                  <a:cubicBezTo>
                    <a:pt x="187" y="460"/>
                    <a:pt x="187" y="465"/>
                    <a:pt x="183" y="462"/>
                  </a:cubicBezTo>
                  <a:cubicBezTo>
                    <a:pt x="180" y="461"/>
                    <a:pt x="178" y="455"/>
                    <a:pt x="175" y="455"/>
                  </a:cubicBezTo>
                  <a:cubicBezTo>
                    <a:pt x="177" y="457"/>
                    <a:pt x="188" y="466"/>
                    <a:pt x="186" y="469"/>
                  </a:cubicBezTo>
                  <a:cubicBezTo>
                    <a:pt x="179" y="466"/>
                    <a:pt x="176" y="459"/>
                    <a:pt x="170" y="455"/>
                  </a:cubicBezTo>
                  <a:cubicBezTo>
                    <a:pt x="171" y="460"/>
                    <a:pt x="192" y="474"/>
                    <a:pt x="183" y="479"/>
                  </a:cubicBezTo>
                  <a:cubicBezTo>
                    <a:pt x="176" y="482"/>
                    <a:pt x="166" y="466"/>
                    <a:pt x="161" y="463"/>
                  </a:cubicBezTo>
                  <a:cubicBezTo>
                    <a:pt x="165" y="468"/>
                    <a:pt x="176" y="476"/>
                    <a:pt x="174" y="483"/>
                  </a:cubicBezTo>
                  <a:cubicBezTo>
                    <a:pt x="172" y="488"/>
                    <a:pt x="164" y="489"/>
                    <a:pt x="159" y="491"/>
                  </a:cubicBezTo>
                  <a:cubicBezTo>
                    <a:pt x="152" y="495"/>
                    <a:pt x="152" y="500"/>
                    <a:pt x="148" y="506"/>
                  </a:cubicBezTo>
                  <a:cubicBezTo>
                    <a:pt x="145" y="510"/>
                    <a:pt x="137" y="516"/>
                    <a:pt x="132" y="511"/>
                  </a:cubicBezTo>
                  <a:cubicBezTo>
                    <a:pt x="134" y="509"/>
                    <a:pt x="136" y="508"/>
                    <a:pt x="138" y="508"/>
                  </a:cubicBezTo>
                  <a:cubicBezTo>
                    <a:pt x="138" y="507"/>
                    <a:pt x="137" y="505"/>
                    <a:pt x="137" y="504"/>
                  </a:cubicBezTo>
                  <a:cubicBezTo>
                    <a:pt x="136" y="505"/>
                    <a:pt x="134" y="505"/>
                    <a:pt x="133" y="506"/>
                  </a:cubicBezTo>
                  <a:cubicBezTo>
                    <a:pt x="133" y="498"/>
                    <a:pt x="132" y="491"/>
                    <a:pt x="132" y="484"/>
                  </a:cubicBezTo>
                  <a:cubicBezTo>
                    <a:pt x="132" y="480"/>
                    <a:pt x="132" y="477"/>
                    <a:pt x="133" y="473"/>
                  </a:cubicBezTo>
                  <a:cubicBezTo>
                    <a:pt x="134" y="471"/>
                    <a:pt x="139" y="461"/>
                    <a:pt x="140" y="468"/>
                  </a:cubicBezTo>
                  <a:cubicBezTo>
                    <a:pt x="140" y="457"/>
                    <a:pt x="119" y="458"/>
                    <a:pt x="121" y="449"/>
                  </a:cubicBezTo>
                  <a:cubicBezTo>
                    <a:pt x="120" y="451"/>
                    <a:pt x="119" y="450"/>
                    <a:pt x="118" y="449"/>
                  </a:cubicBezTo>
                  <a:cubicBezTo>
                    <a:pt x="120" y="448"/>
                    <a:pt x="121" y="445"/>
                    <a:pt x="124" y="445"/>
                  </a:cubicBezTo>
                  <a:cubicBezTo>
                    <a:pt x="126" y="445"/>
                    <a:pt x="128" y="445"/>
                    <a:pt x="131" y="444"/>
                  </a:cubicBezTo>
                  <a:cubicBezTo>
                    <a:pt x="132" y="444"/>
                    <a:pt x="135" y="441"/>
                    <a:pt x="136" y="439"/>
                  </a:cubicBezTo>
                  <a:cubicBezTo>
                    <a:pt x="138" y="436"/>
                    <a:pt x="134" y="433"/>
                    <a:pt x="137" y="430"/>
                  </a:cubicBezTo>
                  <a:cubicBezTo>
                    <a:pt x="142" y="435"/>
                    <a:pt x="150" y="430"/>
                    <a:pt x="156" y="429"/>
                  </a:cubicBezTo>
                  <a:cubicBezTo>
                    <a:pt x="158" y="428"/>
                    <a:pt x="159" y="430"/>
                    <a:pt x="160" y="431"/>
                  </a:cubicBezTo>
                  <a:cubicBezTo>
                    <a:pt x="162" y="435"/>
                    <a:pt x="166" y="435"/>
                    <a:pt x="170" y="436"/>
                  </a:cubicBezTo>
                  <a:cubicBezTo>
                    <a:pt x="170" y="433"/>
                    <a:pt x="167" y="430"/>
                    <a:pt x="171" y="430"/>
                  </a:cubicBezTo>
                  <a:cubicBezTo>
                    <a:pt x="170" y="424"/>
                    <a:pt x="163" y="424"/>
                    <a:pt x="161" y="420"/>
                  </a:cubicBezTo>
                  <a:cubicBezTo>
                    <a:pt x="159" y="417"/>
                    <a:pt x="158" y="413"/>
                    <a:pt x="157" y="410"/>
                  </a:cubicBezTo>
                  <a:cubicBezTo>
                    <a:pt x="156" y="406"/>
                    <a:pt x="160" y="406"/>
                    <a:pt x="162" y="403"/>
                  </a:cubicBezTo>
                  <a:cubicBezTo>
                    <a:pt x="164" y="399"/>
                    <a:pt x="173" y="405"/>
                    <a:pt x="176" y="406"/>
                  </a:cubicBezTo>
                  <a:cubicBezTo>
                    <a:pt x="174" y="402"/>
                    <a:pt x="177" y="398"/>
                    <a:pt x="174" y="395"/>
                  </a:cubicBezTo>
                  <a:cubicBezTo>
                    <a:pt x="177" y="395"/>
                    <a:pt x="180" y="396"/>
                    <a:pt x="183" y="395"/>
                  </a:cubicBezTo>
                  <a:cubicBezTo>
                    <a:pt x="185" y="394"/>
                    <a:pt x="190" y="391"/>
                    <a:pt x="192" y="389"/>
                  </a:cubicBezTo>
                  <a:cubicBezTo>
                    <a:pt x="194" y="387"/>
                    <a:pt x="195" y="385"/>
                    <a:pt x="198" y="384"/>
                  </a:cubicBezTo>
                  <a:cubicBezTo>
                    <a:pt x="201" y="383"/>
                    <a:pt x="204" y="383"/>
                    <a:pt x="206" y="381"/>
                  </a:cubicBezTo>
                  <a:cubicBezTo>
                    <a:pt x="212" y="376"/>
                    <a:pt x="203" y="362"/>
                    <a:pt x="204" y="355"/>
                  </a:cubicBezTo>
                  <a:cubicBezTo>
                    <a:pt x="205" y="350"/>
                    <a:pt x="207" y="346"/>
                    <a:pt x="204" y="340"/>
                  </a:cubicBezTo>
                  <a:cubicBezTo>
                    <a:pt x="203" y="338"/>
                    <a:pt x="202" y="337"/>
                    <a:pt x="201" y="335"/>
                  </a:cubicBezTo>
                  <a:cubicBezTo>
                    <a:pt x="200" y="332"/>
                    <a:pt x="201" y="330"/>
                    <a:pt x="199" y="327"/>
                  </a:cubicBezTo>
                  <a:cubicBezTo>
                    <a:pt x="198" y="323"/>
                    <a:pt x="196" y="323"/>
                    <a:pt x="195" y="318"/>
                  </a:cubicBezTo>
                  <a:cubicBezTo>
                    <a:pt x="195" y="312"/>
                    <a:pt x="199" y="308"/>
                    <a:pt x="199" y="303"/>
                  </a:cubicBezTo>
                  <a:cubicBezTo>
                    <a:pt x="199" y="301"/>
                    <a:pt x="199" y="294"/>
                    <a:pt x="199" y="293"/>
                  </a:cubicBezTo>
                  <a:cubicBezTo>
                    <a:pt x="194" y="289"/>
                    <a:pt x="198" y="290"/>
                    <a:pt x="200" y="286"/>
                  </a:cubicBezTo>
                  <a:cubicBezTo>
                    <a:pt x="203" y="280"/>
                    <a:pt x="195" y="274"/>
                    <a:pt x="191" y="271"/>
                  </a:cubicBezTo>
                  <a:cubicBezTo>
                    <a:pt x="189" y="269"/>
                    <a:pt x="183" y="266"/>
                    <a:pt x="183" y="263"/>
                  </a:cubicBezTo>
                  <a:cubicBezTo>
                    <a:pt x="184" y="259"/>
                    <a:pt x="190" y="258"/>
                    <a:pt x="191" y="254"/>
                  </a:cubicBezTo>
                  <a:cubicBezTo>
                    <a:pt x="187" y="253"/>
                    <a:pt x="182" y="250"/>
                    <a:pt x="180" y="246"/>
                  </a:cubicBezTo>
                  <a:cubicBezTo>
                    <a:pt x="178" y="244"/>
                    <a:pt x="176" y="246"/>
                    <a:pt x="174" y="242"/>
                  </a:cubicBezTo>
                  <a:cubicBezTo>
                    <a:pt x="171" y="237"/>
                    <a:pt x="169" y="242"/>
                    <a:pt x="166" y="240"/>
                  </a:cubicBezTo>
                  <a:cubicBezTo>
                    <a:pt x="164" y="239"/>
                    <a:pt x="161" y="233"/>
                    <a:pt x="161" y="231"/>
                  </a:cubicBezTo>
                  <a:cubicBezTo>
                    <a:pt x="160" y="224"/>
                    <a:pt x="157" y="218"/>
                    <a:pt x="151" y="212"/>
                  </a:cubicBezTo>
                  <a:cubicBezTo>
                    <a:pt x="149" y="211"/>
                    <a:pt x="145" y="210"/>
                    <a:pt x="143" y="208"/>
                  </a:cubicBezTo>
                  <a:cubicBezTo>
                    <a:pt x="138" y="203"/>
                    <a:pt x="133" y="198"/>
                    <a:pt x="129" y="193"/>
                  </a:cubicBezTo>
                  <a:cubicBezTo>
                    <a:pt x="127" y="190"/>
                    <a:pt x="126" y="185"/>
                    <a:pt x="123" y="182"/>
                  </a:cubicBezTo>
                  <a:cubicBezTo>
                    <a:pt x="122" y="181"/>
                    <a:pt x="121" y="179"/>
                    <a:pt x="119" y="181"/>
                  </a:cubicBezTo>
                  <a:cubicBezTo>
                    <a:pt x="117" y="178"/>
                    <a:pt x="114" y="177"/>
                    <a:pt x="112" y="174"/>
                  </a:cubicBezTo>
                  <a:cubicBezTo>
                    <a:pt x="111" y="172"/>
                    <a:pt x="108" y="167"/>
                    <a:pt x="110" y="165"/>
                  </a:cubicBezTo>
                  <a:cubicBezTo>
                    <a:pt x="113" y="162"/>
                    <a:pt x="99" y="159"/>
                    <a:pt x="98" y="159"/>
                  </a:cubicBezTo>
                  <a:cubicBezTo>
                    <a:pt x="89" y="157"/>
                    <a:pt x="83" y="147"/>
                    <a:pt x="75" y="144"/>
                  </a:cubicBezTo>
                  <a:cubicBezTo>
                    <a:pt x="72" y="144"/>
                    <a:pt x="65" y="141"/>
                    <a:pt x="71" y="138"/>
                  </a:cubicBezTo>
                  <a:cubicBezTo>
                    <a:pt x="78" y="134"/>
                    <a:pt x="69" y="132"/>
                    <a:pt x="70" y="128"/>
                  </a:cubicBezTo>
                  <a:cubicBezTo>
                    <a:pt x="71" y="126"/>
                    <a:pt x="81" y="129"/>
                    <a:pt x="82" y="129"/>
                  </a:cubicBezTo>
                  <a:cubicBezTo>
                    <a:pt x="87" y="130"/>
                    <a:pt x="98" y="123"/>
                    <a:pt x="92" y="121"/>
                  </a:cubicBezTo>
                  <a:cubicBezTo>
                    <a:pt x="93" y="119"/>
                    <a:pt x="97" y="118"/>
                    <a:pt x="97" y="116"/>
                  </a:cubicBezTo>
                  <a:cubicBezTo>
                    <a:pt x="97" y="112"/>
                    <a:pt x="93" y="109"/>
                    <a:pt x="90" y="109"/>
                  </a:cubicBezTo>
                  <a:cubicBezTo>
                    <a:pt x="88" y="110"/>
                    <a:pt x="87" y="108"/>
                    <a:pt x="87" y="106"/>
                  </a:cubicBezTo>
                  <a:cubicBezTo>
                    <a:pt x="85" y="102"/>
                    <a:pt x="81" y="103"/>
                    <a:pt x="77" y="102"/>
                  </a:cubicBezTo>
                  <a:cubicBezTo>
                    <a:pt x="78" y="99"/>
                    <a:pt x="83" y="99"/>
                    <a:pt x="83" y="97"/>
                  </a:cubicBezTo>
                  <a:cubicBezTo>
                    <a:pt x="83" y="93"/>
                    <a:pt x="78" y="91"/>
                    <a:pt x="76" y="89"/>
                  </a:cubicBezTo>
                  <a:cubicBezTo>
                    <a:pt x="72" y="87"/>
                    <a:pt x="70" y="84"/>
                    <a:pt x="65" y="84"/>
                  </a:cubicBezTo>
                  <a:cubicBezTo>
                    <a:pt x="58" y="86"/>
                    <a:pt x="60" y="90"/>
                    <a:pt x="57" y="94"/>
                  </a:cubicBezTo>
                  <a:cubicBezTo>
                    <a:pt x="53" y="92"/>
                    <a:pt x="49" y="88"/>
                    <a:pt x="45" y="89"/>
                  </a:cubicBezTo>
                  <a:cubicBezTo>
                    <a:pt x="41" y="90"/>
                    <a:pt x="34" y="83"/>
                    <a:pt x="32" y="80"/>
                  </a:cubicBezTo>
                  <a:cubicBezTo>
                    <a:pt x="29" y="76"/>
                    <a:pt x="27" y="68"/>
                    <a:pt x="28" y="64"/>
                  </a:cubicBezTo>
                  <a:cubicBezTo>
                    <a:pt x="30" y="57"/>
                    <a:pt x="25" y="59"/>
                    <a:pt x="23" y="53"/>
                  </a:cubicBezTo>
                  <a:cubicBezTo>
                    <a:pt x="24" y="56"/>
                    <a:pt x="24" y="58"/>
                    <a:pt x="22" y="59"/>
                  </a:cubicBezTo>
                  <a:cubicBezTo>
                    <a:pt x="18" y="58"/>
                    <a:pt x="17" y="52"/>
                    <a:pt x="14" y="49"/>
                  </a:cubicBezTo>
                  <a:cubicBezTo>
                    <a:pt x="10" y="46"/>
                    <a:pt x="2" y="39"/>
                    <a:pt x="0" y="3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553">
              <a:extLst>
                <a:ext uri="{FF2B5EF4-FFF2-40B4-BE49-F238E27FC236}">
                  <a16:creationId xmlns:a16="http://schemas.microsoft.com/office/drawing/2014/main" id="{C33F3B89-B73F-4AAE-A064-8327BCCE4C23}"/>
                </a:ext>
              </a:extLst>
            </p:cNvPr>
            <p:cNvSpPr>
              <a:spLocks/>
            </p:cNvSpPr>
            <p:nvPr/>
          </p:nvSpPr>
          <p:spPr bwMode="auto">
            <a:xfrm>
              <a:off x="9358464" y="3516622"/>
              <a:ext cx="573935" cy="1116725"/>
            </a:xfrm>
            <a:custGeom>
              <a:avLst/>
              <a:gdLst>
                <a:gd name="T0" fmla="*/ 21 w 263"/>
                <a:gd name="T1" fmla="*/ 29 h 516"/>
                <a:gd name="T2" fmla="*/ 46 w 263"/>
                <a:gd name="T3" fmla="*/ 23 h 516"/>
                <a:gd name="T4" fmla="*/ 77 w 263"/>
                <a:gd name="T5" fmla="*/ 17 h 516"/>
                <a:gd name="T6" fmla="*/ 106 w 263"/>
                <a:gd name="T7" fmla="*/ 14 h 516"/>
                <a:gd name="T8" fmla="*/ 132 w 263"/>
                <a:gd name="T9" fmla="*/ 27 h 516"/>
                <a:gd name="T10" fmla="*/ 161 w 263"/>
                <a:gd name="T11" fmla="*/ 61 h 516"/>
                <a:gd name="T12" fmla="*/ 182 w 263"/>
                <a:gd name="T13" fmla="*/ 65 h 516"/>
                <a:gd name="T14" fmla="*/ 163 w 263"/>
                <a:gd name="T15" fmla="*/ 81 h 516"/>
                <a:gd name="T16" fmla="*/ 142 w 263"/>
                <a:gd name="T17" fmla="*/ 82 h 516"/>
                <a:gd name="T18" fmla="*/ 142 w 263"/>
                <a:gd name="T19" fmla="*/ 94 h 516"/>
                <a:gd name="T20" fmla="*/ 131 w 263"/>
                <a:gd name="T21" fmla="*/ 116 h 516"/>
                <a:gd name="T22" fmla="*/ 127 w 263"/>
                <a:gd name="T23" fmla="*/ 163 h 516"/>
                <a:gd name="T24" fmla="*/ 150 w 263"/>
                <a:gd name="T25" fmla="*/ 184 h 516"/>
                <a:gd name="T26" fmla="*/ 164 w 263"/>
                <a:gd name="T27" fmla="*/ 209 h 516"/>
                <a:gd name="T28" fmla="*/ 188 w 263"/>
                <a:gd name="T29" fmla="*/ 233 h 516"/>
                <a:gd name="T30" fmla="*/ 217 w 263"/>
                <a:gd name="T31" fmla="*/ 251 h 516"/>
                <a:gd name="T32" fmla="*/ 237 w 263"/>
                <a:gd name="T33" fmla="*/ 285 h 516"/>
                <a:gd name="T34" fmla="*/ 255 w 263"/>
                <a:gd name="T35" fmla="*/ 328 h 516"/>
                <a:gd name="T36" fmla="*/ 258 w 263"/>
                <a:gd name="T37" fmla="*/ 344 h 516"/>
                <a:gd name="T38" fmla="*/ 263 w 263"/>
                <a:gd name="T39" fmla="*/ 373 h 516"/>
                <a:gd name="T40" fmla="*/ 255 w 263"/>
                <a:gd name="T41" fmla="*/ 379 h 516"/>
                <a:gd name="T42" fmla="*/ 257 w 263"/>
                <a:gd name="T43" fmla="*/ 400 h 516"/>
                <a:gd name="T44" fmla="*/ 249 w 263"/>
                <a:gd name="T45" fmla="*/ 418 h 516"/>
                <a:gd name="T46" fmla="*/ 229 w 263"/>
                <a:gd name="T47" fmla="*/ 431 h 516"/>
                <a:gd name="T48" fmla="*/ 203 w 263"/>
                <a:gd name="T49" fmla="*/ 450 h 516"/>
                <a:gd name="T50" fmla="*/ 193 w 263"/>
                <a:gd name="T51" fmla="*/ 442 h 516"/>
                <a:gd name="T52" fmla="*/ 183 w 263"/>
                <a:gd name="T53" fmla="*/ 447 h 516"/>
                <a:gd name="T54" fmla="*/ 191 w 263"/>
                <a:gd name="T55" fmla="*/ 459 h 516"/>
                <a:gd name="T56" fmla="*/ 186 w 263"/>
                <a:gd name="T57" fmla="*/ 469 h 516"/>
                <a:gd name="T58" fmla="*/ 161 w 263"/>
                <a:gd name="T59" fmla="*/ 463 h 516"/>
                <a:gd name="T60" fmla="*/ 148 w 263"/>
                <a:gd name="T61" fmla="*/ 506 h 516"/>
                <a:gd name="T62" fmla="*/ 137 w 263"/>
                <a:gd name="T63" fmla="*/ 504 h 516"/>
                <a:gd name="T64" fmla="*/ 133 w 263"/>
                <a:gd name="T65" fmla="*/ 473 h 516"/>
                <a:gd name="T66" fmla="*/ 118 w 263"/>
                <a:gd name="T67" fmla="*/ 449 h 516"/>
                <a:gd name="T68" fmla="*/ 136 w 263"/>
                <a:gd name="T69" fmla="*/ 439 h 516"/>
                <a:gd name="T70" fmla="*/ 160 w 263"/>
                <a:gd name="T71" fmla="*/ 431 h 516"/>
                <a:gd name="T72" fmla="*/ 161 w 263"/>
                <a:gd name="T73" fmla="*/ 420 h 516"/>
                <a:gd name="T74" fmla="*/ 176 w 263"/>
                <a:gd name="T75" fmla="*/ 406 h 516"/>
                <a:gd name="T76" fmla="*/ 192 w 263"/>
                <a:gd name="T77" fmla="*/ 389 h 516"/>
                <a:gd name="T78" fmla="*/ 204 w 263"/>
                <a:gd name="T79" fmla="*/ 355 h 516"/>
                <a:gd name="T80" fmla="*/ 199 w 263"/>
                <a:gd name="T81" fmla="*/ 327 h 516"/>
                <a:gd name="T82" fmla="*/ 199 w 263"/>
                <a:gd name="T83" fmla="*/ 293 h 516"/>
                <a:gd name="T84" fmla="*/ 183 w 263"/>
                <a:gd name="T85" fmla="*/ 263 h 516"/>
                <a:gd name="T86" fmla="*/ 174 w 263"/>
                <a:gd name="T87" fmla="*/ 242 h 516"/>
                <a:gd name="T88" fmla="*/ 151 w 263"/>
                <a:gd name="T89" fmla="*/ 212 h 516"/>
                <a:gd name="T90" fmla="*/ 123 w 263"/>
                <a:gd name="T91" fmla="*/ 182 h 516"/>
                <a:gd name="T92" fmla="*/ 110 w 263"/>
                <a:gd name="T93" fmla="*/ 165 h 516"/>
                <a:gd name="T94" fmla="*/ 71 w 263"/>
                <a:gd name="T95" fmla="*/ 138 h 516"/>
                <a:gd name="T96" fmla="*/ 92 w 263"/>
                <a:gd name="T97" fmla="*/ 121 h 516"/>
                <a:gd name="T98" fmla="*/ 87 w 263"/>
                <a:gd name="T99" fmla="*/ 106 h 516"/>
                <a:gd name="T100" fmla="*/ 76 w 263"/>
                <a:gd name="T101" fmla="*/ 89 h 516"/>
                <a:gd name="T102" fmla="*/ 45 w 263"/>
                <a:gd name="T103" fmla="*/ 89 h 516"/>
                <a:gd name="T104" fmla="*/ 23 w 263"/>
                <a:gd name="T105" fmla="*/ 53 h 516"/>
                <a:gd name="T106" fmla="*/ 0 w 263"/>
                <a:gd name="T107" fmla="*/ 3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 h="516">
                  <a:moveTo>
                    <a:pt x="0" y="34"/>
                  </a:moveTo>
                  <a:cubicBezTo>
                    <a:pt x="6" y="34"/>
                    <a:pt x="4" y="27"/>
                    <a:pt x="6" y="23"/>
                  </a:cubicBezTo>
                  <a:cubicBezTo>
                    <a:pt x="10" y="18"/>
                    <a:pt x="19" y="26"/>
                    <a:pt x="21" y="29"/>
                  </a:cubicBezTo>
                  <a:cubicBezTo>
                    <a:pt x="26" y="33"/>
                    <a:pt x="29" y="30"/>
                    <a:pt x="32" y="25"/>
                  </a:cubicBezTo>
                  <a:cubicBezTo>
                    <a:pt x="36" y="18"/>
                    <a:pt x="38" y="24"/>
                    <a:pt x="40" y="28"/>
                  </a:cubicBezTo>
                  <a:cubicBezTo>
                    <a:pt x="42" y="25"/>
                    <a:pt x="42" y="19"/>
                    <a:pt x="46" y="23"/>
                  </a:cubicBezTo>
                  <a:cubicBezTo>
                    <a:pt x="48" y="25"/>
                    <a:pt x="50" y="28"/>
                    <a:pt x="53" y="30"/>
                  </a:cubicBezTo>
                  <a:cubicBezTo>
                    <a:pt x="55" y="31"/>
                    <a:pt x="56" y="19"/>
                    <a:pt x="62" y="19"/>
                  </a:cubicBezTo>
                  <a:cubicBezTo>
                    <a:pt x="60" y="27"/>
                    <a:pt x="75" y="20"/>
                    <a:pt x="77" y="17"/>
                  </a:cubicBezTo>
                  <a:cubicBezTo>
                    <a:pt x="80" y="14"/>
                    <a:pt x="77" y="12"/>
                    <a:pt x="78" y="10"/>
                  </a:cubicBezTo>
                  <a:cubicBezTo>
                    <a:pt x="79" y="5"/>
                    <a:pt x="88" y="5"/>
                    <a:pt x="90" y="0"/>
                  </a:cubicBezTo>
                  <a:cubicBezTo>
                    <a:pt x="94" y="6"/>
                    <a:pt x="100" y="11"/>
                    <a:pt x="106" y="14"/>
                  </a:cubicBezTo>
                  <a:cubicBezTo>
                    <a:pt x="111" y="16"/>
                    <a:pt x="116" y="12"/>
                    <a:pt x="120" y="16"/>
                  </a:cubicBezTo>
                  <a:cubicBezTo>
                    <a:pt x="123" y="21"/>
                    <a:pt x="129" y="14"/>
                    <a:pt x="134" y="18"/>
                  </a:cubicBezTo>
                  <a:cubicBezTo>
                    <a:pt x="136" y="20"/>
                    <a:pt x="139" y="30"/>
                    <a:pt x="132" y="27"/>
                  </a:cubicBezTo>
                  <a:cubicBezTo>
                    <a:pt x="132" y="35"/>
                    <a:pt x="137" y="41"/>
                    <a:pt x="139" y="49"/>
                  </a:cubicBezTo>
                  <a:cubicBezTo>
                    <a:pt x="141" y="47"/>
                    <a:pt x="150" y="49"/>
                    <a:pt x="150" y="53"/>
                  </a:cubicBezTo>
                  <a:cubicBezTo>
                    <a:pt x="150" y="58"/>
                    <a:pt x="159" y="57"/>
                    <a:pt x="161" y="61"/>
                  </a:cubicBezTo>
                  <a:cubicBezTo>
                    <a:pt x="162" y="61"/>
                    <a:pt x="162" y="60"/>
                    <a:pt x="163" y="60"/>
                  </a:cubicBezTo>
                  <a:cubicBezTo>
                    <a:pt x="165" y="64"/>
                    <a:pt x="168" y="61"/>
                    <a:pt x="171" y="60"/>
                  </a:cubicBezTo>
                  <a:cubicBezTo>
                    <a:pt x="175" y="58"/>
                    <a:pt x="179" y="63"/>
                    <a:pt x="182" y="65"/>
                  </a:cubicBezTo>
                  <a:cubicBezTo>
                    <a:pt x="178" y="69"/>
                    <a:pt x="178" y="63"/>
                    <a:pt x="174" y="66"/>
                  </a:cubicBezTo>
                  <a:cubicBezTo>
                    <a:pt x="171" y="68"/>
                    <a:pt x="170" y="72"/>
                    <a:pt x="166" y="73"/>
                  </a:cubicBezTo>
                  <a:cubicBezTo>
                    <a:pt x="161" y="74"/>
                    <a:pt x="165" y="78"/>
                    <a:pt x="163" y="81"/>
                  </a:cubicBezTo>
                  <a:cubicBezTo>
                    <a:pt x="161" y="84"/>
                    <a:pt x="152" y="87"/>
                    <a:pt x="157" y="81"/>
                  </a:cubicBezTo>
                  <a:cubicBezTo>
                    <a:pt x="154" y="81"/>
                    <a:pt x="150" y="85"/>
                    <a:pt x="149" y="87"/>
                  </a:cubicBezTo>
                  <a:cubicBezTo>
                    <a:pt x="147" y="85"/>
                    <a:pt x="146" y="81"/>
                    <a:pt x="142" y="82"/>
                  </a:cubicBezTo>
                  <a:cubicBezTo>
                    <a:pt x="143" y="83"/>
                    <a:pt x="145" y="84"/>
                    <a:pt x="146" y="85"/>
                  </a:cubicBezTo>
                  <a:cubicBezTo>
                    <a:pt x="144" y="88"/>
                    <a:pt x="146" y="89"/>
                    <a:pt x="147" y="92"/>
                  </a:cubicBezTo>
                  <a:cubicBezTo>
                    <a:pt x="149" y="95"/>
                    <a:pt x="143" y="95"/>
                    <a:pt x="142" y="94"/>
                  </a:cubicBezTo>
                  <a:cubicBezTo>
                    <a:pt x="143" y="97"/>
                    <a:pt x="144" y="105"/>
                    <a:pt x="141" y="107"/>
                  </a:cubicBezTo>
                  <a:cubicBezTo>
                    <a:pt x="142" y="107"/>
                    <a:pt x="142" y="107"/>
                    <a:pt x="142" y="107"/>
                  </a:cubicBezTo>
                  <a:cubicBezTo>
                    <a:pt x="142" y="109"/>
                    <a:pt x="133" y="119"/>
                    <a:pt x="131" y="116"/>
                  </a:cubicBezTo>
                  <a:cubicBezTo>
                    <a:pt x="126" y="119"/>
                    <a:pt x="125" y="126"/>
                    <a:pt x="124" y="131"/>
                  </a:cubicBezTo>
                  <a:cubicBezTo>
                    <a:pt x="124" y="137"/>
                    <a:pt x="126" y="142"/>
                    <a:pt x="123" y="148"/>
                  </a:cubicBezTo>
                  <a:cubicBezTo>
                    <a:pt x="119" y="155"/>
                    <a:pt x="127" y="157"/>
                    <a:pt x="127" y="163"/>
                  </a:cubicBezTo>
                  <a:cubicBezTo>
                    <a:pt x="129" y="159"/>
                    <a:pt x="130" y="166"/>
                    <a:pt x="132" y="168"/>
                  </a:cubicBezTo>
                  <a:cubicBezTo>
                    <a:pt x="134" y="171"/>
                    <a:pt x="137" y="174"/>
                    <a:pt x="141" y="176"/>
                  </a:cubicBezTo>
                  <a:cubicBezTo>
                    <a:pt x="144" y="179"/>
                    <a:pt x="147" y="181"/>
                    <a:pt x="150" y="184"/>
                  </a:cubicBezTo>
                  <a:cubicBezTo>
                    <a:pt x="154" y="187"/>
                    <a:pt x="152" y="192"/>
                    <a:pt x="154" y="197"/>
                  </a:cubicBezTo>
                  <a:cubicBezTo>
                    <a:pt x="152" y="195"/>
                    <a:pt x="150" y="194"/>
                    <a:pt x="148" y="194"/>
                  </a:cubicBezTo>
                  <a:cubicBezTo>
                    <a:pt x="155" y="195"/>
                    <a:pt x="158" y="204"/>
                    <a:pt x="164" y="209"/>
                  </a:cubicBezTo>
                  <a:cubicBezTo>
                    <a:pt x="168" y="212"/>
                    <a:pt x="181" y="219"/>
                    <a:pt x="178" y="226"/>
                  </a:cubicBezTo>
                  <a:cubicBezTo>
                    <a:pt x="182" y="223"/>
                    <a:pt x="189" y="232"/>
                    <a:pt x="191" y="235"/>
                  </a:cubicBezTo>
                  <a:cubicBezTo>
                    <a:pt x="190" y="234"/>
                    <a:pt x="189" y="234"/>
                    <a:pt x="188" y="233"/>
                  </a:cubicBezTo>
                  <a:cubicBezTo>
                    <a:pt x="193" y="236"/>
                    <a:pt x="198" y="240"/>
                    <a:pt x="201" y="246"/>
                  </a:cubicBezTo>
                  <a:cubicBezTo>
                    <a:pt x="206" y="240"/>
                    <a:pt x="216" y="253"/>
                    <a:pt x="213" y="256"/>
                  </a:cubicBezTo>
                  <a:cubicBezTo>
                    <a:pt x="216" y="254"/>
                    <a:pt x="212" y="248"/>
                    <a:pt x="217" y="251"/>
                  </a:cubicBezTo>
                  <a:cubicBezTo>
                    <a:pt x="209" y="258"/>
                    <a:pt x="233" y="273"/>
                    <a:pt x="233" y="279"/>
                  </a:cubicBezTo>
                  <a:cubicBezTo>
                    <a:pt x="235" y="274"/>
                    <a:pt x="236" y="278"/>
                    <a:pt x="238" y="280"/>
                  </a:cubicBezTo>
                  <a:cubicBezTo>
                    <a:pt x="240" y="284"/>
                    <a:pt x="237" y="282"/>
                    <a:pt x="237" y="285"/>
                  </a:cubicBezTo>
                  <a:cubicBezTo>
                    <a:pt x="238" y="290"/>
                    <a:pt x="242" y="295"/>
                    <a:pt x="245" y="300"/>
                  </a:cubicBezTo>
                  <a:cubicBezTo>
                    <a:pt x="247" y="306"/>
                    <a:pt x="249" y="313"/>
                    <a:pt x="252" y="320"/>
                  </a:cubicBezTo>
                  <a:cubicBezTo>
                    <a:pt x="253" y="322"/>
                    <a:pt x="254" y="325"/>
                    <a:pt x="255" y="328"/>
                  </a:cubicBezTo>
                  <a:cubicBezTo>
                    <a:pt x="255" y="329"/>
                    <a:pt x="255" y="336"/>
                    <a:pt x="253" y="329"/>
                  </a:cubicBezTo>
                  <a:cubicBezTo>
                    <a:pt x="253" y="333"/>
                    <a:pt x="258" y="345"/>
                    <a:pt x="253" y="338"/>
                  </a:cubicBezTo>
                  <a:cubicBezTo>
                    <a:pt x="254" y="340"/>
                    <a:pt x="256" y="342"/>
                    <a:pt x="258" y="344"/>
                  </a:cubicBezTo>
                  <a:cubicBezTo>
                    <a:pt x="252" y="344"/>
                    <a:pt x="257" y="347"/>
                    <a:pt x="257" y="350"/>
                  </a:cubicBezTo>
                  <a:cubicBezTo>
                    <a:pt x="259" y="355"/>
                    <a:pt x="260" y="358"/>
                    <a:pt x="262" y="361"/>
                  </a:cubicBezTo>
                  <a:cubicBezTo>
                    <a:pt x="263" y="363"/>
                    <a:pt x="263" y="371"/>
                    <a:pt x="263" y="373"/>
                  </a:cubicBezTo>
                  <a:cubicBezTo>
                    <a:pt x="261" y="372"/>
                    <a:pt x="260" y="370"/>
                    <a:pt x="260" y="368"/>
                  </a:cubicBezTo>
                  <a:cubicBezTo>
                    <a:pt x="254" y="371"/>
                    <a:pt x="259" y="377"/>
                    <a:pt x="261" y="381"/>
                  </a:cubicBezTo>
                  <a:cubicBezTo>
                    <a:pt x="259" y="380"/>
                    <a:pt x="257" y="379"/>
                    <a:pt x="255" y="379"/>
                  </a:cubicBezTo>
                  <a:cubicBezTo>
                    <a:pt x="258" y="381"/>
                    <a:pt x="260" y="394"/>
                    <a:pt x="259" y="397"/>
                  </a:cubicBezTo>
                  <a:cubicBezTo>
                    <a:pt x="259" y="395"/>
                    <a:pt x="258" y="393"/>
                    <a:pt x="257" y="391"/>
                  </a:cubicBezTo>
                  <a:cubicBezTo>
                    <a:pt x="259" y="394"/>
                    <a:pt x="258" y="397"/>
                    <a:pt x="257" y="400"/>
                  </a:cubicBezTo>
                  <a:cubicBezTo>
                    <a:pt x="260" y="400"/>
                    <a:pt x="260" y="402"/>
                    <a:pt x="259" y="405"/>
                  </a:cubicBezTo>
                  <a:cubicBezTo>
                    <a:pt x="258" y="407"/>
                    <a:pt x="255" y="409"/>
                    <a:pt x="254" y="409"/>
                  </a:cubicBezTo>
                  <a:cubicBezTo>
                    <a:pt x="253" y="415"/>
                    <a:pt x="255" y="415"/>
                    <a:pt x="249" y="418"/>
                  </a:cubicBezTo>
                  <a:cubicBezTo>
                    <a:pt x="247" y="419"/>
                    <a:pt x="246" y="421"/>
                    <a:pt x="244" y="422"/>
                  </a:cubicBezTo>
                  <a:cubicBezTo>
                    <a:pt x="241" y="423"/>
                    <a:pt x="240" y="427"/>
                    <a:pt x="238" y="427"/>
                  </a:cubicBezTo>
                  <a:cubicBezTo>
                    <a:pt x="235" y="428"/>
                    <a:pt x="232" y="430"/>
                    <a:pt x="229" y="431"/>
                  </a:cubicBezTo>
                  <a:cubicBezTo>
                    <a:pt x="228" y="432"/>
                    <a:pt x="226" y="439"/>
                    <a:pt x="225" y="438"/>
                  </a:cubicBezTo>
                  <a:cubicBezTo>
                    <a:pt x="222" y="437"/>
                    <a:pt x="217" y="441"/>
                    <a:pt x="215" y="443"/>
                  </a:cubicBezTo>
                  <a:cubicBezTo>
                    <a:pt x="212" y="445"/>
                    <a:pt x="206" y="447"/>
                    <a:pt x="203" y="450"/>
                  </a:cubicBezTo>
                  <a:cubicBezTo>
                    <a:pt x="201" y="446"/>
                    <a:pt x="196" y="446"/>
                    <a:pt x="196" y="441"/>
                  </a:cubicBezTo>
                  <a:cubicBezTo>
                    <a:pt x="195" y="443"/>
                    <a:pt x="195" y="445"/>
                    <a:pt x="195" y="447"/>
                  </a:cubicBezTo>
                  <a:cubicBezTo>
                    <a:pt x="194" y="445"/>
                    <a:pt x="193" y="444"/>
                    <a:pt x="193" y="442"/>
                  </a:cubicBezTo>
                  <a:cubicBezTo>
                    <a:pt x="194" y="446"/>
                    <a:pt x="194" y="445"/>
                    <a:pt x="191" y="442"/>
                  </a:cubicBezTo>
                  <a:cubicBezTo>
                    <a:pt x="194" y="442"/>
                    <a:pt x="188" y="440"/>
                    <a:pt x="188" y="440"/>
                  </a:cubicBezTo>
                  <a:cubicBezTo>
                    <a:pt x="189" y="443"/>
                    <a:pt x="188" y="448"/>
                    <a:pt x="183" y="447"/>
                  </a:cubicBezTo>
                  <a:cubicBezTo>
                    <a:pt x="184" y="450"/>
                    <a:pt x="189" y="445"/>
                    <a:pt x="190" y="449"/>
                  </a:cubicBezTo>
                  <a:cubicBezTo>
                    <a:pt x="191" y="455"/>
                    <a:pt x="181" y="452"/>
                    <a:pt x="179" y="452"/>
                  </a:cubicBezTo>
                  <a:cubicBezTo>
                    <a:pt x="182" y="455"/>
                    <a:pt x="188" y="455"/>
                    <a:pt x="191" y="459"/>
                  </a:cubicBezTo>
                  <a:cubicBezTo>
                    <a:pt x="187" y="460"/>
                    <a:pt x="187" y="465"/>
                    <a:pt x="183" y="462"/>
                  </a:cubicBezTo>
                  <a:cubicBezTo>
                    <a:pt x="180" y="461"/>
                    <a:pt x="178" y="455"/>
                    <a:pt x="175" y="455"/>
                  </a:cubicBezTo>
                  <a:cubicBezTo>
                    <a:pt x="177" y="457"/>
                    <a:pt x="188" y="466"/>
                    <a:pt x="186" y="469"/>
                  </a:cubicBezTo>
                  <a:cubicBezTo>
                    <a:pt x="179" y="466"/>
                    <a:pt x="176" y="459"/>
                    <a:pt x="170" y="455"/>
                  </a:cubicBezTo>
                  <a:cubicBezTo>
                    <a:pt x="171" y="460"/>
                    <a:pt x="192" y="474"/>
                    <a:pt x="183" y="479"/>
                  </a:cubicBezTo>
                  <a:cubicBezTo>
                    <a:pt x="176" y="482"/>
                    <a:pt x="166" y="466"/>
                    <a:pt x="161" y="463"/>
                  </a:cubicBezTo>
                  <a:cubicBezTo>
                    <a:pt x="165" y="468"/>
                    <a:pt x="176" y="476"/>
                    <a:pt x="174" y="483"/>
                  </a:cubicBezTo>
                  <a:cubicBezTo>
                    <a:pt x="172" y="488"/>
                    <a:pt x="164" y="489"/>
                    <a:pt x="159" y="491"/>
                  </a:cubicBezTo>
                  <a:cubicBezTo>
                    <a:pt x="152" y="495"/>
                    <a:pt x="152" y="500"/>
                    <a:pt x="148" y="506"/>
                  </a:cubicBezTo>
                  <a:cubicBezTo>
                    <a:pt x="145" y="510"/>
                    <a:pt x="137" y="516"/>
                    <a:pt x="132" y="511"/>
                  </a:cubicBezTo>
                  <a:cubicBezTo>
                    <a:pt x="134" y="509"/>
                    <a:pt x="136" y="508"/>
                    <a:pt x="138" y="508"/>
                  </a:cubicBezTo>
                  <a:cubicBezTo>
                    <a:pt x="138" y="507"/>
                    <a:pt x="137" y="505"/>
                    <a:pt x="137" y="504"/>
                  </a:cubicBezTo>
                  <a:cubicBezTo>
                    <a:pt x="136" y="505"/>
                    <a:pt x="134" y="505"/>
                    <a:pt x="133" y="506"/>
                  </a:cubicBezTo>
                  <a:cubicBezTo>
                    <a:pt x="133" y="498"/>
                    <a:pt x="132" y="491"/>
                    <a:pt x="132" y="484"/>
                  </a:cubicBezTo>
                  <a:cubicBezTo>
                    <a:pt x="132" y="480"/>
                    <a:pt x="132" y="477"/>
                    <a:pt x="133" y="473"/>
                  </a:cubicBezTo>
                  <a:cubicBezTo>
                    <a:pt x="134" y="471"/>
                    <a:pt x="139" y="461"/>
                    <a:pt x="140" y="468"/>
                  </a:cubicBezTo>
                  <a:cubicBezTo>
                    <a:pt x="140" y="457"/>
                    <a:pt x="119" y="458"/>
                    <a:pt x="121" y="449"/>
                  </a:cubicBezTo>
                  <a:cubicBezTo>
                    <a:pt x="120" y="451"/>
                    <a:pt x="119" y="450"/>
                    <a:pt x="118" y="449"/>
                  </a:cubicBezTo>
                  <a:cubicBezTo>
                    <a:pt x="120" y="448"/>
                    <a:pt x="121" y="445"/>
                    <a:pt x="124" y="445"/>
                  </a:cubicBezTo>
                  <a:cubicBezTo>
                    <a:pt x="126" y="445"/>
                    <a:pt x="128" y="445"/>
                    <a:pt x="131" y="444"/>
                  </a:cubicBezTo>
                  <a:cubicBezTo>
                    <a:pt x="132" y="444"/>
                    <a:pt x="135" y="441"/>
                    <a:pt x="136" y="439"/>
                  </a:cubicBezTo>
                  <a:cubicBezTo>
                    <a:pt x="138" y="436"/>
                    <a:pt x="134" y="433"/>
                    <a:pt x="137" y="430"/>
                  </a:cubicBezTo>
                  <a:cubicBezTo>
                    <a:pt x="142" y="435"/>
                    <a:pt x="150" y="430"/>
                    <a:pt x="156" y="429"/>
                  </a:cubicBezTo>
                  <a:cubicBezTo>
                    <a:pt x="158" y="428"/>
                    <a:pt x="159" y="430"/>
                    <a:pt x="160" y="431"/>
                  </a:cubicBezTo>
                  <a:cubicBezTo>
                    <a:pt x="162" y="435"/>
                    <a:pt x="166" y="435"/>
                    <a:pt x="170" y="436"/>
                  </a:cubicBezTo>
                  <a:cubicBezTo>
                    <a:pt x="170" y="433"/>
                    <a:pt x="167" y="430"/>
                    <a:pt x="171" y="430"/>
                  </a:cubicBezTo>
                  <a:cubicBezTo>
                    <a:pt x="170" y="424"/>
                    <a:pt x="163" y="424"/>
                    <a:pt x="161" y="420"/>
                  </a:cubicBezTo>
                  <a:cubicBezTo>
                    <a:pt x="159" y="417"/>
                    <a:pt x="158" y="413"/>
                    <a:pt x="157" y="410"/>
                  </a:cubicBezTo>
                  <a:cubicBezTo>
                    <a:pt x="156" y="406"/>
                    <a:pt x="160" y="406"/>
                    <a:pt x="162" y="403"/>
                  </a:cubicBezTo>
                  <a:cubicBezTo>
                    <a:pt x="164" y="399"/>
                    <a:pt x="173" y="405"/>
                    <a:pt x="176" y="406"/>
                  </a:cubicBezTo>
                  <a:cubicBezTo>
                    <a:pt x="174" y="402"/>
                    <a:pt x="177" y="398"/>
                    <a:pt x="174" y="395"/>
                  </a:cubicBezTo>
                  <a:cubicBezTo>
                    <a:pt x="177" y="395"/>
                    <a:pt x="180" y="396"/>
                    <a:pt x="183" y="395"/>
                  </a:cubicBezTo>
                  <a:cubicBezTo>
                    <a:pt x="185" y="394"/>
                    <a:pt x="190" y="391"/>
                    <a:pt x="192" y="389"/>
                  </a:cubicBezTo>
                  <a:cubicBezTo>
                    <a:pt x="194" y="387"/>
                    <a:pt x="195" y="385"/>
                    <a:pt x="198" y="384"/>
                  </a:cubicBezTo>
                  <a:cubicBezTo>
                    <a:pt x="201" y="383"/>
                    <a:pt x="204" y="383"/>
                    <a:pt x="206" y="381"/>
                  </a:cubicBezTo>
                  <a:cubicBezTo>
                    <a:pt x="212" y="376"/>
                    <a:pt x="203" y="362"/>
                    <a:pt x="204" y="355"/>
                  </a:cubicBezTo>
                  <a:cubicBezTo>
                    <a:pt x="205" y="350"/>
                    <a:pt x="207" y="346"/>
                    <a:pt x="204" y="340"/>
                  </a:cubicBezTo>
                  <a:cubicBezTo>
                    <a:pt x="203" y="338"/>
                    <a:pt x="202" y="337"/>
                    <a:pt x="201" y="335"/>
                  </a:cubicBezTo>
                  <a:cubicBezTo>
                    <a:pt x="200" y="332"/>
                    <a:pt x="201" y="330"/>
                    <a:pt x="199" y="327"/>
                  </a:cubicBezTo>
                  <a:cubicBezTo>
                    <a:pt x="198" y="323"/>
                    <a:pt x="196" y="323"/>
                    <a:pt x="195" y="318"/>
                  </a:cubicBezTo>
                  <a:cubicBezTo>
                    <a:pt x="195" y="312"/>
                    <a:pt x="199" y="308"/>
                    <a:pt x="199" y="303"/>
                  </a:cubicBezTo>
                  <a:cubicBezTo>
                    <a:pt x="199" y="301"/>
                    <a:pt x="199" y="294"/>
                    <a:pt x="199" y="293"/>
                  </a:cubicBezTo>
                  <a:cubicBezTo>
                    <a:pt x="194" y="289"/>
                    <a:pt x="198" y="290"/>
                    <a:pt x="200" y="286"/>
                  </a:cubicBezTo>
                  <a:cubicBezTo>
                    <a:pt x="203" y="280"/>
                    <a:pt x="195" y="274"/>
                    <a:pt x="191" y="271"/>
                  </a:cubicBezTo>
                  <a:cubicBezTo>
                    <a:pt x="189" y="269"/>
                    <a:pt x="183" y="266"/>
                    <a:pt x="183" y="263"/>
                  </a:cubicBezTo>
                  <a:cubicBezTo>
                    <a:pt x="184" y="259"/>
                    <a:pt x="190" y="258"/>
                    <a:pt x="191" y="254"/>
                  </a:cubicBezTo>
                  <a:cubicBezTo>
                    <a:pt x="187" y="253"/>
                    <a:pt x="182" y="250"/>
                    <a:pt x="180" y="246"/>
                  </a:cubicBezTo>
                  <a:cubicBezTo>
                    <a:pt x="178" y="244"/>
                    <a:pt x="176" y="246"/>
                    <a:pt x="174" y="242"/>
                  </a:cubicBezTo>
                  <a:cubicBezTo>
                    <a:pt x="171" y="237"/>
                    <a:pt x="169" y="242"/>
                    <a:pt x="166" y="240"/>
                  </a:cubicBezTo>
                  <a:cubicBezTo>
                    <a:pt x="164" y="239"/>
                    <a:pt x="161" y="233"/>
                    <a:pt x="161" y="231"/>
                  </a:cubicBezTo>
                  <a:cubicBezTo>
                    <a:pt x="160" y="224"/>
                    <a:pt x="157" y="218"/>
                    <a:pt x="151" y="212"/>
                  </a:cubicBezTo>
                  <a:cubicBezTo>
                    <a:pt x="149" y="211"/>
                    <a:pt x="145" y="210"/>
                    <a:pt x="143" y="208"/>
                  </a:cubicBezTo>
                  <a:cubicBezTo>
                    <a:pt x="138" y="203"/>
                    <a:pt x="133" y="198"/>
                    <a:pt x="129" y="193"/>
                  </a:cubicBezTo>
                  <a:cubicBezTo>
                    <a:pt x="127" y="190"/>
                    <a:pt x="126" y="185"/>
                    <a:pt x="123" y="182"/>
                  </a:cubicBezTo>
                  <a:cubicBezTo>
                    <a:pt x="122" y="181"/>
                    <a:pt x="121" y="179"/>
                    <a:pt x="119" y="181"/>
                  </a:cubicBezTo>
                  <a:cubicBezTo>
                    <a:pt x="117" y="178"/>
                    <a:pt x="114" y="177"/>
                    <a:pt x="112" y="174"/>
                  </a:cubicBezTo>
                  <a:cubicBezTo>
                    <a:pt x="111" y="172"/>
                    <a:pt x="108" y="167"/>
                    <a:pt x="110" y="165"/>
                  </a:cubicBezTo>
                  <a:cubicBezTo>
                    <a:pt x="113" y="162"/>
                    <a:pt x="99" y="159"/>
                    <a:pt x="98" y="159"/>
                  </a:cubicBezTo>
                  <a:cubicBezTo>
                    <a:pt x="89" y="157"/>
                    <a:pt x="83" y="147"/>
                    <a:pt x="75" y="144"/>
                  </a:cubicBezTo>
                  <a:cubicBezTo>
                    <a:pt x="72" y="144"/>
                    <a:pt x="65" y="141"/>
                    <a:pt x="71" y="138"/>
                  </a:cubicBezTo>
                  <a:cubicBezTo>
                    <a:pt x="78" y="134"/>
                    <a:pt x="69" y="132"/>
                    <a:pt x="70" y="128"/>
                  </a:cubicBezTo>
                  <a:cubicBezTo>
                    <a:pt x="71" y="126"/>
                    <a:pt x="81" y="129"/>
                    <a:pt x="82" y="129"/>
                  </a:cubicBezTo>
                  <a:cubicBezTo>
                    <a:pt x="87" y="130"/>
                    <a:pt x="98" y="123"/>
                    <a:pt x="92" y="121"/>
                  </a:cubicBezTo>
                  <a:cubicBezTo>
                    <a:pt x="93" y="119"/>
                    <a:pt x="97" y="118"/>
                    <a:pt x="97" y="116"/>
                  </a:cubicBezTo>
                  <a:cubicBezTo>
                    <a:pt x="97" y="112"/>
                    <a:pt x="93" y="109"/>
                    <a:pt x="90" y="109"/>
                  </a:cubicBezTo>
                  <a:cubicBezTo>
                    <a:pt x="88" y="110"/>
                    <a:pt x="87" y="108"/>
                    <a:pt x="87" y="106"/>
                  </a:cubicBezTo>
                  <a:cubicBezTo>
                    <a:pt x="85" y="102"/>
                    <a:pt x="81" y="103"/>
                    <a:pt x="77" y="102"/>
                  </a:cubicBezTo>
                  <a:cubicBezTo>
                    <a:pt x="78" y="99"/>
                    <a:pt x="83" y="99"/>
                    <a:pt x="83" y="97"/>
                  </a:cubicBezTo>
                  <a:cubicBezTo>
                    <a:pt x="83" y="93"/>
                    <a:pt x="78" y="91"/>
                    <a:pt x="76" y="89"/>
                  </a:cubicBezTo>
                  <a:cubicBezTo>
                    <a:pt x="72" y="87"/>
                    <a:pt x="70" y="84"/>
                    <a:pt x="65" y="84"/>
                  </a:cubicBezTo>
                  <a:cubicBezTo>
                    <a:pt x="58" y="86"/>
                    <a:pt x="60" y="90"/>
                    <a:pt x="57" y="94"/>
                  </a:cubicBezTo>
                  <a:cubicBezTo>
                    <a:pt x="53" y="92"/>
                    <a:pt x="49" y="88"/>
                    <a:pt x="45" y="89"/>
                  </a:cubicBezTo>
                  <a:cubicBezTo>
                    <a:pt x="41" y="90"/>
                    <a:pt x="34" y="83"/>
                    <a:pt x="32" y="80"/>
                  </a:cubicBezTo>
                  <a:cubicBezTo>
                    <a:pt x="29" y="76"/>
                    <a:pt x="27" y="68"/>
                    <a:pt x="28" y="64"/>
                  </a:cubicBezTo>
                  <a:cubicBezTo>
                    <a:pt x="30" y="57"/>
                    <a:pt x="25" y="59"/>
                    <a:pt x="23" y="53"/>
                  </a:cubicBezTo>
                  <a:cubicBezTo>
                    <a:pt x="24" y="56"/>
                    <a:pt x="24" y="58"/>
                    <a:pt x="22" y="59"/>
                  </a:cubicBezTo>
                  <a:cubicBezTo>
                    <a:pt x="18" y="58"/>
                    <a:pt x="17" y="52"/>
                    <a:pt x="14" y="49"/>
                  </a:cubicBezTo>
                  <a:cubicBezTo>
                    <a:pt x="10" y="46"/>
                    <a:pt x="2" y="39"/>
                    <a:pt x="0" y="3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3" name="Freeform 554">
              <a:extLst>
                <a:ext uri="{FF2B5EF4-FFF2-40B4-BE49-F238E27FC236}">
                  <a16:creationId xmlns:a16="http://schemas.microsoft.com/office/drawing/2014/main" id="{E6B3E7A3-7A12-497C-A5FC-A5055B96AD77}"/>
                </a:ext>
              </a:extLst>
            </p:cNvPr>
            <p:cNvSpPr>
              <a:spLocks/>
            </p:cNvSpPr>
            <p:nvPr/>
          </p:nvSpPr>
          <p:spPr bwMode="auto">
            <a:xfrm>
              <a:off x="5687959" y="1145255"/>
              <a:ext cx="2175609" cy="1081132"/>
            </a:xfrm>
            <a:custGeom>
              <a:avLst/>
              <a:gdLst>
                <a:gd name="T0" fmla="*/ 142 w 1004"/>
                <a:gd name="T1" fmla="*/ 159 h 499"/>
                <a:gd name="T2" fmla="*/ 162 w 1004"/>
                <a:gd name="T3" fmla="*/ 144 h 499"/>
                <a:gd name="T4" fmla="*/ 188 w 1004"/>
                <a:gd name="T5" fmla="*/ 150 h 499"/>
                <a:gd name="T6" fmla="*/ 215 w 1004"/>
                <a:gd name="T7" fmla="*/ 143 h 499"/>
                <a:gd name="T8" fmla="*/ 257 w 1004"/>
                <a:gd name="T9" fmla="*/ 158 h 499"/>
                <a:gd name="T10" fmla="*/ 279 w 1004"/>
                <a:gd name="T11" fmla="*/ 158 h 499"/>
                <a:gd name="T12" fmla="*/ 288 w 1004"/>
                <a:gd name="T13" fmla="*/ 131 h 499"/>
                <a:gd name="T14" fmla="*/ 258 w 1004"/>
                <a:gd name="T15" fmla="*/ 120 h 499"/>
                <a:gd name="T16" fmla="*/ 258 w 1004"/>
                <a:gd name="T17" fmla="*/ 108 h 499"/>
                <a:gd name="T18" fmla="*/ 262 w 1004"/>
                <a:gd name="T19" fmla="*/ 81 h 499"/>
                <a:gd name="T20" fmla="*/ 284 w 1004"/>
                <a:gd name="T21" fmla="*/ 74 h 499"/>
                <a:gd name="T22" fmla="*/ 265 w 1004"/>
                <a:gd name="T23" fmla="*/ 61 h 499"/>
                <a:gd name="T24" fmla="*/ 259 w 1004"/>
                <a:gd name="T25" fmla="*/ 49 h 499"/>
                <a:gd name="T26" fmla="*/ 293 w 1004"/>
                <a:gd name="T27" fmla="*/ 50 h 499"/>
                <a:gd name="T28" fmla="*/ 312 w 1004"/>
                <a:gd name="T29" fmla="*/ 41 h 499"/>
                <a:gd name="T30" fmla="*/ 342 w 1004"/>
                <a:gd name="T31" fmla="*/ 35 h 499"/>
                <a:gd name="T32" fmla="*/ 386 w 1004"/>
                <a:gd name="T33" fmla="*/ 24 h 499"/>
                <a:gd name="T34" fmla="*/ 427 w 1004"/>
                <a:gd name="T35" fmla="*/ 12 h 499"/>
                <a:gd name="T36" fmla="*/ 441 w 1004"/>
                <a:gd name="T37" fmla="*/ 3 h 499"/>
                <a:gd name="T38" fmla="*/ 457 w 1004"/>
                <a:gd name="T39" fmla="*/ 2 h 499"/>
                <a:gd name="T40" fmla="*/ 497 w 1004"/>
                <a:gd name="T41" fmla="*/ 17 h 499"/>
                <a:gd name="T42" fmla="*/ 520 w 1004"/>
                <a:gd name="T43" fmla="*/ 43 h 499"/>
                <a:gd name="T44" fmla="*/ 534 w 1004"/>
                <a:gd name="T45" fmla="*/ 34 h 499"/>
                <a:gd name="T46" fmla="*/ 554 w 1004"/>
                <a:gd name="T47" fmla="*/ 47 h 499"/>
                <a:gd name="T48" fmla="*/ 581 w 1004"/>
                <a:gd name="T49" fmla="*/ 51 h 499"/>
                <a:gd name="T50" fmla="*/ 591 w 1004"/>
                <a:gd name="T51" fmla="*/ 59 h 499"/>
                <a:gd name="T52" fmla="*/ 622 w 1004"/>
                <a:gd name="T53" fmla="*/ 44 h 499"/>
                <a:gd name="T54" fmla="*/ 641 w 1004"/>
                <a:gd name="T55" fmla="*/ 36 h 499"/>
                <a:gd name="T56" fmla="*/ 653 w 1004"/>
                <a:gd name="T57" fmla="*/ 35 h 499"/>
                <a:gd name="T58" fmla="*/ 686 w 1004"/>
                <a:gd name="T59" fmla="*/ 65 h 499"/>
                <a:gd name="T60" fmla="*/ 789 w 1004"/>
                <a:gd name="T61" fmla="*/ 154 h 499"/>
                <a:gd name="T62" fmla="*/ 812 w 1004"/>
                <a:gd name="T63" fmla="*/ 141 h 499"/>
                <a:gd name="T64" fmla="*/ 836 w 1004"/>
                <a:gd name="T65" fmla="*/ 154 h 499"/>
                <a:gd name="T66" fmla="*/ 863 w 1004"/>
                <a:gd name="T67" fmla="*/ 150 h 499"/>
                <a:gd name="T68" fmla="*/ 920 w 1004"/>
                <a:gd name="T69" fmla="*/ 174 h 499"/>
                <a:gd name="T70" fmla="*/ 947 w 1004"/>
                <a:gd name="T71" fmla="*/ 193 h 499"/>
                <a:gd name="T72" fmla="*/ 979 w 1004"/>
                <a:gd name="T73" fmla="*/ 189 h 499"/>
                <a:gd name="T74" fmla="*/ 986 w 1004"/>
                <a:gd name="T75" fmla="*/ 231 h 499"/>
                <a:gd name="T76" fmla="*/ 972 w 1004"/>
                <a:gd name="T77" fmla="*/ 283 h 499"/>
                <a:gd name="T78" fmla="*/ 920 w 1004"/>
                <a:gd name="T79" fmla="*/ 274 h 499"/>
                <a:gd name="T80" fmla="*/ 926 w 1004"/>
                <a:gd name="T81" fmla="*/ 342 h 499"/>
                <a:gd name="T82" fmla="*/ 899 w 1004"/>
                <a:gd name="T83" fmla="*/ 337 h 499"/>
                <a:gd name="T84" fmla="*/ 873 w 1004"/>
                <a:gd name="T85" fmla="*/ 360 h 499"/>
                <a:gd name="T86" fmla="*/ 899 w 1004"/>
                <a:gd name="T87" fmla="*/ 413 h 499"/>
                <a:gd name="T88" fmla="*/ 889 w 1004"/>
                <a:gd name="T89" fmla="*/ 423 h 499"/>
                <a:gd name="T90" fmla="*/ 877 w 1004"/>
                <a:gd name="T91" fmla="*/ 435 h 499"/>
                <a:gd name="T92" fmla="*/ 807 w 1004"/>
                <a:gd name="T93" fmla="*/ 420 h 499"/>
                <a:gd name="T94" fmla="*/ 763 w 1004"/>
                <a:gd name="T95" fmla="*/ 420 h 499"/>
                <a:gd name="T96" fmla="*/ 706 w 1004"/>
                <a:gd name="T97" fmla="*/ 436 h 499"/>
                <a:gd name="T98" fmla="*/ 654 w 1004"/>
                <a:gd name="T99" fmla="*/ 423 h 499"/>
                <a:gd name="T100" fmla="*/ 636 w 1004"/>
                <a:gd name="T101" fmla="*/ 442 h 499"/>
                <a:gd name="T102" fmla="*/ 601 w 1004"/>
                <a:gd name="T103" fmla="*/ 465 h 499"/>
                <a:gd name="T104" fmla="*/ 583 w 1004"/>
                <a:gd name="T105" fmla="*/ 487 h 499"/>
                <a:gd name="T106" fmla="*/ 559 w 1004"/>
                <a:gd name="T107" fmla="*/ 479 h 499"/>
                <a:gd name="T108" fmla="*/ 503 w 1004"/>
                <a:gd name="T109" fmla="*/ 450 h 499"/>
                <a:gd name="T110" fmla="*/ 461 w 1004"/>
                <a:gd name="T111" fmla="*/ 397 h 499"/>
                <a:gd name="T112" fmla="*/ 385 w 1004"/>
                <a:gd name="T113" fmla="*/ 399 h 499"/>
                <a:gd name="T114" fmla="*/ 314 w 1004"/>
                <a:gd name="T115" fmla="*/ 354 h 499"/>
                <a:gd name="T116" fmla="*/ 200 w 1004"/>
                <a:gd name="T117" fmla="*/ 348 h 499"/>
                <a:gd name="T118" fmla="*/ 215 w 1004"/>
                <a:gd name="T119" fmla="*/ 476 h 499"/>
                <a:gd name="T120" fmla="*/ 151 w 1004"/>
                <a:gd name="T121" fmla="*/ 44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0" y="130"/>
                  </a:moveTo>
                  <a:cubicBezTo>
                    <a:pt x="2" y="132"/>
                    <a:pt x="25" y="117"/>
                    <a:pt x="52" y="122"/>
                  </a:cubicBezTo>
                  <a:cubicBezTo>
                    <a:pt x="92" y="129"/>
                    <a:pt x="139" y="156"/>
                    <a:pt x="142" y="159"/>
                  </a:cubicBezTo>
                  <a:cubicBezTo>
                    <a:pt x="146" y="163"/>
                    <a:pt x="150" y="160"/>
                    <a:pt x="154" y="156"/>
                  </a:cubicBezTo>
                  <a:cubicBezTo>
                    <a:pt x="156" y="155"/>
                    <a:pt x="155" y="152"/>
                    <a:pt x="156" y="151"/>
                  </a:cubicBezTo>
                  <a:cubicBezTo>
                    <a:pt x="159" y="150"/>
                    <a:pt x="162" y="148"/>
                    <a:pt x="162" y="144"/>
                  </a:cubicBezTo>
                  <a:cubicBezTo>
                    <a:pt x="164" y="145"/>
                    <a:pt x="166" y="145"/>
                    <a:pt x="168" y="147"/>
                  </a:cubicBezTo>
                  <a:cubicBezTo>
                    <a:pt x="168" y="143"/>
                    <a:pt x="180" y="142"/>
                    <a:pt x="182" y="145"/>
                  </a:cubicBezTo>
                  <a:cubicBezTo>
                    <a:pt x="183" y="147"/>
                    <a:pt x="186" y="148"/>
                    <a:pt x="188" y="150"/>
                  </a:cubicBezTo>
                  <a:cubicBezTo>
                    <a:pt x="191" y="152"/>
                    <a:pt x="194" y="148"/>
                    <a:pt x="197" y="149"/>
                  </a:cubicBezTo>
                  <a:cubicBezTo>
                    <a:pt x="197" y="141"/>
                    <a:pt x="196" y="144"/>
                    <a:pt x="205" y="144"/>
                  </a:cubicBezTo>
                  <a:cubicBezTo>
                    <a:pt x="209" y="144"/>
                    <a:pt x="211" y="141"/>
                    <a:pt x="215" y="143"/>
                  </a:cubicBezTo>
                  <a:cubicBezTo>
                    <a:pt x="219" y="145"/>
                    <a:pt x="220" y="148"/>
                    <a:pt x="221" y="151"/>
                  </a:cubicBezTo>
                  <a:cubicBezTo>
                    <a:pt x="223" y="156"/>
                    <a:pt x="251" y="158"/>
                    <a:pt x="248" y="163"/>
                  </a:cubicBezTo>
                  <a:cubicBezTo>
                    <a:pt x="251" y="162"/>
                    <a:pt x="255" y="162"/>
                    <a:pt x="257" y="158"/>
                  </a:cubicBezTo>
                  <a:cubicBezTo>
                    <a:pt x="258" y="156"/>
                    <a:pt x="256" y="152"/>
                    <a:pt x="258" y="151"/>
                  </a:cubicBezTo>
                  <a:cubicBezTo>
                    <a:pt x="262" y="150"/>
                    <a:pt x="264" y="155"/>
                    <a:pt x="266" y="156"/>
                  </a:cubicBezTo>
                  <a:cubicBezTo>
                    <a:pt x="269" y="158"/>
                    <a:pt x="275" y="158"/>
                    <a:pt x="279" y="158"/>
                  </a:cubicBezTo>
                  <a:cubicBezTo>
                    <a:pt x="283" y="158"/>
                    <a:pt x="294" y="156"/>
                    <a:pt x="295" y="151"/>
                  </a:cubicBezTo>
                  <a:cubicBezTo>
                    <a:pt x="296" y="147"/>
                    <a:pt x="292" y="138"/>
                    <a:pt x="298" y="138"/>
                  </a:cubicBezTo>
                  <a:cubicBezTo>
                    <a:pt x="294" y="136"/>
                    <a:pt x="293" y="132"/>
                    <a:pt x="288" y="131"/>
                  </a:cubicBezTo>
                  <a:cubicBezTo>
                    <a:pt x="284" y="131"/>
                    <a:pt x="280" y="132"/>
                    <a:pt x="277" y="129"/>
                  </a:cubicBezTo>
                  <a:cubicBezTo>
                    <a:pt x="274" y="126"/>
                    <a:pt x="272" y="125"/>
                    <a:pt x="268" y="125"/>
                  </a:cubicBezTo>
                  <a:cubicBezTo>
                    <a:pt x="263" y="125"/>
                    <a:pt x="262" y="123"/>
                    <a:pt x="258" y="120"/>
                  </a:cubicBezTo>
                  <a:cubicBezTo>
                    <a:pt x="255" y="118"/>
                    <a:pt x="253" y="117"/>
                    <a:pt x="250" y="117"/>
                  </a:cubicBezTo>
                  <a:cubicBezTo>
                    <a:pt x="246" y="117"/>
                    <a:pt x="246" y="113"/>
                    <a:pt x="250" y="113"/>
                  </a:cubicBezTo>
                  <a:cubicBezTo>
                    <a:pt x="253" y="114"/>
                    <a:pt x="255" y="109"/>
                    <a:pt x="258" y="108"/>
                  </a:cubicBezTo>
                  <a:cubicBezTo>
                    <a:pt x="263" y="107"/>
                    <a:pt x="266" y="104"/>
                    <a:pt x="270" y="102"/>
                  </a:cubicBezTo>
                  <a:cubicBezTo>
                    <a:pt x="269" y="101"/>
                    <a:pt x="258" y="91"/>
                    <a:pt x="258" y="90"/>
                  </a:cubicBezTo>
                  <a:cubicBezTo>
                    <a:pt x="257" y="86"/>
                    <a:pt x="266" y="85"/>
                    <a:pt x="262" y="81"/>
                  </a:cubicBezTo>
                  <a:cubicBezTo>
                    <a:pt x="270" y="80"/>
                    <a:pt x="277" y="81"/>
                    <a:pt x="284" y="81"/>
                  </a:cubicBezTo>
                  <a:cubicBezTo>
                    <a:pt x="286" y="81"/>
                    <a:pt x="290" y="83"/>
                    <a:pt x="290" y="80"/>
                  </a:cubicBezTo>
                  <a:cubicBezTo>
                    <a:pt x="291" y="76"/>
                    <a:pt x="286" y="75"/>
                    <a:pt x="284" y="74"/>
                  </a:cubicBezTo>
                  <a:cubicBezTo>
                    <a:pt x="277" y="73"/>
                    <a:pt x="270" y="72"/>
                    <a:pt x="264" y="70"/>
                  </a:cubicBezTo>
                  <a:cubicBezTo>
                    <a:pt x="256" y="67"/>
                    <a:pt x="271" y="63"/>
                    <a:pt x="272" y="63"/>
                  </a:cubicBezTo>
                  <a:cubicBezTo>
                    <a:pt x="270" y="60"/>
                    <a:pt x="268" y="61"/>
                    <a:pt x="265" y="61"/>
                  </a:cubicBezTo>
                  <a:cubicBezTo>
                    <a:pt x="261" y="62"/>
                    <a:pt x="257" y="60"/>
                    <a:pt x="254" y="58"/>
                  </a:cubicBezTo>
                  <a:cubicBezTo>
                    <a:pt x="264" y="57"/>
                    <a:pt x="256" y="51"/>
                    <a:pt x="253" y="49"/>
                  </a:cubicBezTo>
                  <a:cubicBezTo>
                    <a:pt x="255" y="48"/>
                    <a:pt x="257" y="48"/>
                    <a:pt x="259" y="49"/>
                  </a:cubicBezTo>
                  <a:cubicBezTo>
                    <a:pt x="257" y="43"/>
                    <a:pt x="271" y="47"/>
                    <a:pt x="274" y="48"/>
                  </a:cubicBezTo>
                  <a:cubicBezTo>
                    <a:pt x="278" y="49"/>
                    <a:pt x="279" y="47"/>
                    <a:pt x="283" y="46"/>
                  </a:cubicBezTo>
                  <a:cubicBezTo>
                    <a:pt x="288" y="45"/>
                    <a:pt x="289" y="50"/>
                    <a:pt x="293" y="50"/>
                  </a:cubicBezTo>
                  <a:cubicBezTo>
                    <a:pt x="292" y="43"/>
                    <a:pt x="300" y="44"/>
                    <a:pt x="305" y="44"/>
                  </a:cubicBezTo>
                  <a:cubicBezTo>
                    <a:pt x="306" y="43"/>
                    <a:pt x="306" y="42"/>
                    <a:pt x="306" y="41"/>
                  </a:cubicBezTo>
                  <a:cubicBezTo>
                    <a:pt x="308" y="41"/>
                    <a:pt x="310" y="40"/>
                    <a:pt x="312" y="41"/>
                  </a:cubicBezTo>
                  <a:cubicBezTo>
                    <a:pt x="316" y="40"/>
                    <a:pt x="319" y="40"/>
                    <a:pt x="323" y="40"/>
                  </a:cubicBezTo>
                  <a:cubicBezTo>
                    <a:pt x="327" y="41"/>
                    <a:pt x="326" y="36"/>
                    <a:pt x="330" y="36"/>
                  </a:cubicBezTo>
                  <a:cubicBezTo>
                    <a:pt x="334" y="36"/>
                    <a:pt x="338" y="34"/>
                    <a:pt x="342" y="35"/>
                  </a:cubicBezTo>
                  <a:cubicBezTo>
                    <a:pt x="345" y="36"/>
                    <a:pt x="348" y="33"/>
                    <a:pt x="351" y="35"/>
                  </a:cubicBezTo>
                  <a:cubicBezTo>
                    <a:pt x="355" y="37"/>
                    <a:pt x="355" y="35"/>
                    <a:pt x="355" y="32"/>
                  </a:cubicBezTo>
                  <a:cubicBezTo>
                    <a:pt x="355" y="22"/>
                    <a:pt x="380" y="25"/>
                    <a:pt x="386" y="24"/>
                  </a:cubicBezTo>
                  <a:cubicBezTo>
                    <a:pt x="393" y="22"/>
                    <a:pt x="402" y="19"/>
                    <a:pt x="410" y="19"/>
                  </a:cubicBezTo>
                  <a:cubicBezTo>
                    <a:pt x="413" y="19"/>
                    <a:pt x="416" y="15"/>
                    <a:pt x="418" y="15"/>
                  </a:cubicBezTo>
                  <a:cubicBezTo>
                    <a:pt x="421" y="15"/>
                    <a:pt x="425" y="15"/>
                    <a:pt x="427" y="12"/>
                  </a:cubicBezTo>
                  <a:cubicBezTo>
                    <a:pt x="425" y="12"/>
                    <a:pt x="423" y="8"/>
                    <a:pt x="426" y="8"/>
                  </a:cubicBezTo>
                  <a:cubicBezTo>
                    <a:pt x="430" y="8"/>
                    <a:pt x="435" y="6"/>
                    <a:pt x="433" y="2"/>
                  </a:cubicBezTo>
                  <a:cubicBezTo>
                    <a:pt x="436" y="3"/>
                    <a:pt x="438" y="3"/>
                    <a:pt x="441" y="3"/>
                  </a:cubicBezTo>
                  <a:cubicBezTo>
                    <a:pt x="440" y="2"/>
                    <a:pt x="439" y="1"/>
                    <a:pt x="438" y="0"/>
                  </a:cubicBezTo>
                  <a:cubicBezTo>
                    <a:pt x="441" y="0"/>
                    <a:pt x="444" y="2"/>
                    <a:pt x="447" y="2"/>
                  </a:cubicBezTo>
                  <a:cubicBezTo>
                    <a:pt x="450" y="3"/>
                    <a:pt x="453" y="2"/>
                    <a:pt x="457" y="2"/>
                  </a:cubicBezTo>
                  <a:cubicBezTo>
                    <a:pt x="459" y="3"/>
                    <a:pt x="478" y="13"/>
                    <a:pt x="479" y="7"/>
                  </a:cubicBezTo>
                  <a:cubicBezTo>
                    <a:pt x="479" y="0"/>
                    <a:pt x="490" y="7"/>
                    <a:pt x="493" y="9"/>
                  </a:cubicBezTo>
                  <a:cubicBezTo>
                    <a:pt x="495" y="12"/>
                    <a:pt x="496" y="14"/>
                    <a:pt x="497" y="17"/>
                  </a:cubicBezTo>
                  <a:cubicBezTo>
                    <a:pt x="499" y="21"/>
                    <a:pt x="504" y="23"/>
                    <a:pt x="507" y="24"/>
                  </a:cubicBezTo>
                  <a:cubicBezTo>
                    <a:pt x="503" y="28"/>
                    <a:pt x="514" y="37"/>
                    <a:pt x="505" y="38"/>
                  </a:cubicBezTo>
                  <a:cubicBezTo>
                    <a:pt x="511" y="44"/>
                    <a:pt x="515" y="39"/>
                    <a:pt x="520" y="43"/>
                  </a:cubicBezTo>
                  <a:cubicBezTo>
                    <a:pt x="523" y="44"/>
                    <a:pt x="526" y="42"/>
                    <a:pt x="527" y="39"/>
                  </a:cubicBezTo>
                  <a:cubicBezTo>
                    <a:pt x="527" y="36"/>
                    <a:pt x="535" y="41"/>
                    <a:pt x="537" y="40"/>
                  </a:cubicBezTo>
                  <a:cubicBezTo>
                    <a:pt x="534" y="39"/>
                    <a:pt x="533" y="37"/>
                    <a:pt x="534" y="34"/>
                  </a:cubicBezTo>
                  <a:cubicBezTo>
                    <a:pt x="538" y="36"/>
                    <a:pt x="541" y="42"/>
                    <a:pt x="546" y="42"/>
                  </a:cubicBezTo>
                  <a:cubicBezTo>
                    <a:pt x="542" y="45"/>
                    <a:pt x="546" y="46"/>
                    <a:pt x="548" y="50"/>
                  </a:cubicBezTo>
                  <a:cubicBezTo>
                    <a:pt x="549" y="48"/>
                    <a:pt x="551" y="47"/>
                    <a:pt x="554" y="47"/>
                  </a:cubicBezTo>
                  <a:cubicBezTo>
                    <a:pt x="552" y="45"/>
                    <a:pt x="550" y="44"/>
                    <a:pt x="548" y="45"/>
                  </a:cubicBezTo>
                  <a:cubicBezTo>
                    <a:pt x="552" y="33"/>
                    <a:pt x="572" y="58"/>
                    <a:pt x="577" y="44"/>
                  </a:cubicBezTo>
                  <a:cubicBezTo>
                    <a:pt x="579" y="46"/>
                    <a:pt x="581" y="48"/>
                    <a:pt x="581" y="51"/>
                  </a:cubicBezTo>
                  <a:cubicBezTo>
                    <a:pt x="575" y="50"/>
                    <a:pt x="574" y="53"/>
                    <a:pt x="572" y="58"/>
                  </a:cubicBezTo>
                  <a:cubicBezTo>
                    <a:pt x="570" y="61"/>
                    <a:pt x="578" y="63"/>
                    <a:pt x="579" y="66"/>
                  </a:cubicBezTo>
                  <a:cubicBezTo>
                    <a:pt x="583" y="62"/>
                    <a:pt x="585" y="59"/>
                    <a:pt x="591" y="59"/>
                  </a:cubicBezTo>
                  <a:cubicBezTo>
                    <a:pt x="596" y="59"/>
                    <a:pt x="600" y="64"/>
                    <a:pt x="604" y="64"/>
                  </a:cubicBezTo>
                  <a:cubicBezTo>
                    <a:pt x="604" y="55"/>
                    <a:pt x="608" y="55"/>
                    <a:pt x="614" y="53"/>
                  </a:cubicBezTo>
                  <a:cubicBezTo>
                    <a:pt x="617" y="52"/>
                    <a:pt x="626" y="48"/>
                    <a:pt x="622" y="44"/>
                  </a:cubicBezTo>
                  <a:cubicBezTo>
                    <a:pt x="626" y="44"/>
                    <a:pt x="629" y="43"/>
                    <a:pt x="632" y="42"/>
                  </a:cubicBezTo>
                  <a:cubicBezTo>
                    <a:pt x="634" y="41"/>
                    <a:pt x="636" y="40"/>
                    <a:pt x="638" y="39"/>
                  </a:cubicBezTo>
                  <a:cubicBezTo>
                    <a:pt x="639" y="38"/>
                    <a:pt x="640" y="37"/>
                    <a:pt x="641" y="36"/>
                  </a:cubicBezTo>
                  <a:cubicBezTo>
                    <a:pt x="643" y="35"/>
                    <a:pt x="645" y="37"/>
                    <a:pt x="647" y="35"/>
                  </a:cubicBezTo>
                  <a:cubicBezTo>
                    <a:pt x="650" y="32"/>
                    <a:pt x="651" y="33"/>
                    <a:pt x="655" y="32"/>
                  </a:cubicBezTo>
                  <a:cubicBezTo>
                    <a:pt x="654" y="33"/>
                    <a:pt x="653" y="34"/>
                    <a:pt x="653" y="35"/>
                  </a:cubicBezTo>
                  <a:cubicBezTo>
                    <a:pt x="655" y="35"/>
                    <a:pt x="656" y="38"/>
                    <a:pt x="655" y="40"/>
                  </a:cubicBezTo>
                  <a:cubicBezTo>
                    <a:pt x="652" y="43"/>
                    <a:pt x="650" y="41"/>
                    <a:pt x="647" y="43"/>
                  </a:cubicBezTo>
                  <a:cubicBezTo>
                    <a:pt x="659" y="52"/>
                    <a:pt x="673" y="57"/>
                    <a:pt x="686" y="65"/>
                  </a:cubicBezTo>
                  <a:cubicBezTo>
                    <a:pt x="700" y="72"/>
                    <a:pt x="711" y="83"/>
                    <a:pt x="722" y="93"/>
                  </a:cubicBezTo>
                  <a:cubicBezTo>
                    <a:pt x="735" y="104"/>
                    <a:pt x="748" y="116"/>
                    <a:pt x="760" y="128"/>
                  </a:cubicBezTo>
                  <a:cubicBezTo>
                    <a:pt x="768" y="135"/>
                    <a:pt x="778" y="152"/>
                    <a:pt x="789" y="154"/>
                  </a:cubicBezTo>
                  <a:cubicBezTo>
                    <a:pt x="784" y="149"/>
                    <a:pt x="800" y="150"/>
                    <a:pt x="795" y="144"/>
                  </a:cubicBezTo>
                  <a:cubicBezTo>
                    <a:pt x="791" y="138"/>
                    <a:pt x="798" y="141"/>
                    <a:pt x="798" y="136"/>
                  </a:cubicBezTo>
                  <a:cubicBezTo>
                    <a:pt x="801" y="137"/>
                    <a:pt x="811" y="137"/>
                    <a:pt x="812" y="141"/>
                  </a:cubicBezTo>
                  <a:cubicBezTo>
                    <a:pt x="813" y="145"/>
                    <a:pt x="811" y="149"/>
                    <a:pt x="817" y="148"/>
                  </a:cubicBezTo>
                  <a:cubicBezTo>
                    <a:pt x="823" y="147"/>
                    <a:pt x="824" y="154"/>
                    <a:pt x="829" y="155"/>
                  </a:cubicBezTo>
                  <a:cubicBezTo>
                    <a:pt x="831" y="156"/>
                    <a:pt x="833" y="154"/>
                    <a:pt x="836" y="154"/>
                  </a:cubicBezTo>
                  <a:cubicBezTo>
                    <a:pt x="839" y="154"/>
                    <a:pt x="842" y="156"/>
                    <a:pt x="846" y="156"/>
                  </a:cubicBezTo>
                  <a:cubicBezTo>
                    <a:pt x="852" y="155"/>
                    <a:pt x="854" y="154"/>
                    <a:pt x="859" y="150"/>
                  </a:cubicBezTo>
                  <a:cubicBezTo>
                    <a:pt x="860" y="149"/>
                    <a:pt x="862" y="150"/>
                    <a:pt x="863" y="150"/>
                  </a:cubicBezTo>
                  <a:cubicBezTo>
                    <a:pt x="866" y="149"/>
                    <a:pt x="865" y="147"/>
                    <a:pt x="867" y="147"/>
                  </a:cubicBezTo>
                  <a:cubicBezTo>
                    <a:pt x="881" y="142"/>
                    <a:pt x="896" y="159"/>
                    <a:pt x="904" y="167"/>
                  </a:cubicBezTo>
                  <a:cubicBezTo>
                    <a:pt x="908" y="172"/>
                    <a:pt x="914" y="173"/>
                    <a:pt x="920" y="174"/>
                  </a:cubicBezTo>
                  <a:cubicBezTo>
                    <a:pt x="927" y="177"/>
                    <a:pt x="929" y="181"/>
                    <a:pt x="934" y="186"/>
                  </a:cubicBezTo>
                  <a:cubicBezTo>
                    <a:pt x="936" y="188"/>
                    <a:pt x="938" y="189"/>
                    <a:pt x="940" y="191"/>
                  </a:cubicBezTo>
                  <a:cubicBezTo>
                    <a:pt x="942" y="195"/>
                    <a:pt x="944" y="192"/>
                    <a:pt x="947" y="193"/>
                  </a:cubicBezTo>
                  <a:cubicBezTo>
                    <a:pt x="952" y="195"/>
                    <a:pt x="958" y="193"/>
                    <a:pt x="963" y="195"/>
                  </a:cubicBezTo>
                  <a:cubicBezTo>
                    <a:pt x="968" y="197"/>
                    <a:pt x="968" y="194"/>
                    <a:pt x="972" y="191"/>
                  </a:cubicBezTo>
                  <a:cubicBezTo>
                    <a:pt x="973" y="190"/>
                    <a:pt x="981" y="184"/>
                    <a:pt x="979" y="189"/>
                  </a:cubicBezTo>
                  <a:cubicBezTo>
                    <a:pt x="975" y="197"/>
                    <a:pt x="1000" y="205"/>
                    <a:pt x="1004" y="210"/>
                  </a:cubicBezTo>
                  <a:cubicBezTo>
                    <a:pt x="999" y="209"/>
                    <a:pt x="985" y="208"/>
                    <a:pt x="991" y="216"/>
                  </a:cubicBezTo>
                  <a:cubicBezTo>
                    <a:pt x="995" y="223"/>
                    <a:pt x="992" y="228"/>
                    <a:pt x="986" y="231"/>
                  </a:cubicBezTo>
                  <a:cubicBezTo>
                    <a:pt x="981" y="233"/>
                    <a:pt x="971" y="230"/>
                    <a:pt x="971" y="238"/>
                  </a:cubicBezTo>
                  <a:cubicBezTo>
                    <a:pt x="970" y="249"/>
                    <a:pt x="977" y="260"/>
                    <a:pt x="983" y="268"/>
                  </a:cubicBezTo>
                  <a:cubicBezTo>
                    <a:pt x="989" y="278"/>
                    <a:pt x="976" y="279"/>
                    <a:pt x="972" y="283"/>
                  </a:cubicBezTo>
                  <a:cubicBezTo>
                    <a:pt x="968" y="286"/>
                    <a:pt x="967" y="287"/>
                    <a:pt x="963" y="283"/>
                  </a:cubicBezTo>
                  <a:cubicBezTo>
                    <a:pt x="959" y="279"/>
                    <a:pt x="952" y="281"/>
                    <a:pt x="947" y="281"/>
                  </a:cubicBezTo>
                  <a:cubicBezTo>
                    <a:pt x="936" y="283"/>
                    <a:pt x="929" y="278"/>
                    <a:pt x="920" y="274"/>
                  </a:cubicBezTo>
                  <a:cubicBezTo>
                    <a:pt x="911" y="271"/>
                    <a:pt x="914" y="292"/>
                    <a:pt x="914" y="297"/>
                  </a:cubicBezTo>
                  <a:cubicBezTo>
                    <a:pt x="914" y="307"/>
                    <a:pt x="913" y="316"/>
                    <a:pt x="913" y="326"/>
                  </a:cubicBezTo>
                  <a:cubicBezTo>
                    <a:pt x="913" y="336"/>
                    <a:pt x="928" y="331"/>
                    <a:pt x="926" y="342"/>
                  </a:cubicBezTo>
                  <a:cubicBezTo>
                    <a:pt x="925" y="346"/>
                    <a:pt x="921" y="343"/>
                    <a:pt x="919" y="342"/>
                  </a:cubicBezTo>
                  <a:cubicBezTo>
                    <a:pt x="915" y="340"/>
                    <a:pt x="912" y="343"/>
                    <a:pt x="907" y="342"/>
                  </a:cubicBezTo>
                  <a:cubicBezTo>
                    <a:pt x="904" y="342"/>
                    <a:pt x="902" y="336"/>
                    <a:pt x="899" y="337"/>
                  </a:cubicBezTo>
                  <a:cubicBezTo>
                    <a:pt x="894" y="339"/>
                    <a:pt x="887" y="342"/>
                    <a:pt x="882" y="343"/>
                  </a:cubicBezTo>
                  <a:cubicBezTo>
                    <a:pt x="876" y="344"/>
                    <a:pt x="859" y="344"/>
                    <a:pt x="856" y="352"/>
                  </a:cubicBezTo>
                  <a:cubicBezTo>
                    <a:pt x="854" y="357"/>
                    <a:pt x="878" y="353"/>
                    <a:pt x="873" y="360"/>
                  </a:cubicBezTo>
                  <a:cubicBezTo>
                    <a:pt x="868" y="366"/>
                    <a:pt x="882" y="385"/>
                    <a:pt x="885" y="389"/>
                  </a:cubicBezTo>
                  <a:cubicBezTo>
                    <a:pt x="889" y="393"/>
                    <a:pt x="893" y="397"/>
                    <a:pt x="895" y="402"/>
                  </a:cubicBezTo>
                  <a:cubicBezTo>
                    <a:pt x="896" y="406"/>
                    <a:pt x="901" y="409"/>
                    <a:pt x="899" y="413"/>
                  </a:cubicBezTo>
                  <a:cubicBezTo>
                    <a:pt x="896" y="411"/>
                    <a:pt x="893" y="415"/>
                    <a:pt x="891" y="417"/>
                  </a:cubicBezTo>
                  <a:cubicBezTo>
                    <a:pt x="893" y="418"/>
                    <a:pt x="895" y="419"/>
                    <a:pt x="897" y="421"/>
                  </a:cubicBezTo>
                  <a:cubicBezTo>
                    <a:pt x="894" y="422"/>
                    <a:pt x="892" y="423"/>
                    <a:pt x="889" y="423"/>
                  </a:cubicBezTo>
                  <a:cubicBezTo>
                    <a:pt x="889" y="426"/>
                    <a:pt x="889" y="429"/>
                    <a:pt x="890" y="432"/>
                  </a:cubicBezTo>
                  <a:cubicBezTo>
                    <a:pt x="892" y="436"/>
                    <a:pt x="896" y="439"/>
                    <a:pt x="895" y="444"/>
                  </a:cubicBezTo>
                  <a:cubicBezTo>
                    <a:pt x="888" y="440"/>
                    <a:pt x="885" y="436"/>
                    <a:pt x="877" y="435"/>
                  </a:cubicBezTo>
                  <a:cubicBezTo>
                    <a:pt x="869" y="435"/>
                    <a:pt x="866" y="429"/>
                    <a:pt x="860" y="425"/>
                  </a:cubicBezTo>
                  <a:cubicBezTo>
                    <a:pt x="854" y="422"/>
                    <a:pt x="843" y="422"/>
                    <a:pt x="837" y="422"/>
                  </a:cubicBezTo>
                  <a:cubicBezTo>
                    <a:pt x="828" y="421"/>
                    <a:pt x="817" y="421"/>
                    <a:pt x="807" y="420"/>
                  </a:cubicBezTo>
                  <a:cubicBezTo>
                    <a:pt x="804" y="420"/>
                    <a:pt x="802" y="419"/>
                    <a:pt x="799" y="418"/>
                  </a:cubicBezTo>
                  <a:cubicBezTo>
                    <a:pt x="795" y="416"/>
                    <a:pt x="792" y="419"/>
                    <a:pt x="788" y="420"/>
                  </a:cubicBezTo>
                  <a:cubicBezTo>
                    <a:pt x="784" y="421"/>
                    <a:pt x="764" y="417"/>
                    <a:pt x="763" y="420"/>
                  </a:cubicBezTo>
                  <a:cubicBezTo>
                    <a:pt x="760" y="431"/>
                    <a:pt x="724" y="410"/>
                    <a:pt x="716" y="408"/>
                  </a:cubicBezTo>
                  <a:cubicBezTo>
                    <a:pt x="718" y="410"/>
                    <a:pt x="705" y="413"/>
                    <a:pt x="704" y="414"/>
                  </a:cubicBezTo>
                  <a:cubicBezTo>
                    <a:pt x="698" y="418"/>
                    <a:pt x="701" y="432"/>
                    <a:pt x="706" y="436"/>
                  </a:cubicBezTo>
                  <a:cubicBezTo>
                    <a:pt x="702" y="437"/>
                    <a:pt x="698" y="434"/>
                    <a:pt x="696" y="433"/>
                  </a:cubicBezTo>
                  <a:cubicBezTo>
                    <a:pt x="691" y="431"/>
                    <a:pt x="686" y="431"/>
                    <a:pt x="681" y="430"/>
                  </a:cubicBezTo>
                  <a:cubicBezTo>
                    <a:pt x="673" y="427"/>
                    <a:pt x="663" y="423"/>
                    <a:pt x="654" y="423"/>
                  </a:cubicBezTo>
                  <a:cubicBezTo>
                    <a:pt x="652" y="423"/>
                    <a:pt x="649" y="426"/>
                    <a:pt x="647" y="424"/>
                  </a:cubicBezTo>
                  <a:cubicBezTo>
                    <a:pt x="646" y="423"/>
                    <a:pt x="641" y="424"/>
                    <a:pt x="640" y="425"/>
                  </a:cubicBezTo>
                  <a:cubicBezTo>
                    <a:pt x="637" y="427"/>
                    <a:pt x="631" y="442"/>
                    <a:pt x="636" y="442"/>
                  </a:cubicBezTo>
                  <a:cubicBezTo>
                    <a:pt x="634" y="444"/>
                    <a:pt x="630" y="448"/>
                    <a:pt x="629" y="449"/>
                  </a:cubicBezTo>
                  <a:cubicBezTo>
                    <a:pt x="625" y="451"/>
                    <a:pt x="624" y="446"/>
                    <a:pt x="620" y="451"/>
                  </a:cubicBezTo>
                  <a:cubicBezTo>
                    <a:pt x="615" y="458"/>
                    <a:pt x="609" y="461"/>
                    <a:pt x="601" y="465"/>
                  </a:cubicBezTo>
                  <a:cubicBezTo>
                    <a:pt x="598" y="467"/>
                    <a:pt x="595" y="469"/>
                    <a:pt x="593" y="471"/>
                  </a:cubicBezTo>
                  <a:cubicBezTo>
                    <a:pt x="591" y="473"/>
                    <a:pt x="594" y="475"/>
                    <a:pt x="591" y="478"/>
                  </a:cubicBezTo>
                  <a:cubicBezTo>
                    <a:pt x="588" y="481"/>
                    <a:pt x="585" y="483"/>
                    <a:pt x="583" y="487"/>
                  </a:cubicBezTo>
                  <a:cubicBezTo>
                    <a:pt x="580" y="492"/>
                    <a:pt x="585" y="494"/>
                    <a:pt x="586" y="499"/>
                  </a:cubicBezTo>
                  <a:cubicBezTo>
                    <a:pt x="581" y="497"/>
                    <a:pt x="568" y="496"/>
                    <a:pt x="569" y="489"/>
                  </a:cubicBezTo>
                  <a:cubicBezTo>
                    <a:pt x="569" y="484"/>
                    <a:pt x="565" y="479"/>
                    <a:pt x="559" y="479"/>
                  </a:cubicBezTo>
                  <a:cubicBezTo>
                    <a:pt x="550" y="478"/>
                    <a:pt x="531" y="486"/>
                    <a:pt x="525" y="476"/>
                  </a:cubicBezTo>
                  <a:cubicBezTo>
                    <a:pt x="521" y="470"/>
                    <a:pt x="520" y="463"/>
                    <a:pt x="517" y="457"/>
                  </a:cubicBezTo>
                  <a:cubicBezTo>
                    <a:pt x="514" y="448"/>
                    <a:pt x="509" y="454"/>
                    <a:pt x="503" y="450"/>
                  </a:cubicBezTo>
                  <a:cubicBezTo>
                    <a:pt x="495" y="444"/>
                    <a:pt x="496" y="427"/>
                    <a:pt x="495" y="418"/>
                  </a:cubicBezTo>
                  <a:cubicBezTo>
                    <a:pt x="487" y="419"/>
                    <a:pt x="486" y="419"/>
                    <a:pt x="481" y="412"/>
                  </a:cubicBezTo>
                  <a:cubicBezTo>
                    <a:pt x="475" y="405"/>
                    <a:pt x="467" y="403"/>
                    <a:pt x="461" y="397"/>
                  </a:cubicBezTo>
                  <a:cubicBezTo>
                    <a:pt x="453" y="389"/>
                    <a:pt x="451" y="396"/>
                    <a:pt x="443" y="398"/>
                  </a:cubicBezTo>
                  <a:cubicBezTo>
                    <a:pt x="434" y="399"/>
                    <a:pt x="425" y="397"/>
                    <a:pt x="417" y="396"/>
                  </a:cubicBezTo>
                  <a:cubicBezTo>
                    <a:pt x="406" y="395"/>
                    <a:pt x="395" y="397"/>
                    <a:pt x="385" y="399"/>
                  </a:cubicBezTo>
                  <a:cubicBezTo>
                    <a:pt x="375" y="401"/>
                    <a:pt x="370" y="393"/>
                    <a:pt x="362" y="388"/>
                  </a:cubicBezTo>
                  <a:cubicBezTo>
                    <a:pt x="355" y="382"/>
                    <a:pt x="349" y="375"/>
                    <a:pt x="343" y="369"/>
                  </a:cubicBezTo>
                  <a:cubicBezTo>
                    <a:pt x="335" y="363"/>
                    <a:pt x="323" y="359"/>
                    <a:pt x="314" y="354"/>
                  </a:cubicBezTo>
                  <a:cubicBezTo>
                    <a:pt x="303" y="349"/>
                    <a:pt x="293" y="344"/>
                    <a:pt x="283" y="338"/>
                  </a:cubicBezTo>
                  <a:cubicBezTo>
                    <a:pt x="274" y="334"/>
                    <a:pt x="267" y="328"/>
                    <a:pt x="257" y="331"/>
                  </a:cubicBezTo>
                  <a:cubicBezTo>
                    <a:pt x="239" y="336"/>
                    <a:pt x="217" y="340"/>
                    <a:pt x="200" y="348"/>
                  </a:cubicBezTo>
                  <a:cubicBezTo>
                    <a:pt x="197" y="350"/>
                    <a:pt x="210" y="397"/>
                    <a:pt x="211" y="403"/>
                  </a:cubicBezTo>
                  <a:cubicBezTo>
                    <a:pt x="216" y="426"/>
                    <a:pt x="221" y="450"/>
                    <a:pt x="226" y="474"/>
                  </a:cubicBezTo>
                  <a:cubicBezTo>
                    <a:pt x="222" y="474"/>
                    <a:pt x="219" y="476"/>
                    <a:pt x="215" y="476"/>
                  </a:cubicBezTo>
                  <a:cubicBezTo>
                    <a:pt x="210" y="476"/>
                    <a:pt x="206" y="471"/>
                    <a:pt x="203" y="468"/>
                  </a:cubicBezTo>
                  <a:cubicBezTo>
                    <a:pt x="196" y="460"/>
                    <a:pt x="190" y="451"/>
                    <a:pt x="180" y="446"/>
                  </a:cubicBezTo>
                  <a:cubicBezTo>
                    <a:pt x="170" y="440"/>
                    <a:pt x="163" y="438"/>
                    <a:pt x="151" y="441"/>
                  </a:cubicBezTo>
                  <a:cubicBezTo>
                    <a:pt x="88" y="468"/>
                    <a:pt x="53" y="381"/>
                    <a:pt x="53" y="392"/>
                  </a:cubicBezTo>
                  <a:lnTo>
                    <a:pt x="0" y="130"/>
                  </a:lnTo>
                  <a:close/>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555">
              <a:extLst>
                <a:ext uri="{FF2B5EF4-FFF2-40B4-BE49-F238E27FC236}">
                  <a16:creationId xmlns:a16="http://schemas.microsoft.com/office/drawing/2014/main" id="{6DEC8BE4-F2C4-4C64-8785-1AF42D9D2E57}"/>
                </a:ext>
              </a:extLst>
            </p:cNvPr>
            <p:cNvSpPr>
              <a:spLocks/>
            </p:cNvSpPr>
            <p:nvPr/>
          </p:nvSpPr>
          <p:spPr bwMode="auto">
            <a:xfrm>
              <a:off x="9091518" y="3725731"/>
              <a:ext cx="573935" cy="1121172"/>
            </a:xfrm>
            <a:custGeom>
              <a:avLst/>
              <a:gdLst>
                <a:gd name="T0" fmla="*/ 10 w 265"/>
                <a:gd name="T1" fmla="*/ 55 h 516"/>
                <a:gd name="T2" fmla="*/ 17 w 265"/>
                <a:gd name="T3" fmla="*/ 28 h 516"/>
                <a:gd name="T4" fmla="*/ 44 w 265"/>
                <a:gd name="T5" fmla="*/ 26 h 516"/>
                <a:gd name="T6" fmla="*/ 75 w 265"/>
                <a:gd name="T7" fmla="*/ 11 h 516"/>
                <a:gd name="T8" fmla="*/ 87 w 265"/>
                <a:gd name="T9" fmla="*/ 26 h 516"/>
                <a:gd name="T10" fmla="*/ 113 w 265"/>
                <a:gd name="T11" fmla="*/ 40 h 516"/>
                <a:gd name="T12" fmla="*/ 113 w 265"/>
                <a:gd name="T13" fmla="*/ 74 h 516"/>
                <a:gd name="T14" fmla="*/ 120 w 265"/>
                <a:gd name="T15" fmla="*/ 108 h 516"/>
                <a:gd name="T16" fmla="*/ 153 w 265"/>
                <a:gd name="T17" fmla="*/ 88 h 516"/>
                <a:gd name="T18" fmla="*/ 180 w 265"/>
                <a:gd name="T19" fmla="*/ 80 h 516"/>
                <a:gd name="T20" fmla="*/ 231 w 265"/>
                <a:gd name="T21" fmla="*/ 136 h 516"/>
                <a:gd name="T22" fmla="*/ 261 w 265"/>
                <a:gd name="T23" fmla="*/ 168 h 516"/>
                <a:gd name="T24" fmla="*/ 263 w 265"/>
                <a:gd name="T25" fmla="*/ 196 h 516"/>
                <a:gd name="T26" fmla="*/ 228 w 265"/>
                <a:gd name="T27" fmla="*/ 214 h 516"/>
                <a:gd name="T28" fmla="*/ 193 w 265"/>
                <a:gd name="T29" fmla="*/ 216 h 516"/>
                <a:gd name="T30" fmla="*/ 170 w 265"/>
                <a:gd name="T31" fmla="*/ 243 h 516"/>
                <a:gd name="T32" fmla="*/ 186 w 265"/>
                <a:gd name="T33" fmla="*/ 290 h 516"/>
                <a:gd name="T34" fmla="*/ 181 w 265"/>
                <a:gd name="T35" fmla="*/ 290 h 516"/>
                <a:gd name="T36" fmla="*/ 170 w 265"/>
                <a:gd name="T37" fmla="*/ 282 h 516"/>
                <a:gd name="T38" fmla="*/ 144 w 265"/>
                <a:gd name="T39" fmla="*/ 276 h 516"/>
                <a:gd name="T40" fmla="*/ 128 w 265"/>
                <a:gd name="T41" fmla="*/ 255 h 516"/>
                <a:gd name="T42" fmla="*/ 101 w 265"/>
                <a:gd name="T43" fmla="*/ 255 h 516"/>
                <a:gd name="T44" fmla="*/ 100 w 265"/>
                <a:gd name="T45" fmla="*/ 298 h 516"/>
                <a:gd name="T46" fmla="*/ 86 w 265"/>
                <a:gd name="T47" fmla="*/ 346 h 516"/>
                <a:gd name="T48" fmla="*/ 88 w 265"/>
                <a:gd name="T49" fmla="*/ 389 h 516"/>
                <a:gd name="T50" fmla="*/ 119 w 265"/>
                <a:gd name="T51" fmla="*/ 420 h 516"/>
                <a:gd name="T52" fmla="*/ 119 w 265"/>
                <a:gd name="T53" fmla="*/ 444 h 516"/>
                <a:gd name="T54" fmla="*/ 135 w 265"/>
                <a:gd name="T55" fmla="*/ 466 h 516"/>
                <a:gd name="T56" fmla="*/ 173 w 265"/>
                <a:gd name="T57" fmla="*/ 490 h 516"/>
                <a:gd name="T58" fmla="*/ 166 w 265"/>
                <a:gd name="T59" fmla="*/ 508 h 516"/>
                <a:gd name="T60" fmla="*/ 145 w 265"/>
                <a:gd name="T61" fmla="*/ 496 h 516"/>
                <a:gd name="T62" fmla="*/ 120 w 265"/>
                <a:gd name="T63" fmla="*/ 490 h 516"/>
                <a:gd name="T64" fmla="*/ 95 w 265"/>
                <a:gd name="T65" fmla="*/ 457 h 516"/>
                <a:gd name="T66" fmla="*/ 83 w 265"/>
                <a:gd name="T67" fmla="*/ 438 h 516"/>
                <a:gd name="T68" fmla="*/ 69 w 265"/>
                <a:gd name="T69" fmla="*/ 423 h 516"/>
                <a:gd name="T70" fmla="*/ 67 w 265"/>
                <a:gd name="T71" fmla="*/ 365 h 516"/>
                <a:gd name="T72" fmla="*/ 92 w 265"/>
                <a:gd name="T73" fmla="*/ 301 h 516"/>
                <a:gd name="T74" fmla="*/ 75 w 265"/>
                <a:gd name="T75" fmla="*/ 257 h 516"/>
                <a:gd name="T76" fmla="*/ 40 w 265"/>
                <a:gd name="T77" fmla="*/ 191 h 516"/>
                <a:gd name="T78" fmla="*/ 48 w 265"/>
                <a:gd name="T79" fmla="*/ 160 h 516"/>
                <a:gd name="T80" fmla="*/ 51 w 265"/>
                <a:gd name="T81" fmla="*/ 149 h 516"/>
                <a:gd name="T82" fmla="*/ 16 w 265"/>
                <a:gd name="T83" fmla="*/ 99 h 516"/>
                <a:gd name="T84" fmla="*/ 0 w 265"/>
                <a:gd name="T85" fmla="*/ 6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5" h="516">
                  <a:moveTo>
                    <a:pt x="0" y="69"/>
                  </a:moveTo>
                  <a:cubicBezTo>
                    <a:pt x="2" y="72"/>
                    <a:pt x="9" y="72"/>
                    <a:pt x="12" y="70"/>
                  </a:cubicBezTo>
                  <a:cubicBezTo>
                    <a:pt x="15" y="67"/>
                    <a:pt x="9" y="59"/>
                    <a:pt x="10" y="55"/>
                  </a:cubicBezTo>
                  <a:cubicBezTo>
                    <a:pt x="10" y="52"/>
                    <a:pt x="12" y="51"/>
                    <a:pt x="12" y="49"/>
                  </a:cubicBezTo>
                  <a:cubicBezTo>
                    <a:pt x="12" y="45"/>
                    <a:pt x="9" y="43"/>
                    <a:pt x="10" y="39"/>
                  </a:cubicBezTo>
                  <a:cubicBezTo>
                    <a:pt x="11" y="36"/>
                    <a:pt x="15" y="28"/>
                    <a:pt x="17" y="28"/>
                  </a:cubicBezTo>
                  <a:cubicBezTo>
                    <a:pt x="22" y="29"/>
                    <a:pt x="27" y="31"/>
                    <a:pt x="32" y="30"/>
                  </a:cubicBezTo>
                  <a:cubicBezTo>
                    <a:pt x="34" y="30"/>
                    <a:pt x="36" y="27"/>
                    <a:pt x="39" y="27"/>
                  </a:cubicBezTo>
                  <a:cubicBezTo>
                    <a:pt x="41" y="27"/>
                    <a:pt x="42" y="29"/>
                    <a:pt x="44" y="26"/>
                  </a:cubicBezTo>
                  <a:cubicBezTo>
                    <a:pt x="46" y="23"/>
                    <a:pt x="42" y="18"/>
                    <a:pt x="47" y="16"/>
                  </a:cubicBezTo>
                  <a:cubicBezTo>
                    <a:pt x="50" y="15"/>
                    <a:pt x="63" y="18"/>
                    <a:pt x="56" y="9"/>
                  </a:cubicBezTo>
                  <a:cubicBezTo>
                    <a:pt x="61" y="9"/>
                    <a:pt x="75" y="0"/>
                    <a:pt x="75" y="11"/>
                  </a:cubicBezTo>
                  <a:cubicBezTo>
                    <a:pt x="77" y="10"/>
                    <a:pt x="78" y="6"/>
                    <a:pt x="81" y="7"/>
                  </a:cubicBezTo>
                  <a:cubicBezTo>
                    <a:pt x="83" y="8"/>
                    <a:pt x="87" y="14"/>
                    <a:pt x="89" y="15"/>
                  </a:cubicBezTo>
                  <a:cubicBezTo>
                    <a:pt x="91" y="18"/>
                    <a:pt x="87" y="23"/>
                    <a:pt x="87" y="26"/>
                  </a:cubicBezTo>
                  <a:cubicBezTo>
                    <a:pt x="85" y="31"/>
                    <a:pt x="89" y="34"/>
                    <a:pt x="92" y="37"/>
                  </a:cubicBezTo>
                  <a:cubicBezTo>
                    <a:pt x="96" y="41"/>
                    <a:pt x="103" y="33"/>
                    <a:pt x="108" y="35"/>
                  </a:cubicBezTo>
                  <a:cubicBezTo>
                    <a:pt x="111" y="36"/>
                    <a:pt x="114" y="36"/>
                    <a:pt x="113" y="40"/>
                  </a:cubicBezTo>
                  <a:cubicBezTo>
                    <a:pt x="111" y="44"/>
                    <a:pt x="116" y="50"/>
                    <a:pt x="117" y="53"/>
                  </a:cubicBezTo>
                  <a:cubicBezTo>
                    <a:pt x="118" y="57"/>
                    <a:pt x="116" y="60"/>
                    <a:pt x="116" y="63"/>
                  </a:cubicBezTo>
                  <a:cubicBezTo>
                    <a:pt x="117" y="68"/>
                    <a:pt x="113" y="70"/>
                    <a:pt x="113" y="74"/>
                  </a:cubicBezTo>
                  <a:cubicBezTo>
                    <a:pt x="113" y="75"/>
                    <a:pt x="116" y="77"/>
                    <a:pt x="117" y="79"/>
                  </a:cubicBezTo>
                  <a:cubicBezTo>
                    <a:pt x="117" y="83"/>
                    <a:pt x="117" y="86"/>
                    <a:pt x="116" y="90"/>
                  </a:cubicBezTo>
                  <a:cubicBezTo>
                    <a:pt x="112" y="99"/>
                    <a:pt x="109" y="104"/>
                    <a:pt x="120" y="108"/>
                  </a:cubicBezTo>
                  <a:cubicBezTo>
                    <a:pt x="124" y="101"/>
                    <a:pt x="135" y="96"/>
                    <a:pt x="136" y="87"/>
                  </a:cubicBezTo>
                  <a:cubicBezTo>
                    <a:pt x="140" y="90"/>
                    <a:pt x="141" y="82"/>
                    <a:pt x="145" y="82"/>
                  </a:cubicBezTo>
                  <a:cubicBezTo>
                    <a:pt x="147" y="82"/>
                    <a:pt x="151" y="87"/>
                    <a:pt x="153" y="88"/>
                  </a:cubicBezTo>
                  <a:cubicBezTo>
                    <a:pt x="155" y="89"/>
                    <a:pt x="159" y="89"/>
                    <a:pt x="160" y="91"/>
                  </a:cubicBezTo>
                  <a:cubicBezTo>
                    <a:pt x="164" y="97"/>
                    <a:pt x="168" y="89"/>
                    <a:pt x="172" y="89"/>
                  </a:cubicBezTo>
                  <a:cubicBezTo>
                    <a:pt x="175" y="90"/>
                    <a:pt x="176" y="80"/>
                    <a:pt x="180" y="80"/>
                  </a:cubicBezTo>
                  <a:cubicBezTo>
                    <a:pt x="173" y="72"/>
                    <a:pt x="194" y="77"/>
                    <a:pt x="196" y="78"/>
                  </a:cubicBezTo>
                  <a:cubicBezTo>
                    <a:pt x="208" y="81"/>
                    <a:pt x="213" y="99"/>
                    <a:pt x="224" y="105"/>
                  </a:cubicBezTo>
                  <a:cubicBezTo>
                    <a:pt x="234" y="110"/>
                    <a:pt x="229" y="128"/>
                    <a:pt x="231" y="136"/>
                  </a:cubicBezTo>
                  <a:cubicBezTo>
                    <a:pt x="232" y="142"/>
                    <a:pt x="237" y="145"/>
                    <a:pt x="240" y="149"/>
                  </a:cubicBezTo>
                  <a:cubicBezTo>
                    <a:pt x="245" y="156"/>
                    <a:pt x="247" y="156"/>
                    <a:pt x="255" y="159"/>
                  </a:cubicBezTo>
                  <a:cubicBezTo>
                    <a:pt x="248" y="163"/>
                    <a:pt x="258" y="166"/>
                    <a:pt x="261" y="168"/>
                  </a:cubicBezTo>
                  <a:cubicBezTo>
                    <a:pt x="264" y="171"/>
                    <a:pt x="258" y="182"/>
                    <a:pt x="262" y="182"/>
                  </a:cubicBezTo>
                  <a:cubicBezTo>
                    <a:pt x="261" y="184"/>
                    <a:pt x="258" y="187"/>
                    <a:pt x="260" y="190"/>
                  </a:cubicBezTo>
                  <a:cubicBezTo>
                    <a:pt x="261" y="192"/>
                    <a:pt x="264" y="193"/>
                    <a:pt x="263" y="196"/>
                  </a:cubicBezTo>
                  <a:cubicBezTo>
                    <a:pt x="263" y="202"/>
                    <a:pt x="265" y="209"/>
                    <a:pt x="258" y="214"/>
                  </a:cubicBezTo>
                  <a:cubicBezTo>
                    <a:pt x="254" y="216"/>
                    <a:pt x="251" y="222"/>
                    <a:pt x="248" y="216"/>
                  </a:cubicBezTo>
                  <a:cubicBezTo>
                    <a:pt x="244" y="209"/>
                    <a:pt x="234" y="216"/>
                    <a:pt x="228" y="214"/>
                  </a:cubicBezTo>
                  <a:cubicBezTo>
                    <a:pt x="225" y="213"/>
                    <a:pt x="221" y="214"/>
                    <a:pt x="217" y="215"/>
                  </a:cubicBezTo>
                  <a:cubicBezTo>
                    <a:pt x="213" y="216"/>
                    <a:pt x="212" y="213"/>
                    <a:pt x="208" y="213"/>
                  </a:cubicBezTo>
                  <a:cubicBezTo>
                    <a:pt x="203" y="212"/>
                    <a:pt x="197" y="215"/>
                    <a:pt x="193" y="216"/>
                  </a:cubicBezTo>
                  <a:cubicBezTo>
                    <a:pt x="186" y="219"/>
                    <a:pt x="185" y="227"/>
                    <a:pt x="182" y="233"/>
                  </a:cubicBezTo>
                  <a:cubicBezTo>
                    <a:pt x="180" y="235"/>
                    <a:pt x="176" y="238"/>
                    <a:pt x="176" y="241"/>
                  </a:cubicBezTo>
                  <a:cubicBezTo>
                    <a:pt x="177" y="244"/>
                    <a:pt x="172" y="243"/>
                    <a:pt x="170" y="243"/>
                  </a:cubicBezTo>
                  <a:cubicBezTo>
                    <a:pt x="172" y="249"/>
                    <a:pt x="173" y="255"/>
                    <a:pt x="175" y="261"/>
                  </a:cubicBezTo>
                  <a:cubicBezTo>
                    <a:pt x="177" y="266"/>
                    <a:pt x="177" y="273"/>
                    <a:pt x="182" y="276"/>
                  </a:cubicBezTo>
                  <a:cubicBezTo>
                    <a:pt x="187" y="280"/>
                    <a:pt x="186" y="284"/>
                    <a:pt x="186" y="290"/>
                  </a:cubicBezTo>
                  <a:cubicBezTo>
                    <a:pt x="187" y="297"/>
                    <a:pt x="195" y="302"/>
                    <a:pt x="193" y="309"/>
                  </a:cubicBezTo>
                  <a:cubicBezTo>
                    <a:pt x="193" y="306"/>
                    <a:pt x="190" y="304"/>
                    <a:pt x="189" y="301"/>
                  </a:cubicBezTo>
                  <a:cubicBezTo>
                    <a:pt x="187" y="297"/>
                    <a:pt x="187" y="292"/>
                    <a:pt x="181" y="290"/>
                  </a:cubicBezTo>
                  <a:cubicBezTo>
                    <a:pt x="181" y="292"/>
                    <a:pt x="181" y="293"/>
                    <a:pt x="181" y="295"/>
                  </a:cubicBezTo>
                  <a:cubicBezTo>
                    <a:pt x="180" y="291"/>
                    <a:pt x="167" y="289"/>
                    <a:pt x="174" y="284"/>
                  </a:cubicBezTo>
                  <a:cubicBezTo>
                    <a:pt x="172" y="286"/>
                    <a:pt x="171" y="284"/>
                    <a:pt x="170" y="282"/>
                  </a:cubicBezTo>
                  <a:cubicBezTo>
                    <a:pt x="170" y="289"/>
                    <a:pt x="163" y="279"/>
                    <a:pt x="161" y="276"/>
                  </a:cubicBezTo>
                  <a:cubicBezTo>
                    <a:pt x="161" y="282"/>
                    <a:pt x="157" y="270"/>
                    <a:pt x="152" y="273"/>
                  </a:cubicBezTo>
                  <a:cubicBezTo>
                    <a:pt x="150" y="274"/>
                    <a:pt x="147" y="276"/>
                    <a:pt x="144" y="276"/>
                  </a:cubicBezTo>
                  <a:cubicBezTo>
                    <a:pt x="141" y="275"/>
                    <a:pt x="136" y="273"/>
                    <a:pt x="133" y="274"/>
                  </a:cubicBezTo>
                  <a:cubicBezTo>
                    <a:pt x="125" y="276"/>
                    <a:pt x="129" y="268"/>
                    <a:pt x="129" y="263"/>
                  </a:cubicBezTo>
                  <a:cubicBezTo>
                    <a:pt x="128" y="261"/>
                    <a:pt x="128" y="258"/>
                    <a:pt x="128" y="255"/>
                  </a:cubicBezTo>
                  <a:cubicBezTo>
                    <a:pt x="128" y="252"/>
                    <a:pt x="130" y="249"/>
                    <a:pt x="130" y="245"/>
                  </a:cubicBezTo>
                  <a:cubicBezTo>
                    <a:pt x="126" y="248"/>
                    <a:pt x="118" y="245"/>
                    <a:pt x="117" y="242"/>
                  </a:cubicBezTo>
                  <a:cubicBezTo>
                    <a:pt x="118" y="249"/>
                    <a:pt x="94" y="242"/>
                    <a:pt x="101" y="255"/>
                  </a:cubicBezTo>
                  <a:cubicBezTo>
                    <a:pt x="105" y="261"/>
                    <a:pt x="102" y="265"/>
                    <a:pt x="101" y="271"/>
                  </a:cubicBezTo>
                  <a:cubicBezTo>
                    <a:pt x="100" y="278"/>
                    <a:pt x="105" y="284"/>
                    <a:pt x="104" y="291"/>
                  </a:cubicBezTo>
                  <a:cubicBezTo>
                    <a:pt x="103" y="294"/>
                    <a:pt x="101" y="296"/>
                    <a:pt x="100" y="298"/>
                  </a:cubicBezTo>
                  <a:cubicBezTo>
                    <a:pt x="98" y="301"/>
                    <a:pt x="99" y="304"/>
                    <a:pt x="97" y="307"/>
                  </a:cubicBezTo>
                  <a:cubicBezTo>
                    <a:pt x="94" y="312"/>
                    <a:pt x="93" y="320"/>
                    <a:pt x="92" y="326"/>
                  </a:cubicBezTo>
                  <a:cubicBezTo>
                    <a:pt x="90" y="334"/>
                    <a:pt x="89" y="339"/>
                    <a:pt x="86" y="346"/>
                  </a:cubicBezTo>
                  <a:cubicBezTo>
                    <a:pt x="85" y="348"/>
                    <a:pt x="87" y="355"/>
                    <a:pt x="83" y="354"/>
                  </a:cubicBezTo>
                  <a:cubicBezTo>
                    <a:pt x="88" y="360"/>
                    <a:pt x="82" y="372"/>
                    <a:pt x="86" y="380"/>
                  </a:cubicBezTo>
                  <a:cubicBezTo>
                    <a:pt x="87" y="383"/>
                    <a:pt x="89" y="386"/>
                    <a:pt x="88" y="389"/>
                  </a:cubicBezTo>
                  <a:cubicBezTo>
                    <a:pt x="86" y="394"/>
                    <a:pt x="93" y="394"/>
                    <a:pt x="95" y="393"/>
                  </a:cubicBezTo>
                  <a:cubicBezTo>
                    <a:pt x="103" y="389"/>
                    <a:pt x="108" y="389"/>
                    <a:pt x="109" y="400"/>
                  </a:cubicBezTo>
                  <a:cubicBezTo>
                    <a:pt x="109" y="403"/>
                    <a:pt x="114" y="428"/>
                    <a:pt x="119" y="420"/>
                  </a:cubicBezTo>
                  <a:cubicBezTo>
                    <a:pt x="122" y="427"/>
                    <a:pt x="123" y="435"/>
                    <a:pt x="125" y="442"/>
                  </a:cubicBezTo>
                  <a:cubicBezTo>
                    <a:pt x="127" y="448"/>
                    <a:pt x="130" y="455"/>
                    <a:pt x="130" y="462"/>
                  </a:cubicBezTo>
                  <a:cubicBezTo>
                    <a:pt x="126" y="461"/>
                    <a:pt x="125" y="440"/>
                    <a:pt x="119" y="444"/>
                  </a:cubicBezTo>
                  <a:cubicBezTo>
                    <a:pt x="116" y="447"/>
                    <a:pt x="121" y="455"/>
                    <a:pt x="123" y="457"/>
                  </a:cubicBezTo>
                  <a:cubicBezTo>
                    <a:pt x="125" y="459"/>
                    <a:pt x="127" y="461"/>
                    <a:pt x="129" y="463"/>
                  </a:cubicBezTo>
                  <a:cubicBezTo>
                    <a:pt x="131" y="465"/>
                    <a:pt x="133" y="464"/>
                    <a:pt x="135" y="466"/>
                  </a:cubicBezTo>
                  <a:cubicBezTo>
                    <a:pt x="139" y="470"/>
                    <a:pt x="140" y="474"/>
                    <a:pt x="147" y="474"/>
                  </a:cubicBezTo>
                  <a:cubicBezTo>
                    <a:pt x="152" y="474"/>
                    <a:pt x="158" y="472"/>
                    <a:pt x="162" y="476"/>
                  </a:cubicBezTo>
                  <a:cubicBezTo>
                    <a:pt x="167" y="479"/>
                    <a:pt x="168" y="486"/>
                    <a:pt x="173" y="490"/>
                  </a:cubicBezTo>
                  <a:cubicBezTo>
                    <a:pt x="178" y="495"/>
                    <a:pt x="181" y="497"/>
                    <a:pt x="179" y="503"/>
                  </a:cubicBezTo>
                  <a:cubicBezTo>
                    <a:pt x="177" y="506"/>
                    <a:pt x="175" y="512"/>
                    <a:pt x="172" y="513"/>
                  </a:cubicBezTo>
                  <a:cubicBezTo>
                    <a:pt x="169" y="514"/>
                    <a:pt x="168" y="509"/>
                    <a:pt x="166" y="508"/>
                  </a:cubicBezTo>
                  <a:cubicBezTo>
                    <a:pt x="160" y="506"/>
                    <a:pt x="157" y="516"/>
                    <a:pt x="153" y="516"/>
                  </a:cubicBezTo>
                  <a:cubicBezTo>
                    <a:pt x="146" y="516"/>
                    <a:pt x="148" y="509"/>
                    <a:pt x="150" y="505"/>
                  </a:cubicBezTo>
                  <a:cubicBezTo>
                    <a:pt x="153" y="501"/>
                    <a:pt x="148" y="497"/>
                    <a:pt x="145" y="496"/>
                  </a:cubicBezTo>
                  <a:cubicBezTo>
                    <a:pt x="140" y="495"/>
                    <a:pt x="142" y="489"/>
                    <a:pt x="136" y="488"/>
                  </a:cubicBezTo>
                  <a:cubicBezTo>
                    <a:pt x="131" y="487"/>
                    <a:pt x="128" y="487"/>
                    <a:pt x="125" y="483"/>
                  </a:cubicBezTo>
                  <a:cubicBezTo>
                    <a:pt x="120" y="476"/>
                    <a:pt x="122" y="487"/>
                    <a:pt x="120" y="490"/>
                  </a:cubicBezTo>
                  <a:cubicBezTo>
                    <a:pt x="119" y="482"/>
                    <a:pt x="99" y="474"/>
                    <a:pt x="107" y="465"/>
                  </a:cubicBezTo>
                  <a:cubicBezTo>
                    <a:pt x="100" y="469"/>
                    <a:pt x="103" y="459"/>
                    <a:pt x="100" y="457"/>
                  </a:cubicBezTo>
                  <a:cubicBezTo>
                    <a:pt x="100" y="461"/>
                    <a:pt x="96" y="460"/>
                    <a:pt x="95" y="457"/>
                  </a:cubicBezTo>
                  <a:cubicBezTo>
                    <a:pt x="93" y="454"/>
                    <a:pt x="93" y="449"/>
                    <a:pt x="90" y="446"/>
                  </a:cubicBezTo>
                  <a:cubicBezTo>
                    <a:pt x="89" y="445"/>
                    <a:pt x="85" y="447"/>
                    <a:pt x="84" y="444"/>
                  </a:cubicBezTo>
                  <a:cubicBezTo>
                    <a:pt x="84" y="441"/>
                    <a:pt x="85" y="440"/>
                    <a:pt x="83" y="438"/>
                  </a:cubicBezTo>
                  <a:cubicBezTo>
                    <a:pt x="81" y="435"/>
                    <a:pt x="81" y="435"/>
                    <a:pt x="77" y="434"/>
                  </a:cubicBezTo>
                  <a:cubicBezTo>
                    <a:pt x="75" y="434"/>
                    <a:pt x="75" y="430"/>
                    <a:pt x="75" y="428"/>
                  </a:cubicBezTo>
                  <a:cubicBezTo>
                    <a:pt x="74" y="426"/>
                    <a:pt x="72" y="422"/>
                    <a:pt x="69" y="423"/>
                  </a:cubicBezTo>
                  <a:cubicBezTo>
                    <a:pt x="65" y="424"/>
                    <a:pt x="66" y="427"/>
                    <a:pt x="65" y="430"/>
                  </a:cubicBezTo>
                  <a:cubicBezTo>
                    <a:pt x="56" y="428"/>
                    <a:pt x="58" y="414"/>
                    <a:pt x="59" y="407"/>
                  </a:cubicBezTo>
                  <a:cubicBezTo>
                    <a:pt x="61" y="393"/>
                    <a:pt x="64" y="379"/>
                    <a:pt x="67" y="365"/>
                  </a:cubicBezTo>
                  <a:cubicBezTo>
                    <a:pt x="68" y="359"/>
                    <a:pt x="72" y="352"/>
                    <a:pt x="72" y="347"/>
                  </a:cubicBezTo>
                  <a:cubicBezTo>
                    <a:pt x="72" y="341"/>
                    <a:pt x="75" y="340"/>
                    <a:pt x="77" y="335"/>
                  </a:cubicBezTo>
                  <a:cubicBezTo>
                    <a:pt x="80" y="328"/>
                    <a:pt x="98" y="309"/>
                    <a:pt x="92" y="301"/>
                  </a:cubicBezTo>
                  <a:cubicBezTo>
                    <a:pt x="90" y="298"/>
                    <a:pt x="87" y="289"/>
                    <a:pt x="86" y="285"/>
                  </a:cubicBezTo>
                  <a:cubicBezTo>
                    <a:pt x="85" y="279"/>
                    <a:pt x="83" y="277"/>
                    <a:pt x="80" y="272"/>
                  </a:cubicBezTo>
                  <a:cubicBezTo>
                    <a:pt x="78" y="269"/>
                    <a:pt x="74" y="261"/>
                    <a:pt x="75" y="257"/>
                  </a:cubicBezTo>
                  <a:cubicBezTo>
                    <a:pt x="76" y="249"/>
                    <a:pt x="76" y="244"/>
                    <a:pt x="72" y="236"/>
                  </a:cubicBezTo>
                  <a:cubicBezTo>
                    <a:pt x="67" y="224"/>
                    <a:pt x="55" y="216"/>
                    <a:pt x="47" y="206"/>
                  </a:cubicBezTo>
                  <a:cubicBezTo>
                    <a:pt x="44" y="201"/>
                    <a:pt x="40" y="197"/>
                    <a:pt x="40" y="191"/>
                  </a:cubicBezTo>
                  <a:cubicBezTo>
                    <a:pt x="39" y="188"/>
                    <a:pt x="40" y="180"/>
                    <a:pt x="45" y="184"/>
                  </a:cubicBezTo>
                  <a:cubicBezTo>
                    <a:pt x="44" y="180"/>
                    <a:pt x="49" y="181"/>
                    <a:pt x="50" y="178"/>
                  </a:cubicBezTo>
                  <a:cubicBezTo>
                    <a:pt x="51" y="174"/>
                    <a:pt x="49" y="165"/>
                    <a:pt x="48" y="160"/>
                  </a:cubicBezTo>
                  <a:cubicBezTo>
                    <a:pt x="47" y="153"/>
                    <a:pt x="53" y="157"/>
                    <a:pt x="55" y="153"/>
                  </a:cubicBezTo>
                  <a:cubicBezTo>
                    <a:pt x="57" y="150"/>
                    <a:pt x="57" y="145"/>
                    <a:pt x="54" y="142"/>
                  </a:cubicBezTo>
                  <a:cubicBezTo>
                    <a:pt x="54" y="145"/>
                    <a:pt x="52" y="147"/>
                    <a:pt x="51" y="149"/>
                  </a:cubicBezTo>
                  <a:cubicBezTo>
                    <a:pt x="46" y="143"/>
                    <a:pt x="45" y="135"/>
                    <a:pt x="43" y="128"/>
                  </a:cubicBezTo>
                  <a:cubicBezTo>
                    <a:pt x="41" y="124"/>
                    <a:pt x="35" y="119"/>
                    <a:pt x="31" y="116"/>
                  </a:cubicBezTo>
                  <a:cubicBezTo>
                    <a:pt x="26" y="110"/>
                    <a:pt x="20" y="105"/>
                    <a:pt x="16" y="99"/>
                  </a:cubicBezTo>
                  <a:cubicBezTo>
                    <a:pt x="14" y="95"/>
                    <a:pt x="15" y="92"/>
                    <a:pt x="14" y="89"/>
                  </a:cubicBezTo>
                  <a:cubicBezTo>
                    <a:pt x="13" y="86"/>
                    <a:pt x="9" y="83"/>
                    <a:pt x="10" y="79"/>
                  </a:cubicBezTo>
                  <a:cubicBezTo>
                    <a:pt x="4" y="81"/>
                    <a:pt x="1" y="73"/>
                    <a:pt x="0" y="69"/>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556">
              <a:extLst>
                <a:ext uri="{FF2B5EF4-FFF2-40B4-BE49-F238E27FC236}">
                  <a16:creationId xmlns:a16="http://schemas.microsoft.com/office/drawing/2014/main" id="{C2F6C73C-597A-4531-805D-E8CDEE814BB3}"/>
                </a:ext>
              </a:extLst>
            </p:cNvPr>
            <p:cNvSpPr>
              <a:spLocks/>
            </p:cNvSpPr>
            <p:nvPr/>
          </p:nvSpPr>
          <p:spPr bwMode="auto">
            <a:xfrm>
              <a:off x="9091518" y="3725731"/>
              <a:ext cx="573935" cy="1121172"/>
            </a:xfrm>
            <a:custGeom>
              <a:avLst/>
              <a:gdLst>
                <a:gd name="T0" fmla="*/ 10 w 265"/>
                <a:gd name="T1" fmla="*/ 55 h 516"/>
                <a:gd name="T2" fmla="*/ 17 w 265"/>
                <a:gd name="T3" fmla="*/ 28 h 516"/>
                <a:gd name="T4" fmla="*/ 44 w 265"/>
                <a:gd name="T5" fmla="*/ 26 h 516"/>
                <a:gd name="T6" fmla="*/ 75 w 265"/>
                <a:gd name="T7" fmla="*/ 11 h 516"/>
                <a:gd name="T8" fmla="*/ 87 w 265"/>
                <a:gd name="T9" fmla="*/ 26 h 516"/>
                <a:gd name="T10" fmla="*/ 113 w 265"/>
                <a:gd name="T11" fmla="*/ 40 h 516"/>
                <a:gd name="T12" fmla="*/ 113 w 265"/>
                <a:gd name="T13" fmla="*/ 74 h 516"/>
                <a:gd name="T14" fmla="*/ 120 w 265"/>
                <a:gd name="T15" fmla="*/ 108 h 516"/>
                <a:gd name="T16" fmla="*/ 153 w 265"/>
                <a:gd name="T17" fmla="*/ 88 h 516"/>
                <a:gd name="T18" fmla="*/ 180 w 265"/>
                <a:gd name="T19" fmla="*/ 80 h 516"/>
                <a:gd name="T20" fmla="*/ 231 w 265"/>
                <a:gd name="T21" fmla="*/ 136 h 516"/>
                <a:gd name="T22" fmla="*/ 261 w 265"/>
                <a:gd name="T23" fmla="*/ 168 h 516"/>
                <a:gd name="T24" fmla="*/ 263 w 265"/>
                <a:gd name="T25" fmla="*/ 196 h 516"/>
                <a:gd name="T26" fmla="*/ 228 w 265"/>
                <a:gd name="T27" fmla="*/ 214 h 516"/>
                <a:gd name="T28" fmla="*/ 193 w 265"/>
                <a:gd name="T29" fmla="*/ 216 h 516"/>
                <a:gd name="T30" fmla="*/ 170 w 265"/>
                <a:gd name="T31" fmla="*/ 243 h 516"/>
                <a:gd name="T32" fmla="*/ 186 w 265"/>
                <a:gd name="T33" fmla="*/ 290 h 516"/>
                <a:gd name="T34" fmla="*/ 181 w 265"/>
                <a:gd name="T35" fmla="*/ 290 h 516"/>
                <a:gd name="T36" fmla="*/ 170 w 265"/>
                <a:gd name="T37" fmla="*/ 282 h 516"/>
                <a:gd name="T38" fmla="*/ 144 w 265"/>
                <a:gd name="T39" fmla="*/ 276 h 516"/>
                <a:gd name="T40" fmla="*/ 128 w 265"/>
                <a:gd name="T41" fmla="*/ 255 h 516"/>
                <a:gd name="T42" fmla="*/ 101 w 265"/>
                <a:gd name="T43" fmla="*/ 255 h 516"/>
                <a:gd name="T44" fmla="*/ 100 w 265"/>
                <a:gd name="T45" fmla="*/ 298 h 516"/>
                <a:gd name="T46" fmla="*/ 86 w 265"/>
                <a:gd name="T47" fmla="*/ 346 h 516"/>
                <a:gd name="T48" fmla="*/ 88 w 265"/>
                <a:gd name="T49" fmla="*/ 389 h 516"/>
                <a:gd name="T50" fmla="*/ 119 w 265"/>
                <a:gd name="T51" fmla="*/ 420 h 516"/>
                <a:gd name="T52" fmla="*/ 119 w 265"/>
                <a:gd name="T53" fmla="*/ 444 h 516"/>
                <a:gd name="T54" fmla="*/ 135 w 265"/>
                <a:gd name="T55" fmla="*/ 466 h 516"/>
                <a:gd name="T56" fmla="*/ 173 w 265"/>
                <a:gd name="T57" fmla="*/ 490 h 516"/>
                <a:gd name="T58" fmla="*/ 166 w 265"/>
                <a:gd name="T59" fmla="*/ 508 h 516"/>
                <a:gd name="T60" fmla="*/ 145 w 265"/>
                <a:gd name="T61" fmla="*/ 496 h 516"/>
                <a:gd name="T62" fmla="*/ 120 w 265"/>
                <a:gd name="T63" fmla="*/ 490 h 516"/>
                <a:gd name="T64" fmla="*/ 95 w 265"/>
                <a:gd name="T65" fmla="*/ 457 h 516"/>
                <a:gd name="T66" fmla="*/ 83 w 265"/>
                <a:gd name="T67" fmla="*/ 438 h 516"/>
                <a:gd name="T68" fmla="*/ 69 w 265"/>
                <a:gd name="T69" fmla="*/ 423 h 516"/>
                <a:gd name="T70" fmla="*/ 67 w 265"/>
                <a:gd name="T71" fmla="*/ 365 h 516"/>
                <a:gd name="T72" fmla="*/ 92 w 265"/>
                <a:gd name="T73" fmla="*/ 301 h 516"/>
                <a:gd name="T74" fmla="*/ 75 w 265"/>
                <a:gd name="T75" fmla="*/ 257 h 516"/>
                <a:gd name="T76" fmla="*/ 40 w 265"/>
                <a:gd name="T77" fmla="*/ 191 h 516"/>
                <a:gd name="T78" fmla="*/ 48 w 265"/>
                <a:gd name="T79" fmla="*/ 160 h 516"/>
                <a:gd name="T80" fmla="*/ 51 w 265"/>
                <a:gd name="T81" fmla="*/ 149 h 516"/>
                <a:gd name="T82" fmla="*/ 16 w 265"/>
                <a:gd name="T83" fmla="*/ 99 h 516"/>
                <a:gd name="T84" fmla="*/ 0 w 265"/>
                <a:gd name="T85" fmla="*/ 6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5" h="516">
                  <a:moveTo>
                    <a:pt x="0" y="69"/>
                  </a:moveTo>
                  <a:cubicBezTo>
                    <a:pt x="2" y="72"/>
                    <a:pt x="9" y="72"/>
                    <a:pt x="12" y="70"/>
                  </a:cubicBezTo>
                  <a:cubicBezTo>
                    <a:pt x="15" y="67"/>
                    <a:pt x="9" y="59"/>
                    <a:pt x="10" y="55"/>
                  </a:cubicBezTo>
                  <a:cubicBezTo>
                    <a:pt x="10" y="52"/>
                    <a:pt x="12" y="51"/>
                    <a:pt x="12" y="49"/>
                  </a:cubicBezTo>
                  <a:cubicBezTo>
                    <a:pt x="12" y="45"/>
                    <a:pt x="9" y="43"/>
                    <a:pt x="10" y="39"/>
                  </a:cubicBezTo>
                  <a:cubicBezTo>
                    <a:pt x="11" y="36"/>
                    <a:pt x="15" y="28"/>
                    <a:pt x="17" y="28"/>
                  </a:cubicBezTo>
                  <a:cubicBezTo>
                    <a:pt x="22" y="29"/>
                    <a:pt x="27" y="31"/>
                    <a:pt x="32" y="30"/>
                  </a:cubicBezTo>
                  <a:cubicBezTo>
                    <a:pt x="34" y="30"/>
                    <a:pt x="36" y="27"/>
                    <a:pt x="39" y="27"/>
                  </a:cubicBezTo>
                  <a:cubicBezTo>
                    <a:pt x="41" y="27"/>
                    <a:pt x="42" y="29"/>
                    <a:pt x="44" y="26"/>
                  </a:cubicBezTo>
                  <a:cubicBezTo>
                    <a:pt x="46" y="23"/>
                    <a:pt x="42" y="18"/>
                    <a:pt x="47" y="16"/>
                  </a:cubicBezTo>
                  <a:cubicBezTo>
                    <a:pt x="50" y="15"/>
                    <a:pt x="63" y="18"/>
                    <a:pt x="56" y="9"/>
                  </a:cubicBezTo>
                  <a:cubicBezTo>
                    <a:pt x="61" y="9"/>
                    <a:pt x="75" y="0"/>
                    <a:pt x="75" y="11"/>
                  </a:cubicBezTo>
                  <a:cubicBezTo>
                    <a:pt x="77" y="10"/>
                    <a:pt x="78" y="6"/>
                    <a:pt x="81" y="7"/>
                  </a:cubicBezTo>
                  <a:cubicBezTo>
                    <a:pt x="83" y="8"/>
                    <a:pt x="87" y="14"/>
                    <a:pt x="89" y="15"/>
                  </a:cubicBezTo>
                  <a:cubicBezTo>
                    <a:pt x="91" y="18"/>
                    <a:pt x="87" y="23"/>
                    <a:pt x="87" y="26"/>
                  </a:cubicBezTo>
                  <a:cubicBezTo>
                    <a:pt x="85" y="31"/>
                    <a:pt x="89" y="34"/>
                    <a:pt x="92" y="37"/>
                  </a:cubicBezTo>
                  <a:cubicBezTo>
                    <a:pt x="96" y="41"/>
                    <a:pt x="103" y="33"/>
                    <a:pt x="108" y="35"/>
                  </a:cubicBezTo>
                  <a:cubicBezTo>
                    <a:pt x="111" y="36"/>
                    <a:pt x="114" y="36"/>
                    <a:pt x="113" y="40"/>
                  </a:cubicBezTo>
                  <a:cubicBezTo>
                    <a:pt x="111" y="44"/>
                    <a:pt x="116" y="50"/>
                    <a:pt x="117" y="53"/>
                  </a:cubicBezTo>
                  <a:cubicBezTo>
                    <a:pt x="118" y="57"/>
                    <a:pt x="116" y="60"/>
                    <a:pt x="116" y="63"/>
                  </a:cubicBezTo>
                  <a:cubicBezTo>
                    <a:pt x="117" y="68"/>
                    <a:pt x="113" y="70"/>
                    <a:pt x="113" y="74"/>
                  </a:cubicBezTo>
                  <a:cubicBezTo>
                    <a:pt x="113" y="75"/>
                    <a:pt x="116" y="77"/>
                    <a:pt x="117" y="79"/>
                  </a:cubicBezTo>
                  <a:cubicBezTo>
                    <a:pt x="117" y="83"/>
                    <a:pt x="117" y="86"/>
                    <a:pt x="116" y="90"/>
                  </a:cubicBezTo>
                  <a:cubicBezTo>
                    <a:pt x="112" y="99"/>
                    <a:pt x="109" y="104"/>
                    <a:pt x="120" y="108"/>
                  </a:cubicBezTo>
                  <a:cubicBezTo>
                    <a:pt x="124" y="101"/>
                    <a:pt x="135" y="96"/>
                    <a:pt x="136" y="87"/>
                  </a:cubicBezTo>
                  <a:cubicBezTo>
                    <a:pt x="140" y="90"/>
                    <a:pt x="141" y="82"/>
                    <a:pt x="145" y="82"/>
                  </a:cubicBezTo>
                  <a:cubicBezTo>
                    <a:pt x="147" y="82"/>
                    <a:pt x="151" y="87"/>
                    <a:pt x="153" y="88"/>
                  </a:cubicBezTo>
                  <a:cubicBezTo>
                    <a:pt x="155" y="89"/>
                    <a:pt x="159" y="89"/>
                    <a:pt x="160" y="91"/>
                  </a:cubicBezTo>
                  <a:cubicBezTo>
                    <a:pt x="164" y="97"/>
                    <a:pt x="168" y="89"/>
                    <a:pt x="172" y="89"/>
                  </a:cubicBezTo>
                  <a:cubicBezTo>
                    <a:pt x="175" y="90"/>
                    <a:pt x="176" y="80"/>
                    <a:pt x="180" y="80"/>
                  </a:cubicBezTo>
                  <a:cubicBezTo>
                    <a:pt x="173" y="72"/>
                    <a:pt x="194" y="77"/>
                    <a:pt x="196" y="78"/>
                  </a:cubicBezTo>
                  <a:cubicBezTo>
                    <a:pt x="208" y="81"/>
                    <a:pt x="213" y="99"/>
                    <a:pt x="224" y="105"/>
                  </a:cubicBezTo>
                  <a:cubicBezTo>
                    <a:pt x="234" y="110"/>
                    <a:pt x="229" y="128"/>
                    <a:pt x="231" y="136"/>
                  </a:cubicBezTo>
                  <a:cubicBezTo>
                    <a:pt x="232" y="142"/>
                    <a:pt x="237" y="145"/>
                    <a:pt x="240" y="149"/>
                  </a:cubicBezTo>
                  <a:cubicBezTo>
                    <a:pt x="245" y="156"/>
                    <a:pt x="247" y="156"/>
                    <a:pt x="255" y="159"/>
                  </a:cubicBezTo>
                  <a:cubicBezTo>
                    <a:pt x="248" y="163"/>
                    <a:pt x="258" y="166"/>
                    <a:pt x="261" y="168"/>
                  </a:cubicBezTo>
                  <a:cubicBezTo>
                    <a:pt x="264" y="171"/>
                    <a:pt x="258" y="182"/>
                    <a:pt x="262" y="182"/>
                  </a:cubicBezTo>
                  <a:cubicBezTo>
                    <a:pt x="261" y="184"/>
                    <a:pt x="258" y="187"/>
                    <a:pt x="260" y="190"/>
                  </a:cubicBezTo>
                  <a:cubicBezTo>
                    <a:pt x="261" y="192"/>
                    <a:pt x="264" y="193"/>
                    <a:pt x="263" y="196"/>
                  </a:cubicBezTo>
                  <a:cubicBezTo>
                    <a:pt x="263" y="202"/>
                    <a:pt x="265" y="209"/>
                    <a:pt x="258" y="214"/>
                  </a:cubicBezTo>
                  <a:cubicBezTo>
                    <a:pt x="254" y="216"/>
                    <a:pt x="251" y="222"/>
                    <a:pt x="248" y="216"/>
                  </a:cubicBezTo>
                  <a:cubicBezTo>
                    <a:pt x="244" y="209"/>
                    <a:pt x="234" y="216"/>
                    <a:pt x="228" y="214"/>
                  </a:cubicBezTo>
                  <a:cubicBezTo>
                    <a:pt x="225" y="213"/>
                    <a:pt x="221" y="214"/>
                    <a:pt x="217" y="215"/>
                  </a:cubicBezTo>
                  <a:cubicBezTo>
                    <a:pt x="213" y="216"/>
                    <a:pt x="212" y="213"/>
                    <a:pt x="208" y="213"/>
                  </a:cubicBezTo>
                  <a:cubicBezTo>
                    <a:pt x="203" y="212"/>
                    <a:pt x="197" y="215"/>
                    <a:pt x="193" y="216"/>
                  </a:cubicBezTo>
                  <a:cubicBezTo>
                    <a:pt x="186" y="219"/>
                    <a:pt x="185" y="227"/>
                    <a:pt x="182" y="233"/>
                  </a:cubicBezTo>
                  <a:cubicBezTo>
                    <a:pt x="180" y="235"/>
                    <a:pt x="176" y="238"/>
                    <a:pt x="176" y="241"/>
                  </a:cubicBezTo>
                  <a:cubicBezTo>
                    <a:pt x="177" y="244"/>
                    <a:pt x="172" y="243"/>
                    <a:pt x="170" y="243"/>
                  </a:cubicBezTo>
                  <a:cubicBezTo>
                    <a:pt x="172" y="249"/>
                    <a:pt x="173" y="255"/>
                    <a:pt x="175" y="261"/>
                  </a:cubicBezTo>
                  <a:cubicBezTo>
                    <a:pt x="177" y="266"/>
                    <a:pt x="177" y="273"/>
                    <a:pt x="182" y="276"/>
                  </a:cubicBezTo>
                  <a:cubicBezTo>
                    <a:pt x="187" y="280"/>
                    <a:pt x="186" y="284"/>
                    <a:pt x="186" y="290"/>
                  </a:cubicBezTo>
                  <a:cubicBezTo>
                    <a:pt x="187" y="297"/>
                    <a:pt x="195" y="302"/>
                    <a:pt x="193" y="309"/>
                  </a:cubicBezTo>
                  <a:cubicBezTo>
                    <a:pt x="193" y="306"/>
                    <a:pt x="190" y="304"/>
                    <a:pt x="189" y="301"/>
                  </a:cubicBezTo>
                  <a:cubicBezTo>
                    <a:pt x="187" y="297"/>
                    <a:pt x="187" y="292"/>
                    <a:pt x="181" y="290"/>
                  </a:cubicBezTo>
                  <a:cubicBezTo>
                    <a:pt x="181" y="292"/>
                    <a:pt x="181" y="293"/>
                    <a:pt x="181" y="295"/>
                  </a:cubicBezTo>
                  <a:cubicBezTo>
                    <a:pt x="180" y="291"/>
                    <a:pt x="167" y="289"/>
                    <a:pt x="174" y="284"/>
                  </a:cubicBezTo>
                  <a:cubicBezTo>
                    <a:pt x="172" y="286"/>
                    <a:pt x="171" y="284"/>
                    <a:pt x="170" y="282"/>
                  </a:cubicBezTo>
                  <a:cubicBezTo>
                    <a:pt x="170" y="289"/>
                    <a:pt x="163" y="279"/>
                    <a:pt x="161" y="276"/>
                  </a:cubicBezTo>
                  <a:cubicBezTo>
                    <a:pt x="161" y="282"/>
                    <a:pt x="157" y="270"/>
                    <a:pt x="152" y="273"/>
                  </a:cubicBezTo>
                  <a:cubicBezTo>
                    <a:pt x="150" y="274"/>
                    <a:pt x="147" y="276"/>
                    <a:pt x="144" y="276"/>
                  </a:cubicBezTo>
                  <a:cubicBezTo>
                    <a:pt x="141" y="275"/>
                    <a:pt x="136" y="273"/>
                    <a:pt x="133" y="274"/>
                  </a:cubicBezTo>
                  <a:cubicBezTo>
                    <a:pt x="125" y="276"/>
                    <a:pt x="129" y="268"/>
                    <a:pt x="129" y="263"/>
                  </a:cubicBezTo>
                  <a:cubicBezTo>
                    <a:pt x="128" y="261"/>
                    <a:pt x="128" y="258"/>
                    <a:pt x="128" y="255"/>
                  </a:cubicBezTo>
                  <a:cubicBezTo>
                    <a:pt x="128" y="252"/>
                    <a:pt x="130" y="249"/>
                    <a:pt x="130" y="245"/>
                  </a:cubicBezTo>
                  <a:cubicBezTo>
                    <a:pt x="126" y="248"/>
                    <a:pt x="118" y="245"/>
                    <a:pt x="117" y="242"/>
                  </a:cubicBezTo>
                  <a:cubicBezTo>
                    <a:pt x="118" y="249"/>
                    <a:pt x="94" y="242"/>
                    <a:pt x="101" y="255"/>
                  </a:cubicBezTo>
                  <a:cubicBezTo>
                    <a:pt x="105" y="261"/>
                    <a:pt x="102" y="265"/>
                    <a:pt x="101" y="271"/>
                  </a:cubicBezTo>
                  <a:cubicBezTo>
                    <a:pt x="100" y="278"/>
                    <a:pt x="105" y="284"/>
                    <a:pt x="104" y="291"/>
                  </a:cubicBezTo>
                  <a:cubicBezTo>
                    <a:pt x="103" y="294"/>
                    <a:pt x="101" y="296"/>
                    <a:pt x="100" y="298"/>
                  </a:cubicBezTo>
                  <a:cubicBezTo>
                    <a:pt x="98" y="301"/>
                    <a:pt x="99" y="304"/>
                    <a:pt x="97" y="307"/>
                  </a:cubicBezTo>
                  <a:cubicBezTo>
                    <a:pt x="94" y="312"/>
                    <a:pt x="93" y="320"/>
                    <a:pt x="92" y="326"/>
                  </a:cubicBezTo>
                  <a:cubicBezTo>
                    <a:pt x="90" y="334"/>
                    <a:pt x="89" y="339"/>
                    <a:pt x="86" y="346"/>
                  </a:cubicBezTo>
                  <a:cubicBezTo>
                    <a:pt x="85" y="348"/>
                    <a:pt x="87" y="355"/>
                    <a:pt x="83" y="354"/>
                  </a:cubicBezTo>
                  <a:cubicBezTo>
                    <a:pt x="88" y="360"/>
                    <a:pt x="82" y="372"/>
                    <a:pt x="86" y="380"/>
                  </a:cubicBezTo>
                  <a:cubicBezTo>
                    <a:pt x="87" y="383"/>
                    <a:pt x="89" y="386"/>
                    <a:pt x="88" y="389"/>
                  </a:cubicBezTo>
                  <a:cubicBezTo>
                    <a:pt x="86" y="394"/>
                    <a:pt x="93" y="394"/>
                    <a:pt x="95" y="393"/>
                  </a:cubicBezTo>
                  <a:cubicBezTo>
                    <a:pt x="103" y="389"/>
                    <a:pt x="108" y="389"/>
                    <a:pt x="109" y="400"/>
                  </a:cubicBezTo>
                  <a:cubicBezTo>
                    <a:pt x="109" y="403"/>
                    <a:pt x="114" y="428"/>
                    <a:pt x="119" y="420"/>
                  </a:cubicBezTo>
                  <a:cubicBezTo>
                    <a:pt x="122" y="427"/>
                    <a:pt x="123" y="435"/>
                    <a:pt x="125" y="442"/>
                  </a:cubicBezTo>
                  <a:cubicBezTo>
                    <a:pt x="127" y="448"/>
                    <a:pt x="130" y="455"/>
                    <a:pt x="130" y="462"/>
                  </a:cubicBezTo>
                  <a:cubicBezTo>
                    <a:pt x="126" y="461"/>
                    <a:pt x="125" y="440"/>
                    <a:pt x="119" y="444"/>
                  </a:cubicBezTo>
                  <a:cubicBezTo>
                    <a:pt x="116" y="447"/>
                    <a:pt x="121" y="455"/>
                    <a:pt x="123" y="457"/>
                  </a:cubicBezTo>
                  <a:cubicBezTo>
                    <a:pt x="125" y="459"/>
                    <a:pt x="127" y="461"/>
                    <a:pt x="129" y="463"/>
                  </a:cubicBezTo>
                  <a:cubicBezTo>
                    <a:pt x="131" y="465"/>
                    <a:pt x="133" y="464"/>
                    <a:pt x="135" y="466"/>
                  </a:cubicBezTo>
                  <a:cubicBezTo>
                    <a:pt x="139" y="470"/>
                    <a:pt x="140" y="474"/>
                    <a:pt x="147" y="474"/>
                  </a:cubicBezTo>
                  <a:cubicBezTo>
                    <a:pt x="152" y="474"/>
                    <a:pt x="158" y="472"/>
                    <a:pt x="162" y="476"/>
                  </a:cubicBezTo>
                  <a:cubicBezTo>
                    <a:pt x="167" y="479"/>
                    <a:pt x="168" y="486"/>
                    <a:pt x="173" y="490"/>
                  </a:cubicBezTo>
                  <a:cubicBezTo>
                    <a:pt x="178" y="495"/>
                    <a:pt x="181" y="497"/>
                    <a:pt x="179" y="503"/>
                  </a:cubicBezTo>
                  <a:cubicBezTo>
                    <a:pt x="177" y="506"/>
                    <a:pt x="175" y="512"/>
                    <a:pt x="172" y="513"/>
                  </a:cubicBezTo>
                  <a:cubicBezTo>
                    <a:pt x="169" y="514"/>
                    <a:pt x="168" y="509"/>
                    <a:pt x="166" y="508"/>
                  </a:cubicBezTo>
                  <a:cubicBezTo>
                    <a:pt x="160" y="506"/>
                    <a:pt x="157" y="516"/>
                    <a:pt x="153" y="516"/>
                  </a:cubicBezTo>
                  <a:cubicBezTo>
                    <a:pt x="146" y="516"/>
                    <a:pt x="148" y="509"/>
                    <a:pt x="150" y="505"/>
                  </a:cubicBezTo>
                  <a:cubicBezTo>
                    <a:pt x="153" y="501"/>
                    <a:pt x="148" y="497"/>
                    <a:pt x="145" y="496"/>
                  </a:cubicBezTo>
                  <a:cubicBezTo>
                    <a:pt x="140" y="495"/>
                    <a:pt x="142" y="489"/>
                    <a:pt x="136" y="488"/>
                  </a:cubicBezTo>
                  <a:cubicBezTo>
                    <a:pt x="131" y="487"/>
                    <a:pt x="128" y="487"/>
                    <a:pt x="125" y="483"/>
                  </a:cubicBezTo>
                  <a:cubicBezTo>
                    <a:pt x="120" y="476"/>
                    <a:pt x="122" y="487"/>
                    <a:pt x="120" y="490"/>
                  </a:cubicBezTo>
                  <a:cubicBezTo>
                    <a:pt x="119" y="482"/>
                    <a:pt x="99" y="474"/>
                    <a:pt x="107" y="465"/>
                  </a:cubicBezTo>
                  <a:cubicBezTo>
                    <a:pt x="100" y="469"/>
                    <a:pt x="103" y="459"/>
                    <a:pt x="100" y="457"/>
                  </a:cubicBezTo>
                  <a:cubicBezTo>
                    <a:pt x="100" y="461"/>
                    <a:pt x="96" y="460"/>
                    <a:pt x="95" y="457"/>
                  </a:cubicBezTo>
                  <a:cubicBezTo>
                    <a:pt x="93" y="454"/>
                    <a:pt x="93" y="449"/>
                    <a:pt x="90" y="446"/>
                  </a:cubicBezTo>
                  <a:cubicBezTo>
                    <a:pt x="89" y="445"/>
                    <a:pt x="85" y="447"/>
                    <a:pt x="84" y="444"/>
                  </a:cubicBezTo>
                  <a:cubicBezTo>
                    <a:pt x="84" y="441"/>
                    <a:pt x="85" y="440"/>
                    <a:pt x="83" y="438"/>
                  </a:cubicBezTo>
                  <a:cubicBezTo>
                    <a:pt x="81" y="435"/>
                    <a:pt x="81" y="435"/>
                    <a:pt x="77" y="434"/>
                  </a:cubicBezTo>
                  <a:cubicBezTo>
                    <a:pt x="75" y="434"/>
                    <a:pt x="75" y="430"/>
                    <a:pt x="75" y="428"/>
                  </a:cubicBezTo>
                  <a:cubicBezTo>
                    <a:pt x="74" y="426"/>
                    <a:pt x="72" y="422"/>
                    <a:pt x="69" y="423"/>
                  </a:cubicBezTo>
                  <a:cubicBezTo>
                    <a:pt x="65" y="424"/>
                    <a:pt x="66" y="427"/>
                    <a:pt x="65" y="430"/>
                  </a:cubicBezTo>
                  <a:cubicBezTo>
                    <a:pt x="56" y="428"/>
                    <a:pt x="58" y="414"/>
                    <a:pt x="59" y="407"/>
                  </a:cubicBezTo>
                  <a:cubicBezTo>
                    <a:pt x="61" y="393"/>
                    <a:pt x="64" y="379"/>
                    <a:pt x="67" y="365"/>
                  </a:cubicBezTo>
                  <a:cubicBezTo>
                    <a:pt x="68" y="359"/>
                    <a:pt x="72" y="352"/>
                    <a:pt x="72" y="347"/>
                  </a:cubicBezTo>
                  <a:cubicBezTo>
                    <a:pt x="72" y="341"/>
                    <a:pt x="75" y="340"/>
                    <a:pt x="77" y="335"/>
                  </a:cubicBezTo>
                  <a:cubicBezTo>
                    <a:pt x="80" y="328"/>
                    <a:pt x="98" y="309"/>
                    <a:pt x="92" y="301"/>
                  </a:cubicBezTo>
                  <a:cubicBezTo>
                    <a:pt x="90" y="298"/>
                    <a:pt x="87" y="289"/>
                    <a:pt x="86" y="285"/>
                  </a:cubicBezTo>
                  <a:cubicBezTo>
                    <a:pt x="85" y="279"/>
                    <a:pt x="83" y="277"/>
                    <a:pt x="80" y="272"/>
                  </a:cubicBezTo>
                  <a:cubicBezTo>
                    <a:pt x="78" y="269"/>
                    <a:pt x="74" y="261"/>
                    <a:pt x="75" y="257"/>
                  </a:cubicBezTo>
                  <a:cubicBezTo>
                    <a:pt x="76" y="249"/>
                    <a:pt x="76" y="244"/>
                    <a:pt x="72" y="236"/>
                  </a:cubicBezTo>
                  <a:cubicBezTo>
                    <a:pt x="67" y="224"/>
                    <a:pt x="55" y="216"/>
                    <a:pt x="47" y="206"/>
                  </a:cubicBezTo>
                  <a:cubicBezTo>
                    <a:pt x="44" y="201"/>
                    <a:pt x="40" y="197"/>
                    <a:pt x="40" y="191"/>
                  </a:cubicBezTo>
                  <a:cubicBezTo>
                    <a:pt x="39" y="188"/>
                    <a:pt x="40" y="180"/>
                    <a:pt x="45" y="184"/>
                  </a:cubicBezTo>
                  <a:cubicBezTo>
                    <a:pt x="44" y="180"/>
                    <a:pt x="49" y="181"/>
                    <a:pt x="50" y="178"/>
                  </a:cubicBezTo>
                  <a:cubicBezTo>
                    <a:pt x="51" y="174"/>
                    <a:pt x="49" y="165"/>
                    <a:pt x="48" y="160"/>
                  </a:cubicBezTo>
                  <a:cubicBezTo>
                    <a:pt x="47" y="153"/>
                    <a:pt x="53" y="157"/>
                    <a:pt x="55" y="153"/>
                  </a:cubicBezTo>
                  <a:cubicBezTo>
                    <a:pt x="57" y="150"/>
                    <a:pt x="57" y="145"/>
                    <a:pt x="54" y="142"/>
                  </a:cubicBezTo>
                  <a:cubicBezTo>
                    <a:pt x="54" y="145"/>
                    <a:pt x="52" y="147"/>
                    <a:pt x="51" y="149"/>
                  </a:cubicBezTo>
                  <a:cubicBezTo>
                    <a:pt x="46" y="143"/>
                    <a:pt x="45" y="135"/>
                    <a:pt x="43" y="128"/>
                  </a:cubicBezTo>
                  <a:cubicBezTo>
                    <a:pt x="41" y="124"/>
                    <a:pt x="35" y="119"/>
                    <a:pt x="31" y="116"/>
                  </a:cubicBezTo>
                  <a:cubicBezTo>
                    <a:pt x="26" y="110"/>
                    <a:pt x="20" y="105"/>
                    <a:pt x="16" y="99"/>
                  </a:cubicBezTo>
                  <a:cubicBezTo>
                    <a:pt x="14" y="95"/>
                    <a:pt x="15" y="92"/>
                    <a:pt x="14" y="89"/>
                  </a:cubicBezTo>
                  <a:cubicBezTo>
                    <a:pt x="13" y="86"/>
                    <a:pt x="9" y="83"/>
                    <a:pt x="10" y="79"/>
                  </a:cubicBezTo>
                  <a:cubicBezTo>
                    <a:pt x="4" y="81"/>
                    <a:pt x="1" y="73"/>
                    <a:pt x="0" y="69"/>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6" name="Freeform 557">
              <a:extLst>
                <a:ext uri="{FF2B5EF4-FFF2-40B4-BE49-F238E27FC236}">
                  <a16:creationId xmlns:a16="http://schemas.microsoft.com/office/drawing/2014/main" id="{87BC9AF8-CEEF-400E-875D-DD8D56BA91DD}"/>
                </a:ext>
              </a:extLst>
            </p:cNvPr>
            <p:cNvSpPr>
              <a:spLocks/>
            </p:cNvSpPr>
            <p:nvPr/>
          </p:nvSpPr>
          <p:spPr bwMode="auto">
            <a:xfrm>
              <a:off x="8726692" y="3129552"/>
              <a:ext cx="582833" cy="1392569"/>
            </a:xfrm>
            <a:custGeom>
              <a:avLst/>
              <a:gdLst>
                <a:gd name="T0" fmla="*/ 14 w 269"/>
                <a:gd name="T1" fmla="*/ 251 h 643"/>
                <a:gd name="T2" fmla="*/ 11 w 269"/>
                <a:gd name="T3" fmla="*/ 221 h 643"/>
                <a:gd name="T4" fmla="*/ 24 w 269"/>
                <a:gd name="T5" fmla="*/ 212 h 643"/>
                <a:gd name="T6" fmla="*/ 21 w 269"/>
                <a:gd name="T7" fmla="*/ 156 h 643"/>
                <a:gd name="T8" fmla="*/ 46 w 269"/>
                <a:gd name="T9" fmla="*/ 163 h 643"/>
                <a:gd name="T10" fmla="*/ 61 w 269"/>
                <a:gd name="T11" fmla="*/ 82 h 643"/>
                <a:gd name="T12" fmla="*/ 77 w 269"/>
                <a:gd name="T13" fmla="*/ 56 h 643"/>
                <a:gd name="T14" fmla="*/ 105 w 269"/>
                <a:gd name="T15" fmla="*/ 43 h 643"/>
                <a:gd name="T16" fmla="*/ 111 w 269"/>
                <a:gd name="T17" fmla="*/ 26 h 643"/>
                <a:gd name="T18" fmla="*/ 118 w 269"/>
                <a:gd name="T19" fmla="*/ 0 h 643"/>
                <a:gd name="T20" fmla="*/ 148 w 269"/>
                <a:gd name="T21" fmla="*/ 35 h 643"/>
                <a:gd name="T22" fmla="*/ 167 w 269"/>
                <a:gd name="T23" fmla="*/ 76 h 643"/>
                <a:gd name="T24" fmla="*/ 162 w 269"/>
                <a:gd name="T25" fmla="*/ 101 h 643"/>
                <a:gd name="T26" fmla="*/ 149 w 269"/>
                <a:gd name="T27" fmla="*/ 129 h 643"/>
                <a:gd name="T28" fmla="*/ 152 w 269"/>
                <a:gd name="T29" fmla="*/ 152 h 643"/>
                <a:gd name="T30" fmla="*/ 186 w 269"/>
                <a:gd name="T31" fmla="*/ 152 h 643"/>
                <a:gd name="T32" fmla="*/ 188 w 269"/>
                <a:gd name="T33" fmla="*/ 175 h 643"/>
                <a:gd name="T34" fmla="*/ 209 w 269"/>
                <a:gd name="T35" fmla="*/ 208 h 643"/>
                <a:gd name="T36" fmla="*/ 237 w 269"/>
                <a:gd name="T37" fmla="*/ 238 h 643"/>
                <a:gd name="T38" fmla="*/ 265 w 269"/>
                <a:gd name="T39" fmla="*/ 235 h 643"/>
                <a:gd name="T40" fmla="*/ 255 w 269"/>
                <a:gd name="T41" fmla="*/ 265 h 643"/>
                <a:gd name="T42" fmla="*/ 223 w 269"/>
                <a:gd name="T43" fmla="*/ 285 h 643"/>
                <a:gd name="T44" fmla="*/ 211 w 269"/>
                <a:gd name="T45" fmla="*/ 302 h 643"/>
                <a:gd name="T46" fmla="*/ 182 w 269"/>
                <a:gd name="T47" fmla="*/ 304 h 643"/>
                <a:gd name="T48" fmla="*/ 176 w 269"/>
                <a:gd name="T49" fmla="*/ 333 h 643"/>
                <a:gd name="T50" fmla="*/ 177 w 269"/>
                <a:gd name="T51" fmla="*/ 355 h 643"/>
                <a:gd name="T52" fmla="*/ 196 w 269"/>
                <a:gd name="T53" fmla="*/ 389 h 643"/>
                <a:gd name="T54" fmla="*/ 218 w 269"/>
                <a:gd name="T55" fmla="*/ 425 h 643"/>
                <a:gd name="T56" fmla="*/ 215 w 269"/>
                <a:gd name="T57" fmla="*/ 438 h 643"/>
                <a:gd name="T58" fmla="*/ 206 w 269"/>
                <a:gd name="T59" fmla="*/ 463 h 643"/>
                <a:gd name="T60" fmla="*/ 243 w 269"/>
                <a:gd name="T61" fmla="*/ 530 h 643"/>
                <a:gd name="T62" fmla="*/ 254 w 269"/>
                <a:gd name="T63" fmla="*/ 563 h 643"/>
                <a:gd name="T64" fmla="*/ 239 w 269"/>
                <a:gd name="T65" fmla="*/ 617 h 643"/>
                <a:gd name="T66" fmla="*/ 229 w 269"/>
                <a:gd name="T67" fmla="*/ 623 h 643"/>
                <a:gd name="T68" fmla="*/ 234 w 269"/>
                <a:gd name="T69" fmla="*/ 595 h 643"/>
                <a:gd name="T70" fmla="*/ 230 w 269"/>
                <a:gd name="T71" fmla="*/ 583 h 643"/>
                <a:gd name="T72" fmla="*/ 226 w 269"/>
                <a:gd name="T73" fmla="*/ 563 h 643"/>
                <a:gd name="T74" fmla="*/ 228 w 269"/>
                <a:gd name="T75" fmla="*/ 548 h 643"/>
                <a:gd name="T76" fmla="*/ 210 w 269"/>
                <a:gd name="T77" fmla="*/ 502 h 643"/>
                <a:gd name="T78" fmla="*/ 207 w 269"/>
                <a:gd name="T79" fmla="*/ 498 h 643"/>
                <a:gd name="T80" fmla="*/ 197 w 269"/>
                <a:gd name="T81" fmla="*/ 479 h 643"/>
                <a:gd name="T82" fmla="*/ 185 w 269"/>
                <a:gd name="T83" fmla="*/ 428 h 643"/>
                <a:gd name="T84" fmla="*/ 168 w 269"/>
                <a:gd name="T85" fmla="*/ 395 h 643"/>
                <a:gd name="T86" fmla="*/ 158 w 269"/>
                <a:gd name="T87" fmla="*/ 393 h 643"/>
                <a:gd name="T88" fmla="*/ 142 w 269"/>
                <a:gd name="T89" fmla="*/ 406 h 643"/>
                <a:gd name="T90" fmla="*/ 127 w 269"/>
                <a:gd name="T91" fmla="*/ 427 h 643"/>
                <a:gd name="T92" fmla="*/ 115 w 269"/>
                <a:gd name="T93" fmla="*/ 434 h 643"/>
                <a:gd name="T94" fmla="*/ 103 w 269"/>
                <a:gd name="T95" fmla="*/ 443 h 643"/>
                <a:gd name="T96" fmla="*/ 95 w 269"/>
                <a:gd name="T97" fmla="*/ 437 h 643"/>
                <a:gd name="T98" fmla="*/ 96 w 269"/>
                <a:gd name="T99" fmla="*/ 416 h 643"/>
                <a:gd name="T100" fmla="*/ 85 w 269"/>
                <a:gd name="T101" fmla="*/ 406 h 643"/>
                <a:gd name="T102" fmla="*/ 79 w 269"/>
                <a:gd name="T103" fmla="*/ 353 h 643"/>
                <a:gd name="T104" fmla="*/ 66 w 269"/>
                <a:gd name="T105" fmla="*/ 331 h 643"/>
                <a:gd name="T106" fmla="*/ 63 w 269"/>
                <a:gd name="T107" fmla="*/ 335 h 643"/>
                <a:gd name="T108" fmla="*/ 56 w 269"/>
                <a:gd name="T109" fmla="*/ 321 h 643"/>
                <a:gd name="T110" fmla="*/ 49 w 269"/>
                <a:gd name="T111" fmla="*/ 305 h 643"/>
                <a:gd name="T112" fmla="*/ 33 w 269"/>
                <a:gd name="T113" fmla="*/ 293 h 643"/>
                <a:gd name="T114" fmla="*/ 35 w 269"/>
                <a:gd name="T115" fmla="*/ 302 h 643"/>
                <a:gd name="T116" fmla="*/ 31 w 269"/>
                <a:gd name="T117" fmla="*/ 283 h 643"/>
                <a:gd name="T118" fmla="*/ 25 w 269"/>
                <a:gd name="T119" fmla="*/ 292 h 643"/>
                <a:gd name="T120" fmla="*/ 19 w 269"/>
                <a:gd name="T121" fmla="*/ 28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9" h="643">
                  <a:moveTo>
                    <a:pt x="0" y="255"/>
                  </a:moveTo>
                  <a:cubicBezTo>
                    <a:pt x="0" y="253"/>
                    <a:pt x="0" y="247"/>
                    <a:pt x="3" y="247"/>
                  </a:cubicBezTo>
                  <a:cubicBezTo>
                    <a:pt x="7" y="246"/>
                    <a:pt x="10" y="252"/>
                    <a:pt x="14" y="251"/>
                  </a:cubicBezTo>
                  <a:cubicBezTo>
                    <a:pt x="12" y="246"/>
                    <a:pt x="10" y="241"/>
                    <a:pt x="10" y="235"/>
                  </a:cubicBezTo>
                  <a:cubicBezTo>
                    <a:pt x="10" y="233"/>
                    <a:pt x="10" y="230"/>
                    <a:pt x="9" y="228"/>
                  </a:cubicBezTo>
                  <a:cubicBezTo>
                    <a:pt x="8" y="226"/>
                    <a:pt x="12" y="224"/>
                    <a:pt x="11" y="221"/>
                  </a:cubicBezTo>
                  <a:cubicBezTo>
                    <a:pt x="14" y="223"/>
                    <a:pt x="16" y="229"/>
                    <a:pt x="19" y="228"/>
                  </a:cubicBezTo>
                  <a:cubicBezTo>
                    <a:pt x="22" y="227"/>
                    <a:pt x="21" y="222"/>
                    <a:pt x="21" y="220"/>
                  </a:cubicBezTo>
                  <a:cubicBezTo>
                    <a:pt x="27" y="223"/>
                    <a:pt x="25" y="214"/>
                    <a:pt x="24" y="212"/>
                  </a:cubicBezTo>
                  <a:cubicBezTo>
                    <a:pt x="20" y="204"/>
                    <a:pt x="21" y="198"/>
                    <a:pt x="20" y="191"/>
                  </a:cubicBezTo>
                  <a:cubicBezTo>
                    <a:pt x="26" y="195"/>
                    <a:pt x="26" y="186"/>
                    <a:pt x="26" y="182"/>
                  </a:cubicBezTo>
                  <a:cubicBezTo>
                    <a:pt x="26" y="173"/>
                    <a:pt x="24" y="165"/>
                    <a:pt x="21" y="156"/>
                  </a:cubicBezTo>
                  <a:cubicBezTo>
                    <a:pt x="22" y="156"/>
                    <a:pt x="24" y="157"/>
                    <a:pt x="25" y="158"/>
                  </a:cubicBezTo>
                  <a:cubicBezTo>
                    <a:pt x="27" y="159"/>
                    <a:pt x="27" y="158"/>
                    <a:pt x="30" y="157"/>
                  </a:cubicBezTo>
                  <a:cubicBezTo>
                    <a:pt x="34" y="157"/>
                    <a:pt x="43" y="161"/>
                    <a:pt x="46" y="163"/>
                  </a:cubicBezTo>
                  <a:cubicBezTo>
                    <a:pt x="46" y="150"/>
                    <a:pt x="64" y="126"/>
                    <a:pt x="54" y="116"/>
                  </a:cubicBezTo>
                  <a:cubicBezTo>
                    <a:pt x="48" y="110"/>
                    <a:pt x="60" y="103"/>
                    <a:pt x="61" y="97"/>
                  </a:cubicBezTo>
                  <a:cubicBezTo>
                    <a:pt x="63" y="91"/>
                    <a:pt x="64" y="87"/>
                    <a:pt x="61" y="82"/>
                  </a:cubicBezTo>
                  <a:cubicBezTo>
                    <a:pt x="59" y="77"/>
                    <a:pt x="58" y="68"/>
                    <a:pt x="63" y="65"/>
                  </a:cubicBezTo>
                  <a:cubicBezTo>
                    <a:pt x="65" y="64"/>
                    <a:pt x="69" y="65"/>
                    <a:pt x="70" y="62"/>
                  </a:cubicBezTo>
                  <a:cubicBezTo>
                    <a:pt x="70" y="60"/>
                    <a:pt x="75" y="58"/>
                    <a:pt x="77" y="56"/>
                  </a:cubicBezTo>
                  <a:cubicBezTo>
                    <a:pt x="79" y="54"/>
                    <a:pt x="81" y="51"/>
                    <a:pt x="83" y="48"/>
                  </a:cubicBezTo>
                  <a:cubicBezTo>
                    <a:pt x="85" y="43"/>
                    <a:pt x="93" y="44"/>
                    <a:pt x="98" y="43"/>
                  </a:cubicBezTo>
                  <a:cubicBezTo>
                    <a:pt x="100" y="43"/>
                    <a:pt x="103" y="41"/>
                    <a:pt x="105" y="43"/>
                  </a:cubicBezTo>
                  <a:cubicBezTo>
                    <a:pt x="108" y="46"/>
                    <a:pt x="111" y="52"/>
                    <a:pt x="116" y="50"/>
                  </a:cubicBezTo>
                  <a:cubicBezTo>
                    <a:pt x="115" y="46"/>
                    <a:pt x="111" y="44"/>
                    <a:pt x="108" y="40"/>
                  </a:cubicBezTo>
                  <a:cubicBezTo>
                    <a:pt x="103" y="35"/>
                    <a:pt x="107" y="30"/>
                    <a:pt x="111" y="26"/>
                  </a:cubicBezTo>
                  <a:cubicBezTo>
                    <a:pt x="117" y="19"/>
                    <a:pt x="114" y="21"/>
                    <a:pt x="114" y="14"/>
                  </a:cubicBezTo>
                  <a:cubicBezTo>
                    <a:pt x="114" y="12"/>
                    <a:pt x="118" y="11"/>
                    <a:pt x="117" y="8"/>
                  </a:cubicBezTo>
                  <a:cubicBezTo>
                    <a:pt x="117" y="6"/>
                    <a:pt x="118" y="3"/>
                    <a:pt x="118" y="0"/>
                  </a:cubicBezTo>
                  <a:cubicBezTo>
                    <a:pt x="124" y="6"/>
                    <a:pt x="134" y="7"/>
                    <a:pt x="139" y="15"/>
                  </a:cubicBezTo>
                  <a:cubicBezTo>
                    <a:pt x="140" y="18"/>
                    <a:pt x="140" y="21"/>
                    <a:pt x="141" y="24"/>
                  </a:cubicBezTo>
                  <a:cubicBezTo>
                    <a:pt x="143" y="28"/>
                    <a:pt x="146" y="31"/>
                    <a:pt x="148" y="35"/>
                  </a:cubicBezTo>
                  <a:cubicBezTo>
                    <a:pt x="150" y="34"/>
                    <a:pt x="151" y="32"/>
                    <a:pt x="150" y="30"/>
                  </a:cubicBezTo>
                  <a:cubicBezTo>
                    <a:pt x="162" y="35"/>
                    <a:pt x="162" y="48"/>
                    <a:pt x="166" y="60"/>
                  </a:cubicBezTo>
                  <a:cubicBezTo>
                    <a:pt x="167" y="65"/>
                    <a:pt x="168" y="70"/>
                    <a:pt x="167" y="76"/>
                  </a:cubicBezTo>
                  <a:cubicBezTo>
                    <a:pt x="167" y="79"/>
                    <a:pt x="172" y="87"/>
                    <a:pt x="165" y="85"/>
                  </a:cubicBezTo>
                  <a:cubicBezTo>
                    <a:pt x="166" y="87"/>
                    <a:pt x="174" y="97"/>
                    <a:pt x="166" y="94"/>
                  </a:cubicBezTo>
                  <a:cubicBezTo>
                    <a:pt x="165" y="94"/>
                    <a:pt x="162" y="100"/>
                    <a:pt x="162" y="101"/>
                  </a:cubicBezTo>
                  <a:cubicBezTo>
                    <a:pt x="163" y="105"/>
                    <a:pt x="158" y="103"/>
                    <a:pt x="156" y="103"/>
                  </a:cubicBezTo>
                  <a:cubicBezTo>
                    <a:pt x="156" y="105"/>
                    <a:pt x="155" y="120"/>
                    <a:pt x="148" y="114"/>
                  </a:cubicBezTo>
                  <a:cubicBezTo>
                    <a:pt x="149" y="120"/>
                    <a:pt x="146" y="124"/>
                    <a:pt x="149" y="129"/>
                  </a:cubicBezTo>
                  <a:cubicBezTo>
                    <a:pt x="144" y="129"/>
                    <a:pt x="144" y="133"/>
                    <a:pt x="144" y="137"/>
                  </a:cubicBezTo>
                  <a:cubicBezTo>
                    <a:pt x="144" y="142"/>
                    <a:pt x="148" y="142"/>
                    <a:pt x="149" y="145"/>
                  </a:cubicBezTo>
                  <a:cubicBezTo>
                    <a:pt x="150" y="146"/>
                    <a:pt x="152" y="151"/>
                    <a:pt x="152" y="152"/>
                  </a:cubicBezTo>
                  <a:cubicBezTo>
                    <a:pt x="150" y="155"/>
                    <a:pt x="146" y="159"/>
                    <a:pt x="150" y="162"/>
                  </a:cubicBezTo>
                  <a:cubicBezTo>
                    <a:pt x="151" y="163"/>
                    <a:pt x="161" y="156"/>
                    <a:pt x="163" y="155"/>
                  </a:cubicBezTo>
                  <a:cubicBezTo>
                    <a:pt x="170" y="151"/>
                    <a:pt x="179" y="157"/>
                    <a:pt x="186" y="152"/>
                  </a:cubicBezTo>
                  <a:cubicBezTo>
                    <a:pt x="187" y="157"/>
                    <a:pt x="181" y="158"/>
                    <a:pt x="183" y="163"/>
                  </a:cubicBezTo>
                  <a:cubicBezTo>
                    <a:pt x="183" y="165"/>
                    <a:pt x="185" y="167"/>
                    <a:pt x="187" y="168"/>
                  </a:cubicBezTo>
                  <a:cubicBezTo>
                    <a:pt x="189" y="171"/>
                    <a:pt x="186" y="173"/>
                    <a:pt x="188" y="175"/>
                  </a:cubicBezTo>
                  <a:cubicBezTo>
                    <a:pt x="192" y="178"/>
                    <a:pt x="190" y="185"/>
                    <a:pt x="196" y="188"/>
                  </a:cubicBezTo>
                  <a:cubicBezTo>
                    <a:pt x="203" y="191"/>
                    <a:pt x="209" y="187"/>
                    <a:pt x="212" y="195"/>
                  </a:cubicBezTo>
                  <a:cubicBezTo>
                    <a:pt x="204" y="195"/>
                    <a:pt x="208" y="204"/>
                    <a:pt x="209" y="208"/>
                  </a:cubicBezTo>
                  <a:cubicBezTo>
                    <a:pt x="210" y="212"/>
                    <a:pt x="200" y="221"/>
                    <a:pt x="208" y="223"/>
                  </a:cubicBezTo>
                  <a:cubicBezTo>
                    <a:pt x="213" y="225"/>
                    <a:pt x="224" y="221"/>
                    <a:pt x="229" y="225"/>
                  </a:cubicBezTo>
                  <a:cubicBezTo>
                    <a:pt x="234" y="230"/>
                    <a:pt x="227" y="238"/>
                    <a:pt x="237" y="238"/>
                  </a:cubicBezTo>
                  <a:cubicBezTo>
                    <a:pt x="235" y="240"/>
                    <a:pt x="236" y="244"/>
                    <a:pt x="238" y="246"/>
                  </a:cubicBezTo>
                  <a:cubicBezTo>
                    <a:pt x="240" y="248"/>
                    <a:pt x="242" y="242"/>
                    <a:pt x="245" y="244"/>
                  </a:cubicBezTo>
                  <a:cubicBezTo>
                    <a:pt x="252" y="248"/>
                    <a:pt x="260" y="238"/>
                    <a:pt x="265" y="235"/>
                  </a:cubicBezTo>
                  <a:cubicBezTo>
                    <a:pt x="265" y="240"/>
                    <a:pt x="269" y="243"/>
                    <a:pt x="264" y="247"/>
                  </a:cubicBezTo>
                  <a:cubicBezTo>
                    <a:pt x="262" y="249"/>
                    <a:pt x="257" y="250"/>
                    <a:pt x="256" y="252"/>
                  </a:cubicBezTo>
                  <a:cubicBezTo>
                    <a:pt x="255" y="254"/>
                    <a:pt x="249" y="269"/>
                    <a:pt x="255" y="265"/>
                  </a:cubicBezTo>
                  <a:cubicBezTo>
                    <a:pt x="254" y="270"/>
                    <a:pt x="247" y="267"/>
                    <a:pt x="245" y="269"/>
                  </a:cubicBezTo>
                  <a:cubicBezTo>
                    <a:pt x="241" y="273"/>
                    <a:pt x="242" y="279"/>
                    <a:pt x="241" y="284"/>
                  </a:cubicBezTo>
                  <a:cubicBezTo>
                    <a:pt x="235" y="278"/>
                    <a:pt x="230" y="285"/>
                    <a:pt x="223" y="285"/>
                  </a:cubicBezTo>
                  <a:cubicBezTo>
                    <a:pt x="225" y="288"/>
                    <a:pt x="225" y="292"/>
                    <a:pt x="222" y="293"/>
                  </a:cubicBezTo>
                  <a:cubicBezTo>
                    <a:pt x="219" y="294"/>
                    <a:pt x="217" y="291"/>
                    <a:pt x="214" y="291"/>
                  </a:cubicBezTo>
                  <a:cubicBezTo>
                    <a:pt x="211" y="292"/>
                    <a:pt x="211" y="299"/>
                    <a:pt x="211" y="302"/>
                  </a:cubicBezTo>
                  <a:cubicBezTo>
                    <a:pt x="210" y="304"/>
                    <a:pt x="208" y="304"/>
                    <a:pt x="207" y="303"/>
                  </a:cubicBezTo>
                  <a:cubicBezTo>
                    <a:pt x="205" y="302"/>
                    <a:pt x="200" y="307"/>
                    <a:pt x="197" y="307"/>
                  </a:cubicBezTo>
                  <a:cubicBezTo>
                    <a:pt x="196" y="307"/>
                    <a:pt x="182" y="305"/>
                    <a:pt x="182" y="304"/>
                  </a:cubicBezTo>
                  <a:cubicBezTo>
                    <a:pt x="182" y="309"/>
                    <a:pt x="178" y="312"/>
                    <a:pt x="177" y="317"/>
                  </a:cubicBezTo>
                  <a:cubicBezTo>
                    <a:pt x="177" y="319"/>
                    <a:pt x="178" y="322"/>
                    <a:pt x="179" y="324"/>
                  </a:cubicBezTo>
                  <a:cubicBezTo>
                    <a:pt x="180" y="327"/>
                    <a:pt x="177" y="330"/>
                    <a:pt x="176" y="333"/>
                  </a:cubicBezTo>
                  <a:cubicBezTo>
                    <a:pt x="176" y="336"/>
                    <a:pt x="182" y="341"/>
                    <a:pt x="179" y="345"/>
                  </a:cubicBezTo>
                  <a:cubicBezTo>
                    <a:pt x="177" y="348"/>
                    <a:pt x="169" y="349"/>
                    <a:pt x="167" y="345"/>
                  </a:cubicBezTo>
                  <a:cubicBezTo>
                    <a:pt x="168" y="349"/>
                    <a:pt x="171" y="357"/>
                    <a:pt x="177" y="355"/>
                  </a:cubicBezTo>
                  <a:cubicBezTo>
                    <a:pt x="176" y="358"/>
                    <a:pt x="178" y="360"/>
                    <a:pt x="180" y="362"/>
                  </a:cubicBezTo>
                  <a:cubicBezTo>
                    <a:pt x="181" y="366"/>
                    <a:pt x="180" y="369"/>
                    <a:pt x="182" y="372"/>
                  </a:cubicBezTo>
                  <a:cubicBezTo>
                    <a:pt x="184" y="378"/>
                    <a:pt x="192" y="385"/>
                    <a:pt x="196" y="389"/>
                  </a:cubicBezTo>
                  <a:cubicBezTo>
                    <a:pt x="198" y="392"/>
                    <a:pt x="201" y="394"/>
                    <a:pt x="203" y="398"/>
                  </a:cubicBezTo>
                  <a:cubicBezTo>
                    <a:pt x="205" y="400"/>
                    <a:pt x="208" y="400"/>
                    <a:pt x="210" y="404"/>
                  </a:cubicBezTo>
                  <a:cubicBezTo>
                    <a:pt x="212" y="411"/>
                    <a:pt x="213" y="418"/>
                    <a:pt x="218" y="425"/>
                  </a:cubicBezTo>
                  <a:cubicBezTo>
                    <a:pt x="219" y="423"/>
                    <a:pt x="221" y="421"/>
                    <a:pt x="221" y="418"/>
                  </a:cubicBezTo>
                  <a:cubicBezTo>
                    <a:pt x="225" y="421"/>
                    <a:pt x="224" y="428"/>
                    <a:pt x="220" y="430"/>
                  </a:cubicBezTo>
                  <a:cubicBezTo>
                    <a:pt x="216" y="434"/>
                    <a:pt x="214" y="430"/>
                    <a:pt x="215" y="438"/>
                  </a:cubicBezTo>
                  <a:cubicBezTo>
                    <a:pt x="216" y="442"/>
                    <a:pt x="217" y="449"/>
                    <a:pt x="217" y="453"/>
                  </a:cubicBezTo>
                  <a:cubicBezTo>
                    <a:pt x="216" y="456"/>
                    <a:pt x="211" y="456"/>
                    <a:pt x="212" y="460"/>
                  </a:cubicBezTo>
                  <a:cubicBezTo>
                    <a:pt x="209" y="458"/>
                    <a:pt x="207" y="460"/>
                    <a:pt x="206" y="463"/>
                  </a:cubicBezTo>
                  <a:cubicBezTo>
                    <a:pt x="206" y="467"/>
                    <a:pt x="208" y="473"/>
                    <a:pt x="210" y="476"/>
                  </a:cubicBezTo>
                  <a:cubicBezTo>
                    <a:pt x="216" y="486"/>
                    <a:pt x="226" y="494"/>
                    <a:pt x="234" y="502"/>
                  </a:cubicBezTo>
                  <a:cubicBezTo>
                    <a:pt x="241" y="510"/>
                    <a:pt x="242" y="520"/>
                    <a:pt x="243" y="530"/>
                  </a:cubicBezTo>
                  <a:cubicBezTo>
                    <a:pt x="244" y="535"/>
                    <a:pt x="241" y="534"/>
                    <a:pt x="243" y="539"/>
                  </a:cubicBezTo>
                  <a:cubicBezTo>
                    <a:pt x="245" y="544"/>
                    <a:pt x="245" y="547"/>
                    <a:pt x="249" y="551"/>
                  </a:cubicBezTo>
                  <a:cubicBezTo>
                    <a:pt x="253" y="554"/>
                    <a:pt x="252" y="558"/>
                    <a:pt x="254" y="563"/>
                  </a:cubicBezTo>
                  <a:cubicBezTo>
                    <a:pt x="255" y="568"/>
                    <a:pt x="258" y="572"/>
                    <a:pt x="260" y="576"/>
                  </a:cubicBezTo>
                  <a:cubicBezTo>
                    <a:pt x="261" y="583"/>
                    <a:pt x="255" y="592"/>
                    <a:pt x="252" y="598"/>
                  </a:cubicBezTo>
                  <a:cubicBezTo>
                    <a:pt x="249" y="605"/>
                    <a:pt x="245" y="612"/>
                    <a:pt x="239" y="617"/>
                  </a:cubicBezTo>
                  <a:cubicBezTo>
                    <a:pt x="236" y="620"/>
                    <a:pt x="240" y="623"/>
                    <a:pt x="238" y="627"/>
                  </a:cubicBezTo>
                  <a:cubicBezTo>
                    <a:pt x="235" y="632"/>
                    <a:pt x="235" y="638"/>
                    <a:pt x="232" y="643"/>
                  </a:cubicBezTo>
                  <a:cubicBezTo>
                    <a:pt x="229" y="637"/>
                    <a:pt x="230" y="629"/>
                    <a:pt x="229" y="623"/>
                  </a:cubicBezTo>
                  <a:cubicBezTo>
                    <a:pt x="228" y="621"/>
                    <a:pt x="227" y="619"/>
                    <a:pt x="229" y="617"/>
                  </a:cubicBezTo>
                  <a:cubicBezTo>
                    <a:pt x="232" y="615"/>
                    <a:pt x="230" y="614"/>
                    <a:pt x="232" y="612"/>
                  </a:cubicBezTo>
                  <a:cubicBezTo>
                    <a:pt x="235" y="607"/>
                    <a:pt x="235" y="601"/>
                    <a:pt x="234" y="595"/>
                  </a:cubicBezTo>
                  <a:cubicBezTo>
                    <a:pt x="234" y="592"/>
                    <a:pt x="232" y="583"/>
                    <a:pt x="237" y="583"/>
                  </a:cubicBezTo>
                  <a:cubicBezTo>
                    <a:pt x="236" y="582"/>
                    <a:pt x="236" y="580"/>
                    <a:pt x="236" y="579"/>
                  </a:cubicBezTo>
                  <a:cubicBezTo>
                    <a:pt x="234" y="581"/>
                    <a:pt x="232" y="582"/>
                    <a:pt x="230" y="583"/>
                  </a:cubicBezTo>
                  <a:cubicBezTo>
                    <a:pt x="229" y="579"/>
                    <a:pt x="235" y="577"/>
                    <a:pt x="229" y="577"/>
                  </a:cubicBezTo>
                  <a:cubicBezTo>
                    <a:pt x="236" y="574"/>
                    <a:pt x="226" y="569"/>
                    <a:pt x="231" y="566"/>
                  </a:cubicBezTo>
                  <a:cubicBezTo>
                    <a:pt x="229" y="567"/>
                    <a:pt x="227" y="565"/>
                    <a:pt x="226" y="563"/>
                  </a:cubicBezTo>
                  <a:cubicBezTo>
                    <a:pt x="228" y="563"/>
                    <a:pt x="229" y="562"/>
                    <a:pt x="231" y="561"/>
                  </a:cubicBezTo>
                  <a:cubicBezTo>
                    <a:pt x="228" y="560"/>
                    <a:pt x="226" y="557"/>
                    <a:pt x="230" y="556"/>
                  </a:cubicBezTo>
                  <a:cubicBezTo>
                    <a:pt x="227" y="555"/>
                    <a:pt x="229" y="551"/>
                    <a:pt x="228" y="548"/>
                  </a:cubicBezTo>
                  <a:cubicBezTo>
                    <a:pt x="227" y="543"/>
                    <a:pt x="225" y="537"/>
                    <a:pt x="223" y="532"/>
                  </a:cubicBezTo>
                  <a:cubicBezTo>
                    <a:pt x="221" y="527"/>
                    <a:pt x="218" y="522"/>
                    <a:pt x="215" y="517"/>
                  </a:cubicBezTo>
                  <a:cubicBezTo>
                    <a:pt x="213" y="512"/>
                    <a:pt x="213" y="506"/>
                    <a:pt x="210" y="502"/>
                  </a:cubicBezTo>
                  <a:cubicBezTo>
                    <a:pt x="211" y="506"/>
                    <a:pt x="213" y="515"/>
                    <a:pt x="210" y="519"/>
                  </a:cubicBezTo>
                  <a:cubicBezTo>
                    <a:pt x="211" y="516"/>
                    <a:pt x="208" y="512"/>
                    <a:pt x="208" y="509"/>
                  </a:cubicBezTo>
                  <a:cubicBezTo>
                    <a:pt x="207" y="506"/>
                    <a:pt x="207" y="501"/>
                    <a:pt x="207" y="498"/>
                  </a:cubicBezTo>
                  <a:cubicBezTo>
                    <a:pt x="206" y="496"/>
                    <a:pt x="195" y="477"/>
                    <a:pt x="202" y="480"/>
                  </a:cubicBezTo>
                  <a:cubicBezTo>
                    <a:pt x="201" y="479"/>
                    <a:pt x="201" y="478"/>
                    <a:pt x="200" y="477"/>
                  </a:cubicBezTo>
                  <a:cubicBezTo>
                    <a:pt x="199" y="478"/>
                    <a:pt x="198" y="478"/>
                    <a:pt x="197" y="479"/>
                  </a:cubicBezTo>
                  <a:cubicBezTo>
                    <a:pt x="192" y="467"/>
                    <a:pt x="194" y="453"/>
                    <a:pt x="189" y="440"/>
                  </a:cubicBezTo>
                  <a:cubicBezTo>
                    <a:pt x="188" y="438"/>
                    <a:pt x="186" y="437"/>
                    <a:pt x="185" y="434"/>
                  </a:cubicBezTo>
                  <a:cubicBezTo>
                    <a:pt x="184" y="432"/>
                    <a:pt x="185" y="430"/>
                    <a:pt x="185" y="428"/>
                  </a:cubicBezTo>
                  <a:cubicBezTo>
                    <a:pt x="185" y="424"/>
                    <a:pt x="182" y="417"/>
                    <a:pt x="187" y="415"/>
                  </a:cubicBezTo>
                  <a:cubicBezTo>
                    <a:pt x="184" y="416"/>
                    <a:pt x="178" y="418"/>
                    <a:pt x="176" y="415"/>
                  </a:cubicBezTo>
                  <a:cubicBezTo>
                    <a:pt x="172" y="409"/>
                    <a:pt x="168" y="403"/>
                    <a:pt x="168" y="395"/>
                  </a:cubicBezTo>
                  <a:cubicBezTo>
                    <a:pt x="165" y="397"/>
                    <a:pt x="165" y="393"/>
                    <a:pt x="163" y="391"/>
                  </a:cubicBezTo>
                  <a:cubicBezTo>
                    <a:pt x="161" y="389"/>
                    <a:pt x="158" y="387"/>
                    <a:pt x="157" y="384"/>
                  </a:cubicBezTo>
                  <a:cubicBezTo>
                    <a:pt x="157" y="385"/>
                    <a:pt x="158" y="391"/>
                    <a:pt x="158" y="393"/>
                  </a:cubicBezTo>
                  <a:cubicBezTo>
                    <a:pt x="158" y="398"/>
                    <a:pt x="161" y="403"/>
                    <a:pt x="158" y="408"/>
                  </a:cubicBezTo>
                  <a:cubicBezTo>
                    <a:pt x="156" y="411"/>
                    <a:pt x="154" y="417"/>
                    <a:pt x="149" y="417"/>
                  </a:cubicBezTo>
                  <a:cubicBezTo>
                    <a:pt x="144" y="417"/>
                    <a:pt x="139" y="411"/>
                    <a:pt x="142" y="406"/>
                  </a:cubicBezTo>
                  <a:cubicBezTo>
                    <a:pt x="136" y="408"/>
                    <a:pt x="141" y="412"/>
                    <a:pt x="143" y="415"/>
                  </a:cubicBezTo>
                  <a:cubicBezTo>
                    <a:pt x="145" y="420"/>
                    <a:pt x="140" y="426"/>
                    <a:pt x="135" y="421"/>
                  </a:cubicBezTo>
                  <a:cubicBezTo>
                    <a:pt x="140" y="425"/>
                    <a:pt x="131" y="431"/>
                    <a:pt x="127" y="427"/>
                  </a:cubicBezTo>
                  <a:cubicBezTo>
                    <a:pt x="129" y="432"/>
                    <a:pt x="125" y="446"/>
                    <a:pt x="118" y="444"/>
                  </a:cubicBezTo>
                  <a:cubicBezTo>
                    <a:pt x="114" y="442"/>
                    <a:pt x="118" y="432"/>
                    <a:pt x="117" y="429"/>
                  </a:cubicBezTo>
                  <a:cubicBezTo>
                    <a:pt x="117" y="430"/>
                    <a:pt x="113" y="443"/>
                    <a:pt x="115" y="434"/>
                  </a:cubicBezTo>
                  <a:cubicBezTo>
                    <a:pt x="114" y="437"/>
                    <a:pt x="113" y="439"/>
                    <a:pt x="113" y="442"/>
                  </a:cubicBezTo>
                  <a:cubicBezTo>
                    <a:pt x="110" y="440"/>
                    <a:pt x="109" y="432"/>
                    <a:pt x="112" y="430"/>
                  </a:cubicBezTo>
                  <a:cubicBezTo>
                    <a:pt x="107" y="427"/>
                    <a:pt x="109" y="448"/>
                    <a:pt x="103" y="443"/>
                  </a:cubicBezTo>
                  <a:cubicBezTo>
                    <a:pt x="101" y="440"/>
                    <a:pt x="103" y="427"/>
                    <a:pt x="105" y="426"/>
                  </a:cubicBezTo>
                  <a:cubicBezTo>
                    <a:pt x="101" y="428"/>
                    <a:pt x="100" y="436"/>
                    <a:pt x="98" y="440"/>
                  </a:cubicBezTo>
                  <a:cubicBezTo>
                    <a:pt x="96" y="439"/>
                    <a:pt x="95" y="438"/>
                    <a:pt x="95" y="437"/>
                  </a:cubicBezTo>
                  <a:cubicBezTo>
                    <a:pt x="98" y="436"/>
                    <a:pt x="99" y="432"/>
                    <a:pt x="99" y="429"/>
                  </a:cubicBezTo>
                  <a:cubicBezTo>
                    <a:pt x="98" y="432"/>
                    <a:pt x="97" y="436"/>
                    <a:pt x="93" y="436"/>
                  </a:cubicBezTo>
                  <a:cubicBezTo>
                    <a:pt x="97" y="430"/>
                    <a:pt x="96" y="423"/>
                    <a:pt x="96" y="416"/>
                  </a:cubicBezTo>
                  <a:cubicBezTo>
                    <a:pt x="96" y="416"/>
                    <a:pt x="95" y="416"/>
                    <a:pt x="95" y="416"/>
                  </a:cubicBezTo>
                  <a:cubicBezTo>
                    <a:pt x="97" y="421"/>
                    <a:pt x="90" y="432"/>
                    <a:pt x="86" y="434"/>
                  </a:cubicBezTo>
                  <a:cubicBezTo>
                    <a:pt x="79" y="436"/>
                    <a:pt x="85" y="409"/>
                    <a:pt x="85" y="406"/>
                  </a:cubicBezTo>
                  <a:cubicBezTo>
                    <a:pt x="86" y="403"/>
                    <a:pt x="85" y="394"/>
                    <a:pt x="87" y="392"/>
                  </a:cubicBezTo>
                  <a:cubicBezTo>
                    <a:pt x="91" y="388"/>
                    <a:pt x="87" y="377"/>
                    <a:pt x="85" y="372"/>
                  </a:cubicBezTo>
                  <a:cubicBezTo>
                    <a:pt x="82" y="367"/>
                    <a:pt x="83" y="358"/>
                    <a:pt x="79" y="353"/>
                  </a:cubicBezTo>
                  <a:cubicBezTo>
                    <a:pt x="77" y="351"/>
                    <a:pt x="76" y="349"/>
                    <a:pt x="75" y="346"/>
                  </a:cubicBezTo>
                  <a:cubicBezTo>
                    <a:pt x="73" y="343"/>
                    <a:pt x="68" y="340"/>
                    <a:pt x="73" y="340"/>
                  </a:cubicBezTo>
                  <a:cubicBezTo>
                    <a:pt x="70" y="337"/>
                    <a:pt x="66" y="336"/>
                    <a:pt x="66" y="331"/>
                  </a:cubicBezTo>
                  <a:cubicBezTo>
                    <a:pt x="66" y="328"/>
                    <a:pt x="66" y="322"/>
                    <a:pt x="64" y="319"/>
                  </a:cubicBezTo>
                  <a:cubicBezTo>
                    <a:pt x="64" y="321"/>
                    <a:pt x="65" y="327"/>
                    <a:pt x="61" y="324"/>
                  </a:cubicBezTo>
                  <a:cubicBezTo>
                    <a:pt x="63" y="327"/>
                    <a:pt x="65" y="332"/>
                    <a:pt x="63" y="335"/>
                  </a:cubicBezTo>
                  <a:cubicBezTo>
                    <a:pt x="56" y="333"/>
                    <a:pt x="52" y="325"/>
                    <a:pt x="48" y="320"/>
                  </a:cubicBezTo>
                  <a:cubicBezTo>
                    <a:pt x="46" y="318"/>
                    <a:pt x="50" y="316"/>
                    <a:pt x="51" y="318"/>
                  </a:cubicBezTo>
                  <a:cubicBezTo>
                    <a:pt x="52" y="320"/>
                    <a:pt x="54" y="321"/>
                    <a:pt x="56" y="321"/>
                  </a:cubicBezTo>
                  <a:cubicBezTo>
                    <a:pt x="60" y="322"/>
                    <a:pt x="65" y="320"/>
                    <a:pt x="61" y="316"/>
                  </a:cubicBezTo>
                  <a:cubicBezTo>
                    <a:pt x="59" y="313"/>
                    <a:pt x="51" y="310"/>
                    <a:pt x="56" y="306"/>
                  </a:cubicBezTo>
                  <a:cubicBezTo>
                    <a:pt x="53" y="306"/>
                    <a:pt x="51" y="306"/>
                    <a:pt x="49" y="305"/>
                  </a:cubicBezTo>
                  <a:cubicBezTo>
                    <a:pt x="49" y="303"/>
                    <a:pt x="50" y="301"/>
                    <a:pt x="50" y="299"/>
                  </a:cubicBezTo>
                  <a:cubicBezTo>
                    <a:pt x="47" y="301"/>
                    <a:pt x="43" y="297"/>
                    <a:pt x="42" y="296"/>
                  </a:cubicBezTo>
                  <a:cubicBezTo>
                    <a:pt x="39" y="292"/>
                    <a:pt x="37" y="295"/>
                    <a:pt x="33" y="293"/>
                  </a:cubicBezTo>
                  <a:cubicBezTo>
                    <a:pt x="34" y="296"/>
                    <a:pt x="36" y="299"/>
                    <a:pt x="37" y="302"/>
                  </a:cubicBezTo>
                  <a:cubicBezTo>
                    <a:pt x="36" y="300"/>
                    <a:pt x="35" y="298"/>
                    <a:pt x="34" y="296"/>
                  </a:cubicBezTo>
                  <a:cubicBezTo>
                    <a:pt x="33" y="298"/>
                    <a:pt x="33" y="300"/>
                    <a:pt x="35" y="302"/>
                  </a:cubicBezTo>
                  <a:cubicBezTo>
                    <a:pt x="31" y="297"/>
                    <a:pt x="29" y="294"/>
                    <a:pt x="32" y="289"/>
                  </a:cubicBezTo>
                  <a:cubicBezTo>
                    <a:pt x="31" y="289"/>
                    <a:pt x="30" y="289"/>
                    <a:pt x="28" y="289"/>
                  </a:cubicBezTo>
                  <a:cubicBezTo>
                    <a:pt x="29" y="287"/>
                    <a:pt x="30" y="285"/>
                    <a:pt x="31" y="283"/>
                  </a:cubicBezTo>
                  <a:cubicBezTo>
                    <a:pt x="30" y="283"/>
                    <a:pt x="30" y="283"/>
                    <a:pt x="30" y="284"/>
                  </a:cubicBezTo>
                  <a:cubicBezTo>
                    <a:pt x="29" y="281"/>
                    <a:pt x="29" y="279"/>
                    <a:pt x="30" y="277"/>
                  </a:cubicBezTo>
                  <a:cubicBezTo>
                    <a:pt x="28" y="282"/>
                    <a:pt x="28" y="287"/>
                    <a:pt x="25" y="292"/>
                  </a:cubicBezTo>
                  <a:cubicBezTo>
                    <a:pt x="22" y="290"/>
                    <a:pt x="23" y="288"/>
                    <a:pt x="24" y="285"/>
                  </a:cubicBezTo>
                  <a:cubicBezTo>
                    <a:pt x="24" y="282"/>
                    <a:pt x="20" y="279"/>
                    <a:pt x="19" y="276"/>
                  </a:cubicBezTo>
                  <a:cubicBezTo>
                    <a:pt x="19" y="279"/>
                    <a:pt x="21" y="282"/>
                    <a:pt x="19" y="285"/>
                  </a:cubicBezTo>
                  <a:cubicBezTo>
                    <a:pt x="17" y="280"/>
                    <a:pt x="12" y="277"/>
                    <a:pt x="9" y="273"/>
                  </a:cubicBezTo>
                  <a:cubicBezTo>
                    <a:pt x="5" y="268"/>
                    <a:pt x="3" y="261"/>
                    <a:pt x="0" y="255"/>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558">
              <a:extLst>
                <a:ext uri="{FF2B5EF4-FFF2-40B4-BE49-F238E27FC236}">
                  <a16:creationId xmlns:a16="http://schemas.microsoft.com/office/drawing/2014/main" id="{460BA01D-412B-49D4-95B0-12CC8AB571F4}"/>
                </a:ext>
              </a:extLst>
            </p:cNvPr>
            <p:cNvSpPr>
              <a:spLocks/>
            </p:cNvSpPr>
            <p:nvPr/>
          </p:nvSpPr>
          <p:spPr bwMode="auto">
            <a:xfrm>
              <a:off x="8726692" y="3129552"/>
              <a:ext cx="582833" cy="1392569"/>
            </a:xfrm>
            <a:custGeom>
              <a:avLst/>
              <a:gdLst>
                <a:gd name="T0" fmla="*/ 14 w 269"/>
                <a:gd name="T1" fmla="*/ 251 h 643"/>
                <a:gd name="T2" fmla="*/ 11 w 269"/>
                <a:gd name="T3" fmla="*/ 221 h 643"/>
                <a:gd name="T4" fmla="*/ 24 w 269"/>
                <a:gd name="T5" fmla="*/ 212 h 643"/>
                <a:gd name="T6" fmla="*/ 21 w 269"/>
                <a:gd name="T7" fmla="*/ 156 h 643"/>
                <a:gd name="T8" fmla="*/ 46 w 269"/>
                <a:gd name="T9" fmla="*/ 163 h 643"/>
                <a:gd name="T10" fmla="*/ 61 w 269"/>
                <a:gd name="T11" fmla="*/ 82 h 643"/>
                <a:gd name="T12" fmla="*/ 77 w 269"/>
                <a:gd name="T13" fmla="*/ 56 h 643"/>
                <a:gd name="T14" fmla="*/ 105 w 269"/>
                <a:gd name="T15" fmla="*/ 43 h 643"/>
                <a:gd name="T16" fmla="*/ 111 w 269"/>
                <a:gd name="T17" fmla="*/ 26 h 643"/>
                <a:gd name="T18" fmla="*/ 118 w 269"/>
                <a:gd name="T19" fmla="*/ 0 h 643"/>
                <a:gd name="T20" fmla="*/ 148 w 269"/>
                <a:gd name="T21" fmla="*/ 35 h 643"/>
                <a:gd name="T22" fmla="*/ 167 w 269"/>
                <a:gd name="T23" fmla="*/ 76 h 643"/>
                <a:gd name="T24" fmla="*/ 162 w 269"/>
                <a:gd name="T25" fmla="*/ 101 h 643"/>
                <a:gd name="T26" fmla="*/ 149 w 269"/>
                <a:gd name="T27" fmla="*/ 129 h 643"/>
                <a:gd name="T28" fmla="*/ 152 w 269"/>
                <a:gd name="T29" fmla="*/ 152 h 643"/>
                <a:gd name="T30" fmla="*/ 186 w 269"/>
                <a:gd name="T31" fmla="*/ 152 h 643"/>
                <a:gd name="T32" fmla="*/ 188 w 269"/>
                <a:gd name="T33" fmla="*/ 175 h 643"/>
                <a:gd name="T34" fmla="*/ 209 w 269"/>
                <a:gd name="T35" fmla="*/ 208 h 643"/>
                <a:gd name="T36" fmla="*/ 237 w 269"/>
                <a:gd name="T37" fmla="*/ 238 h 643"/>
                <a:gd name="T38" fmla="*/ 265 w 269"/>
                <a:gd name="T39" fmla="*/ 235 h 643"/>
                <a:gd name="T40" fmla="*/ 255 w 269"/>
                <a:gd name="T41" fmla="*/ 265 h 643"/>
                <a:gd name="T42" fmla="*/ 223 w 269"/>
                <a:gd name="T43" fmla="*/ 285 h 643"/>
                <a:gd name="T44" fmla="*/ 211 w 269"/>
                <a:gd name="T45" fmla="*/ 302 h 643"/>
                <a:gd name="T46" fmla="*/ 182 w 269"/>
                <a:gd name="T47" fmla="*/ 304 h 643"/>
                <a:gd name="T48" fmla="*/ 176 w 269"/>
                <a:gd name="T49" fmla="*/ 333 h 643"/>
                <a:gd name="T50" fmla="*/ 177 w 269"/>
                <a:gd name="T51" fmla="*/ 355 h 643"/>
                <a:gd name="T52" fmla="*/ 196 w 269"/>
                <a:gd name="T53" fmla="*/ 389 h 643"/>
                <a:gd name="T54" fmla="*/ 218 w 269"/>
                <a:gd name="T55" fmla="*/ 425 h 643"/>
                <a:gd name="T56" fmla="*/ 215 w 269"/>
                <a:gd name="T57" fmla="*/ 438 h 643"/>
                <a:gd name="T58" fmla="*/ 206 w 269"/>
                <a:gd name="T59" fmla="*/ 463 h 643"/>
                <a:gd name="T60" fmla="*/ 243 w 269"/>
                <a:gd name="T61" fmla="*/ 530 h 643"/>
                <a:gd name="T62" fmla="*/ 254 w 269"/>
                <a:gd name="T63" fmla="*/ 563 h 643"/>
                <a:gd name="T64" fmla="*/ 239 w 269"/>
                <a:gd name="T65" fmla="*/ 617 h 643"/>
                <a:gd name="T66" fmla="*/ 229 w 269"/>
                <a:gd name="T67" fmla="*/ 623 h 643"/>
                <a:gd name="T68" fmla="*/ 234 w 269"/>
                <a:gd name="T69" fmla="*/ 595 h 643"/>
                <a:gd name="T70" fmla="*/ 230 w 269"/>
                <a:gd name="T71" fmla="*/ 583 h 643"/>
                <a:gd name="T72" fmla="*/ 226 w 269"/>
                <a:gd name="T73" fmla="*/ 563 h 643"/>
                <a:gd name="T74" fmla="*/ 228 w 269"/>
                <a:gd name="T75" fmla="*/ 548 h 643"/>
                <a:gd name="T76" fmla="*/ 210 w 269"/>
                <a:gd name="T77" fmla="*/ 502 h 643"/>
                <a:gd name="T78" fmla="*/ 207 w 269"/>
                <a:gd name="T79" fmla="*/ 498 h 643"/>
                <a:gd name="T80" fmla="*/ 197 w 269"/>
                <a:gd name="T81" fmla="*/ 479 h 643"/>
                <a:gd name="T82" fmla="*/ 185 w 269"/>
                <a:gd name="T83" fmla="*/ 428 h 643"/>
                <a:gd name="T84" fmla="*/ 168 w 269"/>
                <a:gd name="T85" fmla="*/ 395 h 643"/>
                <a:gd name="T86" fmla="*/ 158 w 269"/>
                <a:gd name="T87" fmla="*/ 393 h 643"/>
                <a:gd name="T88" fmla="*/ 142 w 269"/>
                <a:gd name="T89" fmla="*/ 406 h 643"/>
                <a:gd name="T90" fmla="*/ 127 w 269"/>
                <a:gd name="T91" fmla="*/ 427 h 643"/>
                <a:gd name="T92" fmla="*/ 115 w 269"/>
                <a:gd name="T93" fmla="*/ 434 h 643"/>
                <a:gd name="T94" fmla="*/ 103 w 269"/>
                <a:gd name="T95" fmla="*/ 443 h 643"/>
                <a:gd name="T96" fmla="*/ 95 w 269"/>
                <a:gd name="T97" fmla="*/ 437 h 643"/>
                <a:gd name="T98" fmla="*/ 96 w 269"/>
                <a:gd name="T99" fmla="*/ 416 h 643"/>
                <a:gd name="T100" fmla="*/ 85 w 269"/>
                <a:gd name="T101" fmla="*/ 406 h 643"/>
                <a:gd name="T102" fmla="*/ 79 w 269"/>
                <a:gd name="T103" fmla="*/ 353 h 643"/>
                <a:gd name="T104" fmla="*/ 66 w 269"/>
                <a:gd name="T105" fmla="*/ 331 h 643"/>
                <a:gd name="T106" fmla="*/ 63 w 269"/>
                <a:gd name="T107" fmla="*/ 335 h 643"/>
                <a:gd name="T108" fmla="*/ 56 w 269"/>
                <a:gd name="T109" fmla="*/ 321 h 643"/>
                <a:gd name="T110" fmla="*/ 49 w 269"/>
                <a:gd name="T111" fmla="*/ 305 h 643"/>
                <a:gd name="T112" fmla="*/ 33 w 269"/>
                <a:gd name="T113" fmla="*/ 293 h 643"/>
                <a:gd name="T114" fmla="*/ 35 w 269"/>
                <a:gd name="T115" fmla="*/ 302 h 643"/>
                <a:gd name="T116" fmla="*/ 31 w 269"/>
                <a:gd name="T117" fmla="*/ 283 h 643"/>
                <a:gd name="T118" fmla="*/ 25 w 269"/>
                <a:gd name="T119" fmla="*/ 292 h 643"/>
                <a:gd name="T120" fmla="*/ 19 w 269"/>
                <a:gd name="T121" fmla="*/ 28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9" h="643">
                  <a:moveTo>
                    <a:pt x="0" y="255"/>
                  </a:moveTo>
                  <a:cubicBezTo>
                    <a:pt x="0" y="253"/>
                    <a:pt x="0" y="247"/>
                    <a:pt x="3" y="247"/>
                  </a:cubicBezTo>
                  <a:cubicBezTo>
                    <a:pt x="7" y="246"/>
                    <a:pt x="10" y="252"/>
                    <a:pt x="14" y="251"/>
                  </a:cubicBezTo>
                  <a:cubicBezTo>
                    <a:pt x="12" y="246"/>
                    <a:pt x="10" y="241"/>
                    <a:pt x="10" y="235"/>
                  </a:cubicBezTo>
                  <a:cubicBezTo>
                    <a:pt x="10" y="233"/>
                    <a:pt x="10" y="230"/>
                    <a:pt x="9" y="228"/>
                  </a:cubicBezTo>
                  <a:cubicBezTo>
                    <a:pt x="8" y="226"/>
                    <a:pt x="12" y="224"/>
                    <a:pt x="11" y="221"/>
                  </a:cubicBezTo>
                  <a:cubicBezTo>
                    <a:pt x="14" y="223"/>
                    <a:pt x="16" y="229"/>
                    <a:pt x="19" y="228"/>
                  </a:cubicBezTo>
                  <a:cubicBezTo>
                    <a:pt x="22" y="227"/>
                    <a:pt x="21" y="222"/>
                    <a:pt x="21" y="220"/>
                  </a:cubicBezTo>
                  <a:cubicBezTo>
                    <a:pt x="27" y="223"/>
                    <a:pt x="25" y="214"/>
                    <a:pt x="24" y="212"/>
                  </a:cubicBezTo>
                  <a:cubicBezTo>
                    <a:pt x="20" y="204"/>
                    <a:pt x="21" y="198"/>
                    <a:pt x="20" y="191"/>
                  </a:cubicBezTo>
                  <a:cubicBezTo>
                    <a:pt x="26" y="195"/>
                    <a:pt x="26" y="186"/>
                    <a:pt x="26" y="182"/>
                  </a:cubicBezTo>
                  <a:cubicBezTo>
                    <a:pt x="26" y="173"/>
                    <a:pt x="24" y="165"/>
                    <a:pt x="21" y="156"/>
                  </a:cubicBezTo>
                  <a:cubicBezTo>
                    <a:pt x="22" y="156"/>
                    <a:pt x="24" y="157"/>
                    <a:pt x="25" y="158"/>
                  </a:cubicBezTo>
                  <a:cubicBezTo>
                    <a:pt x="27" y="159"/>
                    <a:pt x="27" y="158"/>
                    <a:pt x="30" y="157"/>
                  </a:cubicBezTo>
                  <a:cubicBezTo>
                    <a:pt x="34" y="157"/>
                    <a:pt x="43" y="161"/>
                    <a:pt x="46" y="163"/>
                  </a:cubicBezTo>
                  <a:cubicBezTo>
                    <a:pt x="46" y="150"/>
                    <a:pt x="64" y="126"/>
                    <a:pt x="54" y="116"/>
                  </a:cubicBezTo>
                  <a:cubicBezTo>
                    <a:pt x="48" y="110"/>
                    <a:pt x="60" y="103"/>
                    <a:pt x="61" y="97"/>
                  </a:cubicBezTo>
                  <a:cubicBezTo>
                    <a:pt x="63" y="91"/>
                    <a:pt x="64" y="87"/>
                    <a:pt x="61" y="82"/>
                  </a:cubicBezTo>
                  <a:cubicBezTo>
                    <a:pt x="59" y="77"/>
                    <a:pt x="58" y="68"/>
                    <a:pt x="63" y="65"/>
                  </a:cubicBezTo>
                  <a:cubicBezTo>
                    <a:pt x="65" y="64"/>
                    <a:pt x="69" y="65"/>
                    <a:pt x="70" y="62"/>
                  </a:cubicBezTo>
                  <a:cubicBezTo>
                    <a:pt x="70" y="60"/>
                    <a:pt x="75" y="58"/>
                    <a:pt x="77" y="56"/>
                  </a:cubicBezTo>
                  <a:cubicBezTo>
                    <a:pt x="79" y="54"/>
                    <a:pt x="81" y="51"/>
                    <a:pt x="83" y="48"/>
                  </a:cubicBezTo>
                  <a:cubicBezTo>
                    <a:pt x="85" y="43"/>
                    <a:pt x="93" y="44"/>
                    <a:pt x="98" y="43"/>
                  </a:cubicBezTo>
                  <a:cubicBezTo>
                    <a:pt x="100" y="43"/>
                    <a:pt x="103" y="41"/>
                    <a:pt x="105" y="43"/>
                  </a:cubicBezTo>
                  <a:cubicBezTo>
                    <a:pt x="108" y="46"/>
                    <a:pt x="111" y="52"/>
                    <a:pt x="116" y="50"/>
                  </a:cubicBezTo>
                  <a:cubicBezTo>
                    <a:pt x="115" y="46"/>
                    <a:pt x="111" y="44"/>
                    <a:pt x="108" y="40"/>
                  </a:cubicBezTo>
                  <a:cubicBezTo>
                    <a:pt x="103" y="35"/>
                    <a:pt x="107" y="30"/>
                    <a:pt x="111" y="26"/>
                  </a:cubicBezTo>
                  <a:cubicBezTo>
                    <a:pt x="117" y="19"/>
                    <a:pt x="114" y="21"/>
                    <a:pt x="114" y="14"/>
                  </a:cubicBezTo>
                  <a:cubicBezTo>
                    <a:pt x="114" y="12"/>
                    <a:pt x="118" y="11"/>
                    <a:pt x="117" y="8"/>
                  </a:cubicBezTo>
                  <a:cubicBezTo>
                    <a:pt x="117" y="6"/>
                    <a:pt x="118" y="3"/>
                    <a:pt x="118" y="0"/>
                  </a:cubicBezTo>
                  <a:cubicBezTo>
                    <a:pt x="124" y="6"/>
                    <a:pt x="134" y="7"/>
                    <a:pt x="139" y="15"/>
                  </a:cubicBezTo>
                  <a:cubicBezTo>
                    <a:pt x="140" y="18"/>
                    <a:pt x="140" y="21"/>
                    <a:pt x="141" y="24"/>
                  </a:cubicBezTo>
                  <a:cubicBezTo>
                    <a:pt x="143" y="28"/>
                    <a:pt x="146" y="31"/>
                    <a:pt x="148" y="35"/>
                  </a:cubicBezTo>
                  <a:cubicBezTo>
                    <a:pt x="150" y="34"/>
                    <a:pt x="151" y="32"/>
                    <a:pt x="150" y="30"/>
                  </a:cubicBezTo>
                  <a:cubicBezTo>
                    <a:pt x="162" y="35"/>
                    <a:pt x="162" y="48"/>
                    <a:pt x="166" y="60"/>
                  </a:cubicBezTo>
                  <a:cubicBezTo>
                    <a:pt x="167" y="65"/>
                    <a:pt x="168" y="70"/>
                    <a:pt x="167" y="76"/>
                  </a:cubicBezTo>
                  <a:cubicBezTo>
                    <a:pt x="167" y="79"/>
                    <a:pt x="172" y="87"/>
                    <a:pt x="165" y="85"/>
                  </a:cubicBezTo>
                  <a:cubicBezTo>
                    <a:pt x="166" y="87"/>
                    <a:pt x="174" y="97"/>
                    <a:pt x="166" y="94"/>
                  </a:cubicBezTo>
                  <a:cubicBezTo>
                    <a:pt x="165" y="94"/>
                    <a:pt x="162" y="100"/>
                    <a:pt x="162" y="101"/>
                  </a:cubicBezTo>
                  <a:cubicBezTo>
                    <a:pt x="163" y="105"/>
                    <a:pt x="158" y="103"/>
                    <a:pt x="156" y="103"/>
                  </a:cubicBezTo>
                  <a:cubicBezTo>
                    <a:pt x="156" y="105"/>
                    <a:pt x="155" y="120"/>
                    <a:pt x="148" y="114"/>
                  </a:cubicBezTo>
                  <a:cubicBezTo>
                    <a:pt x="149" y="120"/>
                    <a:pt x="146" y="124"/>
                    <a:pt x="149" y="129"/>
                  </a:cubicBezTo>
                  <a:cubicBezTo>
                    <a:pt x="144" y="129"/>
                    <a:pt x="144" y="133"/>
                    <a:pt x="144" y="137"/>
                  </a:cubicBezTo>
                  <a:cubicBezTo>
                    <a:pt x="144" y="142"/>
                    <a:pt x="148" y="142"/>
                    <a:pt x="149" y="145"/>
                  </a:cubicBezTo>
                  <a:cubicBezTo>
                    <a:pt x="150" y="146"/>
                    <a:pt x="152" y="151"/>
                    <a:pt x="152" y="152"/>
                  </a:cubicBezTo>
                  <a:cubicBezTo>
                    <a:pt x="150" y="155"/>
                    <a:pt x="146" y="159"/>
                    <a:pt x="150" y="162"/>
                  </a:cubicBezTo>
                  <a:cubicBezTo>
                    <a:pt x="151" y="163"/>
                    <a:pt x="161" y="156"/>
                    <a:pt x="163" y="155"/>
                  </a:cubicBezTo>
                  <a:cubicBezTo>
                    <a:pt x="170" y="151"/>
                    <a:pt x="179" y="157"/>
                    <a:pt x="186" y="152"/>
                  </a:cubicBezTo>
                  <a:cubicBezTo>
                    <a:pt x="187" y="157"/>
                    <a:pt x="181" y="158"/>
                    <a:pt x="183" y="163"/>
                  </a:cubicBezTo>
                  <a:cubicBezTo>
                    <a:pt x="183" y="165"/>
                    <a:pt x="185" y="167"/>
                    <a:pt x="187" y="168"/>
                  </a:cubicBezTo>
                  <a:cubicBezTo>
                    <a:pt x="189" y="171"/>
                    <a:pt x="186" y="173"/>
                    <a:pt x="188" y="175"/>
                  </a:cubicBezTo>
                  <a:cubicBezTo>
                    <a:pt x="192" y="178"/>
                    <a:pt x="190" y="185"/>
                    <a:pt x="196" y="188"/>
                  </a:cubicBezTo>
                  <a:cubicBezTo>
                    <a:pt x="203" y="191"/>
                    <a:pt x="209" y="187"/>
                    <a:pt x="212" y="195"/>
                  </a:cubicBezTo>
                  <a:cubicBezTo>
                    <a:pt x="204" y="195"/>
                    <a:pt x="208" y="204"/>
                    <a:pt x="209" y="208"/>
                  </a:cubicBezTo>
                  <a:cubicBezTo>
                    <a:pt x="210" y="212"/>
                    <a:pt x="200" y="221"/>
                    <a:pt x="208" y="223"/>
                  </a:cubicBezTo>
                  <a:cubicBezTo>
                    <a:pt x="213" y="225"/>
                    <a:pt x="224" y="221"/>
                    <a:pt x="229" y="225"/>
                  </a:cubicBezTo>
                  <a:cubicBezTo>
                    <a:pt x="234" y="230"/>
                    <a:pt x="227" y="238"/>
                    <a:pt x="237" y="238"/>
                  </a:cubicBezTo>
                  <a:cubicBezTo>
                    <a:pt x="235" y="240"/>
                    <a:pt x="236" y="244"/>
                    <a:pt x="238" y="246"/>
                  </a:cubicBezTo>
                  <a:cubicBezTo>
                    <a:pt x="240" y="248"/>
                    <a:pt x="242" y="242"/>
                    <a:pt x="245" y="244"/>
                  </a:cubicBezTo>
                  <a:cubicBezTo>
                    <a:pt x="252" y="248"/>
                    <a:pt x="260" y="238"/>
                    <a:pt x="265" y="235"/>
                  </a:cubicBezTo>
                  <a:cubicBezTo>
                    <a:pt x="265" y="240"/>
                    <a:pt x="269" y="243"/>
                    <a:pt x="264" y="247"/>
                  </a:cubicBezTo>
                  <a:cubicBezTo>
                    <a:pt x="262" y="249"/>
                    <a:pt x="257" y="250"/>
                    <a:pt x="256" y="252"/>
                  </a:cubicBezTo>
                  <a:cubicBezTo>
                    <a:pt x="255" y="254"/>
                    <a:pt x="249" y="269"/>
                    <a:pt x="255" y="265"/>
                  </a:cubicBezTo>
                  <a:cubicBezTo>
                    <a:pt x="254" y="270"/>
                    <a:pt x="247" y="267"/>
                    <a:pt x="245" y="269"/>
                  </a:cubicBezTo>
                  <a:cubicBezTo>
                    <a:pt x="241" y="273"/>
                    <a:pt x="242" y="279"/>
                    <a:pt x="241" y="284"/>
                  </a:cubicBezTo>
                  <a:cubicBezTo>
                    <a:pt x="235" y="278"/>
                    <a:pt x="230" y="285"/>
                    <a:pt x="223" y="285"/>
                  </a:cubicBezTo>
                  <a:cubicBezTo>
                    <a:pt x="225" y="288"/>
                    <a:pt x="225" y="292"/>
                    <a:pt x="222" y="293"/>
                  </a:cubicBezTo>
                  <a:cubicBezTo>
                    <a:pt x="219" y="294"/>
                    <a:pt x="217" y="291"/>
                    <a:pt x="214" y="291"/>
                  </a:cubicBezTo>
                  <a:cubicBezTo>
                    <a:pt x="211" y="292"/>
                    <a:pt x="211" y="299"/>
                    <a:pt x="211" y="302"/>
                  </a:cubicBezTo>
                  <a:cubicBezTo>
                    <a:pt x="210" y="304"/>
                    <a:pt x="208" y="304"/>
                    <a:pt x="207" y="303"/>
                  </a:cubicBezTo>
                  <a:cubicBezTo>
                    <a:pt x="205" y="302"/>
                    <a:pt x="200" y="307"/>
                    <a:pt x="197" y="307"/>
                  </a:cubicBezTo>
                  <a:cubicBezTo>
                    <a:pt x="196" y="307"/>
                    <a:pt x="182" y="305"/>
                    <a:pt x="182" y="304"/>
                  </a:cubicBezTo>
                  <a:cubicBezTo>
                    <a:pt x="182" y="309"/>
                    <a:pt x="178" y="312"/>
                    <a:pt x="177" y="317"/>
                  </a:cubicBezTo>
                  <a:cubicBezTo>
                    <a:pt x="177" y="319"/>
                    <a:pt x="178" y="322"/>
                    <a:pt x="179" y="324"/>
                  </a:cubicBezTo>
                  <a:cubicBezTo>
                    <a:pt x="180" y="327"/>
                    <a:pt x="177" y="330"/>
                    <a:pt x="176" y="333"/>
                  </a:cubicBezTo>
                  <a:cubicBezTo>
                    <a:pt x="176" y="336"/>
                    <a:pt x="182" y="341"/>
                    <a:pt x="179" y="345"/>
                  </a:cubicBezTo>
                  <a:cubicBezTo>
                    <a:pt x="177" y="348"/>
                    <a:pt x="169" y="349"/>
                    <a:pt x="167" y="345"/>
                  </a:cubicBezTo>
                  <a:cubicBezTo>
                    <a:pt x="168" y="349"/>
                    <a:pt x="171" y="357"/>
                    <a:pt x="177" y="355"/>
                  </a:cubicBezTo>
                  <a:cubicBezTo>
                    <a:pt x="176" y="358"/>
                    <a:pt x="178" y="360"/>
                    <a:pt x="180" y="362"/>
                  </a:cubicBezTo>
                  <a:cubicBezTo>
                    <a:pt x="181" y="366"/>
                    <a:pt x="180" y="369"/>
                    <a:pt x="182" y="372"/>
                  </a:cubicBezTo>
                  <a:cubicBezTo>
                    <a:pt x="184" y="378"/>
                    <a:pt x="192" y="385"/>
                    <a:pt x="196" y="389"/>
                  </a:cubicBezTo>
                  <a:cubicBezTo>
                    <a:pt x="198" y="392"/>
                    <a:pt x="201" y="394"/>
                    <a:pt x="203" y="398"/>
                  </a:cubicBezTo>
                  <a:cubicBezTo>
                    <a:pt x="205" y="400"/>
                    <a:pt x="208" y="400"/>
                    <a:pt x="210" y="404"/>
                  </a:cubicBezTo>
                  <a:cubicBezTo>
                    <a:pt x="212" y="411"/>
                    <a:pt x="213" y="418"/>
                    <a:pt x="218" y="425"/>
                  </a:cubicBezTo>
                  <a:cubicBezTo>
                    <a:pt x="219" y="423"/>
                    <a:pt x="221" y="421"/>
                    <a:pt x="221" y="418"/>
                  </a:cubicBezTo>
                  <a:cubicBezTo>
                    <a:pt x="225" y="421"/>
                    <a:pt x="224" y="428"/>
                    <a:pt x="220" y="430"/>
                  </a:cubicBezTo>
                  <a:cubicBezTo>
                    <a:pt x="216" y="434"/>
                    <a:pt x="214" y="430"/>
                    <a:pt x="215" y="438"/>
                  </a:cubicBezTo>
                  <a:cubicBezTo>
                    <a:pt x="216" y="442"/>
                    <a:pt x="217" y="449"/>
                    <a:pt x="217" y="453"/>
                  </a:cubicBezTo>
                  <a:cubicBezTo>
                    <a:pt x="216" y="456"/>
                    <a:pt x="211" y="456"/>
                    <a:pt x="212" y="460"/>
                  </a:cubicBezTo>
                  <a:cubicBezTo>
                    <a:pt x="209" y="458"/>
                    <a:pt x="207" y="460"/>
                    <a:pt x="206" y="463"/>
                  </a:cubicBezTo>
                  <a:cubicBezTo>
                    <a:pt x="206" y="467"/>
                    <a:pt x="208" y="473"/>
                    <a:pt x="210" y="476"/>
                  </a:cubicBezTo>
                  <a:cubicBezTo>
                    <a:pt x="216" y="486"/>
                    <a:pt x="226" y="494"/>
                    <a:pt x="234" y="502"/>
                  </a:cubicBezTo>
                  <a:cubicBezTo>
                    <a:pt x="241" y="510"/>
                    <a:pt x="242" y="520"/>
                    <a:pt x="243" y="530"/>
                  </a:cubicBezTo>
                  <a:cubicBezTo>
                    <a:pt x="244" y="535"/>
                    <a:pt x="241" y="534"/>
                    <a:pt x="243" y="539"/>
                  </a:cubicBezTo>
                  <a:cubicBezTo>
                    <a:pt x="245" y="544"/>
                    <a:pt x="245" y="547"/>
                    <a:pt x="249" y="551"/>
                  </a:cubicBezTo>
                  <a:cubicBezTo>
                    <a:pt x="253" y="554"/>
                    <a:pt x="252" y="558"/>
                    <a:pt x="254" y="563"/>
                  </a:cubicBezTo>
                  <a:cubicBezTo>
                    <a:pt x="255" y="568"/>
                    <a:pt x="258" y="572"/>
                    <a:pt x="260" y="576"/>
                  </a:cubicBezTo>
                  <a:cubicBezTo>
                    <a:pt x="261" y="583"/>
                    <a:pt x="255" y="592"/>
                    <a:pt x="252" y="598"/>
                  </a:cubicBezTo>
                  <a:cubicBezTo>
                    <a:pt x="249" y="605"/>
                    <a:pt x="245" y="612"/>
                    <a:pt x="239" y="617"/>
                  </a:cubicBezTo>
                  <a:cubicBezTo>
                    <a:pt x="236" y="620"/>
                    <a:pt x="240" y="623"/>
                    <a:pt x="238" y="627"/>
                  </a:cubicBezTo>
                  <a:cubicBezTo>
                    <a:pt x="235" y="632"/>
                    <a:pt x="235" y="638"/>
                    <a:pt x="232" y="643"/>
                  </a:cubicBezTo>
                  <a:cubicBezTo>
                    <a:pt x="229" y="637"/>
                    <a:pt x="230" y="629"/>
                    <a:pt x="229" y="623"/>
                  </a:cubicBezTo>
                  <a:cubicBezTo>
                    <a:pt x="228" y="621"/>
                    <a:pt x="227" y="619"/>
                    <a:pt x="229" y="617"/>
                  </a:cubicBezTo>
                  <a:cubicBezTo>
                    <a:pt x="232" y="615"/>
                    <a:pt x="230" y="614"/>
                    <a:pt x="232" y="612"/>
                  </a:cubicBezTo>
                  <a:cubicBezTo>
                    <a:pt x="235" y="607"/>
                    <a:pt x="235" y="601"/>
                    <a:pt x="234" y="595"/>
                  </a:cubicBezTo>
                  <a:cubicBezTo>
                    <a:pt x="234" y="592"/>
                    <a:pt x="232" y="583"/>
                    <a:pt x="237" y="583"/>
                  </a:cubicBezTo>
                  <a:cubicBezTo>
                    <a:pt x="236" y="582"/>
                    <a:pt x="236" y="580"/>
                    <a:pt x="236" y="579"/>
                  </a:cubicBezTo>
                  <a:cubicBezTo>
                    <a:pt x="234" y="581"/>
                    <a:pt x="232" y="582"/>
                    <a:pt x="230" y="583"/>
                  </a:cubicBezTo>
                  <a:cubicBezTo>
                    <a:pt x="229" y="579"/>
                    <a:pt x="235" y="577"/>
                    <a:pt x="229" y="577"/>
                  </a:cubicBezTo>
                  <a:cubicBezTo>
                    <a:pt x="236" y="574"/>
                    <a:pt x="226" y="569"/>
                    <a:pt x="231" y="566"/>
                  </a:cubicBezTo>
                  <a:cubicBezTo>
                    <a:pt x="229" y="567"/>
                    <a:pt x="227" y="565"/>
                    <a:pt x="226" y="563"/>
                  </a:cubicBezTo>
                  <a:cubicBezTo>
                    <a:pt x="228" y="563"/>
                    <a:pt x="229" y="562"/>
                    <a:pt x="231" y="561"/>
                  </a:cubicBezTo>
                  <a:cubicBezTo>
                    <a:pt x="228" y="560"/>
                    <a:pt x="226" y="557"/>
                    <a:pt x="230" y="556"/>
                  </a:cubicBezTo>
                  <a:cubicBezTo>
                    <a:pt x="227" y="555"/>
                    <a:pt x="229" y="551"/>
                    <a:pt x="228" y="548"/>
                  </a:cubicBezTo>
                  <a:cubicBezTo>
                    <a:pt x="227" y="543"/>
                    <a:pt x="225" y="537"/>
                    <a:pt x="223" y="532"/>
                  </a:cubicBezTo>
                  <a:cubicBezTo>
                    <a:pt x="221" y="527"/>
                    <a:pt x="218" y="522"/>
                    <a:pt x="215" y="517"/>
                  </a:cubicBezTo>
                  <a:cubicBezTo>
                    <a:pt x="213" y="512"/>
                    <a:pt x="213" y="506"/>
                    <a:pt x="210" y="502"/>
                  </a:cubicBezTo>
                  <a:cubicBezTo>
                    <a:pt x="211" y="506"/>
                    <a:pt x="213" y="515"/>
                    <a:pt x="210" y="519"/>
                  </a:cubicBezTo>
                  <a:cubicBezTo>
                    <a:pt x="211" y="516"/>
                    <a:pt x="208" y="512"/>
                    <a:pt x="208" y="509"/>
                  </a:cubicBezTo>
                  <a:cubicBezTo>
                    <a:pt x="207" y="506"/>
                    <a:pt x="207" y="501"/>
                    <a:pt x="207" y="498"/>
                  </a:cubicBezTo>
                  <a:cubicBezTo>
                    <a:pt x="206" y="496"/>
                    <a:pt x="195" y="477"/>
                    <a:pt x="202" y="480"/>
                  </a:cubicBezTo>
                  <a:cubicBezTo>
                    <a:pt x="201" y="479"/>
                    <a:pt x="201" y="478"/>
                    <a:pt x="200" y="477"/>
                  </a:cubicBezTo>
                  <a:cubicBezTo>
                    <a:pt x="199" y="478"/>
                    <a:pt x="198" y="478"/>
                    <a:pt x="197" y="479"/>
                  </a:cubicBezTo>
                  <a:cubicBezTo>
                    <a:pt x="192" y="467"/>
                    <a:pt x="194" y="453"/>
                    <a:pt x="189" y="440"/>
                  </a:cubicBezTo>
                  <a:cubicBezTo>
                    <a:pt x="188" y="438"/>
                    <a:pt x="186" y="437"/>
                    <a:pt x="185" y="434"/>
                  </a:cubicBezTo>
                  <a:cubicBezTo>
                    <a:pt x="184" y="432"/>
                    <a:pt x="185" y="430"/>
                    <a:pt x="185" y="428"/>
                  </a:cubicBezTo>
                  <a:cubicBezTo>
                    <a:pt x="185" y="424"/>
                    <a:pt x="182" y="417"/>
                    <a:pt x="187" y="415"/>
                  </a:cubicBezTo>
                  <a:cubicBezTo>
                    <a:pt x="184" y="416"/>
                    <a:pt x="178" y="418"/>
                    <a:pt x="176" y="415"/>
                  </a:cubicBezTo>
                  <a:cubicBezTo>
                    <a:pt x="172" y="409"/>
                    <a:pt x="168" y="403"/>
                    <a:pt x="168" y="395"/>
                  </a:cubicBezTo>
                  <a:cubicBezTo>
                    <a:pt x="165" y="397"/>
                    <a:pt x="165" y="393"/>
                    <a:pt x="163" y="391"/>
                  </a:cubicBezTo>
                  <a:cubicBezTo>
                    <a:pt x="161" y="389"/>
                    <a:pt x="158" y="387"/>
                    <a:pt x="157" y="384"/>
                  </a:cubicBezTo>
                  <a:cubicBezTo>
                    <a:pt x="157" y="385"/>
                    <a:pt x="158" y="391"/>
                    <a:pt x="158" y="393"/>
                  </a:cubicBezTo>
                  <a:cubicBezTo>
                    <a:pt x="158" y="398"/>
                    <a:pt x="161" y="403"/>
                    <a:pt x="158" y="408"/>
                  </a:cubicBezTo>
                  <a:cubicBezTo>
                    <a:pt x="156" y="411"/>
                    <a:pt x="154" y="417"/>
                    <a:pt x="149" y="417"/>
                  </a:cubicBezTo>
                  <a:cubicBezTo>
                    <a:pt x="144" y="417"/>
                    <a:pt x="139" y="411"/>
                    <a:pt x="142" y="406"/>
                  </a:cubicBezTo>
                  <a:cubicBezTo>
                    <a:pt x="136" y="408"/>
                    <a:pt x="141" y="412"/>
                    <a:pt x="143" y="415"/>
                  </a:cubicBezTo>
                  <a:cubicBezTo>
                    <a:pt x="145" y="420"/>
                    <a:pt x="140" y="426"/>
                    <a:pt x="135" y="421"/>
                  </a:cubicBezTo>
                  <a:cubicBezTo>
                    <a:pt x="140" y="425"/>
                    <a:pt x="131" y="431"/>
                    <a:pt x="127" y="427"/>
                  </a:cubicBezTo>
                  <a:cubicBezTo>
                    <a:pt x="129" y="432"/>
                    <a:pt x="125" y="446"/>
                    <a:pt x="118" y="444"/>
                  </a:cubicBezTo>
                  <a:cubicBezTo>
                    <a:pt x="114" y="442"/>
                    <a:pt x="118" y="432"/>
                    <a:pt x="117" y="429"/>
                  </a:cubicBezTo>
                  <a:cubicBezTo>
                    <a:pt x="117" y="430"/>
                    <a:pt x="113" y="443"/>
                    <a:pt x="115" y="434"/>
                  </a:cubicBezTo>
                  <a:cubicBezTo>
                    <a:pt x="114" y="437"/>
                    <a:pt x="113" y="439"/>
                    <a:pt x="113" y="442"/>
                  </a:cubicBezTo>
                  <a:cubicBezTo>
                    <a:pt x="110" y="440"/>
                    <a:pt x="109" y="432"/>
                    <a:pt x="112" y="430"/>
                  </a:cubicBezTo>
                  <a:cubicBezTo>
                    <a:pt x="107" y="427"/>
                    <a:pt x="109" y="448"/>
                    <a:pt x="103" y="443"/>
                  </a:cubicBezTo>
                  <a:cubicBezTo>
                    <a:pt x="101" y="440"/>
                    <a:pt x="103" y="427"/>
                    <a:pt x="105" y="426"/>
                  </a:cubicBezTo>
                  <a:cubicBezTo>
                    <a:pt x="101" y="428"/>
                    <a:pt x="100" y="436"/>
                    <a:pt x="98" y="440"/>
                  </a:cubicBezTo>
                  <a:cubicBezTo>
                    <a:pt x="96" y="439"/>
                    <a:pt x="95" y="438"/>
                    <a:pt x="95" y="437"/>
                  </a:cubicBezTo>
                  <a:cubicBezTo>
                    <a:pt x="98" y="436"/>
                    <a:pt x="99" y="432"/>
                    <a:pt x="99" y="429"/>
                  </a:cubicBezTo>
                  <a:cubicBezTo>
                    <a:pt x="98" y="432"/>
                    <a:pt x="97" y="436"/>
                    <a:pt x="93" y="436"/>
                  </a:cubicBezTo>
                  <a:cubicBezTo>
                    <a:pt x="97" y="430"/>
                    <a:pt x="96" y="423"/>
                    <a:pt x="96" y="416"/>
                  </a:cubicBezTo>
                  <a:cubicBezTo>
                    <a:pt x="96" y="416"/>
                    <a:pt x="95" y="416"/>
                    <a:pt x="95" y="416"/>
                  </a:cubicBezTo>
                  <a:cubicBezTo>
                    <a:pt x="97" y="421"/>
                    <a:pt x="90" y="432"/>
                    <a:pt x="86" y="434"/>
                  </a:cubicBezTo>
                  <a:cubicBezTo>
                    <a:pt x="79" y="436"/>
                    <a:pt x="85" y="409"/>
                    <a:pt x="85" y="406"/>
                  </a:cubicBezTo>
                  <a:cubicBezTo>
                    <a:pt x="86" y="403"/>
                    <a:pt x="85" y="394"/>
                    <a:pt x="87" y="392"/>
                  </a:cubicBezTo>
                  <a:cubicBezTo>
                    <a:pt x="91" y="388"/>
                    <a:pt x="87" y="377"/>
                    <a:pt x="85" y="372"/>
                  </a:cubicBezTo>
                  <a:cubicBezTo>
                    <a:pt x="82" y="367"/>
                    <a:pt x="83" y="358"/>
                    <a:pt x="79" y="353"/>
                  </a:cubicBezTo>
                  <a:cubicBezTo>
                    <a:pt x="77" y="351"/>
                    <a:pt x="76" y="349"/>
                    <a:pt x="75" y="346"/>
                  </a:cubicBezTo>
                  <a:cubicBezTo>
                    <a:pt x="73" y="343"/>
                    <a:pt x="68" y="340"/>
                    <a:pt x="73" y="340"/>
                  </a:cubicBezTo>
                  <a:cubicBezTo>
                    <a:pt x="70" y="337"/>
                    <a:pt x="66" y="336"/>
                    <a:pt x="66" y="331"/>
                  </a:cubicBezTo>
                  <a:cubicBezTo>
                    <a:pt x="66" y="328"/>
                    <a:pt x="66" y="322"/>
                    <a:pt x="64" y="319"/>
                  </a:cubicBezTo>
                  <a:cubicBezTo>
                    <a:pt x="64" y="321"/>
                    <a:pt x="65" y="327"/>
                    <a:pt x="61" y="324"/>
                  </a:cubicBezTo>
                  <a:cubicBezTo>
                    <a:pt x="63" y="327"/>
                    <a:pt x="65" y="332"/>
                    <a:pt x="63" y="335"/>
                  </a:cubicBezTo>
                  <a:cubicBezTo>
                    <a:pt x="56" y="333"/>
                    <a:pt x="52" y="325"/>
                    <a:pt x="48" y="320"/>
                  </a:cubicBezTo>
                  <a:cubicBezTo>
                    <a:pt x="46" y="318"/>
                    <a:pt x="50" y="316"/>
                    <a:pt x="51" y="318"/>
                  </a:cubicBezTo>
                  <a:cubicBezTo>
                    <a:pt x="52" y="320"/>
                    <a:pt x="54" y="321"/>
                    <a:pt x="56" y="321"/>
                  </a:cubicBezTo>
                  <a:cubicBezTo>
                    <a:pt x="60" y="322"/>
                    <a:pt x="65" y="320"/>
                    <a:pt x="61" y="316"/>
                  </a:cubicBezTo>
                  <a:cubicBezTo>
                    <a:pt x="59" y="313"/>
                    <a:pt x="51" y="310"/>
                    <a:pt x="56" y="306"/>
                  </a:cubicBezTo>
                  <a:cubicBezTo>
                    <a:pt x="53" y="306"/>
                    <a:pt x="51" y="306"/>
                    <a:pt x="49" y="305"/>
                  </a:cubicBezTo>
                  <a:cubicBezTo>
                    <a:pt x="49" y="303"/>
                    <a:pt x="50" y="301"/>
                    <a:pt x="50" y="299"/>
                  </a:cubicBezTo>
                  <a:cubicBezTo>
                    <a:pt x="47" y="301"/>
                    <a:pt x="43" y="297"/>
                    <a:pt x="42" y="296"/>
                  </a:cubicBezTo>
                  <a:cubicBezTo>
                    <a:pt x="39" y="292"/>
                    <a:pt x="37" y="295"/>
                    <a:pt x="33" y="293"/>
                  </a:cubicBezTo>
                  <a:cubicBezTo>
                    <a:pt x="34" y="296"/>
                    <a:pt x="36" y="299"/>
                    <a:pt x="37" y="302"/>
                  </a:cubicBezTo>
                  <a:cubicBezTo>
                    <a:pt x="36" y="300"/>
                    <a:pt x="35" y="298"/>
                    <a:pt x="34" y="296"/>
                  </a:cubicBezTo>
                  <a:cubicBezTo>
                    <a:pt x="33" y="298"/>
                    <a:pt x="33" y="300"/>
                    <a:pt x="35" y="302"/>
                  </a:cubicBezTo>
                  <a:cubicBezTo>
                    <a:pt x="31" y="297"/>
                    <a:pt x="29" y="294"/>
                    <a:pt x="32" y="289"/>
                  </a:cubicBezTo>
                  <a:cubicBezTo>
                    <a:pt x="31" y="289"/>
                    <a:pt x="30" y="289"/>
                    <a:pt x="28" y="289"/>
                  </a:cubicBezTo>
                  <a:cubicBezTo>
                    <a:pt x="29" y="287"/>
                    <a:pt x="30" y="285"/>
                    <a:pt x="31" y="283"/>
                  </a:cubicBezTo>
                  <a:cubicBezTo>
                    <a:pt x="30" y="283"/>
                    <a:pt x="30" y="283"/>
                    <a:pt x="30" y="284"/>
                  </a:cubicBezTo>
                  <a:cubicBezTo>
                    <a:pt x="29" y="281"/>
                    <a:pt x="29" y="279"/>
                    <a:pt x="30" y="277"/>
                  </a:cubicBezTo>
                  <a:cubicBezTo>
                    <a:pt x="28" y="282"/>
                    <a:pt x="28" y="287"/>
                    <a:pt x="25" y="292"/>
                  </a:cubicBezTo>
                  <a:cubicBezTo>
                    <a:pt x="22" y="290"/>
                    <a:pt x="23" y="288"/>
                    <a:pt x="24" y="285"/>
                  </a:cubicBezTo>
                  <a:cubicBezTo>
                    <a:pt x="24" y="282"/>
                    <a:pt x="20" y="279"/>
                    <a:pt x="19" y="276"/>
                  </a:cubicBezTo>
                  <a:cubicBezTo>
                    <a:pt x="19" y="279"/>
                    <a:pt x="21" y="282"/>
                    <a:pt x="19" y="285"/>
                  </a:cubicBezTo>
                  <a:cubicBezTo>
                    <a:pt x="17" y="280"/>
                    <a:pt x="12" y="277"/>
                    <a:pt x="9" y="273"/>
                  </a:cubicBezTo>
                  <a:cubicBezTo>
                    <a:pt x="5" y="268"/>
                    <a:pt x="3" y="261"/>
                    <a:pt x="0" y="255"/>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8" name="Freeform 559">
              <a:extLst>
                <a:ext uri="{FF2B5EF4-FFF2-40B4-BE49-F238E27FC236}">
                  <a16:creationId xmlns:a16="http://schemas.microsoft.com/office/drawing/2014/main" id="{A89FB085-D69D-4E5A-8DAE-5E4E15C6FBB0}"/>
                </a:ext>
              </a:extLst>
            </p:cNvPr>
            <p:cNvSpPr>
              <a:spLocks/>
            </p:cNvSpPr>
            <p:nvPr/>
          </p:nvSpPr>
          <p:spPr bwMode="auto">
            <a:xfrm>
              <a:off x="7009342" y="2026176"/>
              <a:ext cx="622873" cy="302539"/>
            </a:xfrm>
            <a:custGeom>
              <a:avLst/>
              <a:gdLst>
                <a:gd name="T0" fmla="*/ 25 w 287"/>
                <a:gd name="T1" fmla="*/ 106 h 139"/>
                <a:gd name="T2" fmla="*/ 42 w 287"/>
                <a:gd name="T3" fmla="*/ 106 h 139"/>
                <a:gd name="T4" fmla="*/ 62 w 287"/>
                <a:gd name="T5" fmla="*/ 104 h 139"/>
                <a:gd name="T6" fmla="*/ 75 w 287"/>
                <a:gd name="T7" fmla="*/ 103 h 139"/>
                <a:gd name="T8" fmla="*/ 83 w 287"/>
                <a:gd name="T9" fmla="*/ 91 h 139"/>
                <a:gd name="T10" fmla="*/ 99 w 287"/>
                <a:gd name="T11" fmla="*/ 83 h 139"/>
                <a:gd name="T12" fmla="*/ 73 w 287"/>
                <a:gd name="T13" fmla="*/ 77 h 139"/>
                <a:gd name="T14" fmla="*/ 52 w 287"/>
                <a:gd name="T15" fmla="*/ 58 h 139"/>
                <a:gd name="T16" fmla="*/ 49 w 287"/>
                <a:gd name="T17" fmla="*/ 68 h 139"/>
                <a:gd name="T18" fmla="*/ 30 w 287"/>
                <a:gd name="T19" fmla="*/ 66 h 139"/>
                <a:gd name="T20" fmla="*/ 12 w 287"/>
                <a:gd name="T21" fmla="*/ 59 h 139"/>
                <a:gd name="T22" fmla="*/ 27 w 287"/>
                <a:gd name="T23" fmla="*/ 25 h 139"/>
                <a:gd name="T24" fmla="*/ 41 w 287"/>
                <a:gd name="T25" fmla="*/ 16 h 139"/>
                <a:gd name="T26" fmla="*/ 75 w 287"/>
                <a:gd name="T27" fmla="*/ 22 h 139"/>
                <a:gd name="T28" fmla="*/ 96 w 287"/>
                <a:gd name="T29" fmla="*/ 28 h 139"/>
                <a:gd name="T30" fmla="*/ 107 w 287"/>
                <a:gd name="T31" fmla="*/ 0 h 139"/>
                <a:gd name="T32" fmla="*/ 152 w 287"/>
                <a:gd name="T33" fmla="*/ 15 h 139"/>
                <a:gd name="T34" fmla="*/ 174 w 287"/>
                <a:gd name="T35" fmla="*/ 12 h 139"/>
                <a:gd name="T36" fmla="*/ 199 w 287"/>
                <a:gd name="T37" fmla="*/ 11 h 139"/>
                <a:gd name="T38" fmla="*/ 227 w 287"/>
                <a:gd name="T39" fmla="*/ 12 h 139"/>
                <a:gd name="T40" fmla="*/ 264 w 287"/>
                <a:gd name="T41" fmla="*/ 27 h 139"/>
                <a:gd name="T42" fmla="*/ 286 w 287"/>
                <a:gd name="T43" fmla="*/ 40 h 139"/>
                <a:gd name="T44" fmla="*/ 248 w 287"/>
                <a:gd name="T45" fmla="*/ 60 h 139"/>
                <a:gd name="T46" fmla="*/ 235 w 287"/>
                <a:gd name="T47" fmla="*/ 75 h 139"/>
                <a:gd name="T48" fmla="*/ 209 w 287"/>
                <a:gd name="T49" fmla="*/ 76 h 139"/>
                <a:gd name="T50" fmla="*/ 184 w 287"/>
                <a:gd name="T51" fmla="*/ 100 h 139"/>
                <a:gd name="T52" fmla="*/ 165 w 287"/>
                <a:gd name="T53" fmla="*/ 94 h 139"/>
                <a:gd name="T54" fmla="*/ 152 w 287"/>
                <a:gd name="T55" fmla="*/ 100 h 139"/>
                <a:gd name="T56" fmla="*/ 132 w 287"/>
                <a:gd name="T57" fmla="*/ 112 h 139"/>
                <a:gd name="T58" fmla="*/ 121 w 287"/>
                <a:gd name="T59" fmla="*/ 131 h 139"/>
                <a:gd name="T60" fmla="*/ 90 w 287"/>
                <a:gd name="T61" fmla="*/ 139 h 139"/>
                <a:gd name="T62" fmla="*/ 77 w 287"/>
                <a:gd name="T63" fmla="*/ 136 h 139"/>
                <a:gd name="T64" fmla="*/ 69 w 287"/>
                <a:gd name="T65" fmla="*/ 130 h 139"/>
                <a:gd name="T66" fmla="*/ 50 w 287"/>
                <a:gd name="T67" fmla="*/ 132 h 139"/>
                <a:gd name="T68" fmla="*/ 30 w 287"/>
                <a:gd name="T69" fmla="*/ 128 h 139"/>
                <a:gd name="T70" fmla="*/ 18 w 287"/>
                <a:gd name="T71" fmla="*/ 127 h 139"/>
                <a:gd name="T72" fmla="*/ 6 w 287"/>
                <a:gd name="T73" fmla="*/ 11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 h="139">
                  <a:moveTo>
                    <a:pt x="5" y="109"/>
                  </a:moveTo>
                  <a:cubicBezTo>
                    <a:pt x="11" y="105"/>
                    <a:pt x="18" y="104"/>
                    <a:pt x="25" y="106"/>
                  </a:cubicBezTo>
                  <a:cubicBezTo>
                    <a:pt x="27" y="106"/>
                    <a:pt x="38" y="110"/>
                    <a:pt x="34" y="114"/>
                  </a:cubicBezTo>
                  <a:cubicBezTo>
                    <a:pt x="38" y="113"/>
                    <a:pt x="38" y="108"/>
                    <a:pt x="42" y="106"/>
                  </a:cubicBezTo>
                  <a:cubicBezTo>
                    <a:pt x="47" y="103"/>
                    <a:pt x="51" y="99"/>
                    <a:pt x="57" y="101"/>
                  </a:cubicBezTo>
                  <a:cubicBezTo>
                    <a:pt x="59" y="102"/>
                    <a:pt x="60" y="104"/>
                    <a:pt x="62" y="104"/>
                  </a:cubicBezTo>
                  <a:cubicBezTo>
                    <a:pt x="64" y="105"/>
                    <a:pt x="64" y="101"/>
                    <a:pt x="66" y="104"/>
                  </a:cubicBezTo>
                  <a:cubicBezTo>
                    <a:pt x="68" y="107"/>
                    <a:pt x="72" y="103"/>
                    <a:pt x="75" y="103"/>
                  </a:cubicBezTo>
                  <a:cubicBezTo>
                    <a:pt x="66" y="98"/>
                    <a:pt x="83" y="97"/>
                    <a:pt x="85" y="97"/>
                  </a:cubicBezTo>
                  <a:cubicBezTo>
                    <a:pt x="84" y="95"/>
                    <a:pt x="83" y="93"/>
                    <a:pt x="83" y="91"/>
                  </a:cubicBezTo>
                  <a:cubicBezTo>
                    <a:pt x="88" y="93"/>
                    <a:pt x="91" y="94"/>
                    <a:pt x="94" y="88"/>
                  </a:cubicBezTo>
                  <a:cubicBezTo>
                    <a:pt x="94" y="87"/>
                    <a:pt x="102" y="85"/>
                    <a:pt x="99" y="83"/>
                  </a:cubicBezTo>
                  <a:cubicBezTo>
                    <a:pt x="98" y="82"/>
                    <a:pt x="92" y="81"/>
                    <a:pt x="90" y="81"/>
                  </a:cubicBezTo>
                  <a:cubicBezTo>
                    <a:pt x="84" y="81"/>
                    <a:pt x="80" y="73"/>
                    <a:pt x="73" y="77"/>
                  </a:cubicBezTo>
                  <a:cubicBezTo>
                    <a:pt x="72" y="70"/>
                    <a:pt x="68" y="73"/>
                    <a:pt x="64" y="69"/>
                  </a:cubicBezTo>
                  <a:cubicBezTo>
                    <a:pt x="60" y="66"/>
                    <a:pt x="55" y="62"/>
                    <a:pt x="52" y="58"/>
                  </a:cubicBezTo>
                  <a:cubicBezTo>
                    <a:pt x="53" y="60"/>
                    <a:pt x="54" y="64"/>
                    <a:pt x="53" y="66"/>
                  </a:cubicBezTo>
                  <a:cubicBezTo>
                    <a:pt x="52" y="67"/>
                    <a:pt x="51" y="68"/>
                    <a:pt x="49" y="68"/>
                  </a:cubicBezTo>
                  <a:cubicBezTo>
                    <a:pt x="50" y="69"/>
                    <a:pt x="50" y="71"/>
                    <a:pt x="49" y="73"/>
                  </a:cubicBezTo>
                  <a:cubicBezTo>
                    <a:pt x="44" y="68"/>
                    <a:pt x="33" y="74"/>
                    <a:pt x="30" y="66"/>
                  </a:cubicBezTo>
                  <a:cubicBezTo>
                    <a:pt x="28" y="62"/>
                    <a:pt x="26" y="61"/>
                    <a:pt x="22" y="62"/>
                  </a:cubicBezTo>
                  <a:cubicBezTo>
                    <a:pt x="19" y="63"/>
                    <a:pt x="15" y="59"/>
                    <a:pt x="12" y="59"/>
                  </a:cubicBezTo>
                  <a:cubicBezTo>
                    <a:pt x="13" y="49"/>
                    <a:pt x="30" y="42"/>
                    <a:pt x="36" y="36"/>
                  </a:cubicBezTo>
                  <a:cubicBezTo>
                    <a:pt x="27" y="31"/>
                    <a:pt x="22" y="36"/>
                    <a:pt x="27" y="25"/>
                  </a:cubicBezTo>
                  <a:cubicBezTo>
                    <a:pt x="28" y="22"/>
                    <a:pt x="27" y="20"/>
                    <a:pt x="30" y="18"/>
                  </a:cubicBezTo>
                  <a:cubicBezTo>
                    <a:pt x="33" y="16"/>
                    <a:pt x="38" y="17"/>
                    <a:pt x="41" y="16"/>
                  </a:cubicBezTo>
                  <a:cubicBezTo>
                    <a:pt x="47" y="11"/>
                    <a:pt x="62" y="17"/>
                    <a:pt x="69" y="19"/>
                  </a:cubicBezTo>
                  <a:cubicBezTo>
                    <a:pt x="71" y="20"/>
                    <a:pt x="73" y="21"/>
                    <a:pt x="75" y="22"/>
                  </a:cubicBezTo>
                  <a:cubicBezTo>
                    <a:pt x="78" y="25"/>
                    <a:pt x="80" y="23"/>
                    <a:pt x="84" y="24"/>
                  </a:cubicBezTo>
                  <a:cubicBezTo>
                    <a:pt x="88" y="24"/>
                    <a:pt x="92" y="29"/>
                    <a:pt x="96" y="28"/>
                  </a:cubicBezTo>
                  <a:cubicBezTo>
                    <a:pt x="92" y="24"/>
                    <a:pt x="88" y="9"/>
                    <a:pt x="94" y="6"/>
                  </a:cubicBezTo>
                  <a:cubicBezTo>
                    <a:pt x="96" y="5"/>
                    <a:pt x="108" y="2"/>
                    <a:pt x="107" y="0"/>
                  </a:cubicBezTo>
                  <a:cubicBezTo>
                    <a:pt x="115" y="2"/>
                    <a:pt x="123" y="7"/>
                    <a:pt x="131" y="11"/>
                  </a:cubicBezTo>
                  <a:cubicBezTo>
                    <a:pt x="134" y="12"/>
                    <a:pt x="148" y="17"/>
                    <a:pt x="152" y="15"/>
                  </a:cubicBezTo>
                  <a:cubicBezTo>
                    <a:pt x="155" y="14"/>
                    <a:pt x="153" y="10"/>
                    <a:pt x="157" y="10"/>
                  </a:cubicBezTo>
                  <a:cubicBezTo>
                    <a:pt x="162" y="10"/>
                    <a:pt x="168" y="13"/>
                    <a:pt x="174" y="12"/>
                  </a:cubicBezTo>
                  <a:cubicBezTo>
                    <a:pt x="178" y="11"/>
                    <a:pt x="182" y="9"/>
                    <a:pt x="186" y="9"/>
                  </a:cubicBezTo>
                  <a:cubicBezTo>
                    <a:pt x="191" y="9"/>
                    <a:pt x="194" y="13"/>
                    <a:pt x="199" y="11"/>
                  </a:cubicBezTo>
                  <a:cubicBezTo>
                    <a:pt x="203" y="10"/>
                    <a:pt x="208" y="11"/>
                    <a:pt x="212" y="12"/>
                  </a:cubicBezTo>
                  <a:cubicBezTo>
                    <a:pt x="217" y="13"/>
                    <a:pt x="222" y="12"/>
                    <a:pt x="227" y="12"/>
                  </a:cubicBezTo>
                  <a:cubicBezTo>
                    <a:pt x="236" y="13"/>
                    <a:pt x="249" y="16"/>
                    <a:pt x="256" y="22"/>
                  </a:cubicBezTo>
                  <a:cubicBezTo>
                    <a:pt x="259" y="24"/>
                    <a:pt x="260" y="27"/>
                    <a:pt x="264" y="27"/>
                  </a:cubicBezTo>
                  <a:cubicBezTo>
                    <a:pt x="268" y="27"/>
                    <a:pt x="271" y="27"/>
                    <a:pt x="274" y="29"/>
                  </a:cubicBezTo>
                  <a:cubicBezTo>
                    <a:pt x="278" y="31"/>
                    <a:pt x="284" y="35"/>
                    <a:pt x="286" y="40"/>
                  </a:cubicBezTo>
                  <a:cubicBezTo>
                    <a:pt x="287" y="41"/>
                    <a:pt x="276" y="45"/>
                    <a:pt x="273" y="46"/>
                  </a:cubicBezTo>
                  <a:cubicBezTo>
                    <a:pt x="266" y="52"/>
                    <a:pt x="256" y="55"/>
                    <a:pt x="248" y="60"/>
                  </a:cubicBezTo>
                  <a:cubicBezTo>
                    <a:pt x="244" y="62"/>
                    <a:pt x="242" y="64"/>
                    <a:pt x="241" y="68"/>
                  </a:cubicBezTo>
                  <a:cubicBezTo>
                    <a:pt x="241" y="72"/>
                    <a:pt x="239" y="75"/>
                    <a:pt x="235" y="75"/>
                  </a:cubicBezTo>
                  <a:cubicBezTo>
                    <a:pt x="231" y="75"/>
                    <a:pt x="227" y="78"/>
                    <a:pt x="223" y="77"/>
                  </a:cubicBezTo>
                  <a:cubicBezTo>
                    <a:pt x="218" y="77"/>
                    <a:pt x="214" y="76"/>
                    <a:pt x="209" y="76"/>
                  </a:cubicBezTo>
                  <a:cubicBezTo>
                    <a:pt x="203" y="76"/>
                    <a:pt x="201" y="84"/>
                    <a:pt x="200" y="89"/>
                  </a:cubicBezTo>
                  <a:cubicBezTo>
                    <a:pt x="199" y="101"/>
                    <a:pt x="192" y="96"/>
                    <a:pt x="184" y="100"/>
                  </a:cubicBezTo>
                  <a:cubicBezTo>
                    <a:pt x="176" y="104"/>
                    <a:pt x="176" y="94"/>
                    <a:pt x="172" y="91"/>
                  </a:cubicBezTo>
                  <a:cubicBezTo>
                    <a:pt x="170" y="89"/>
                    <a:pt x="166" y="92"/>
                    <a:pt x="165" y="94"/>
                  </a:cubicBezTo>
                  <a:cubicBezTo>
                    <a:pt x="160" y="96"/>
                    <a:pt x="156" y="95"/>
                    <a:pt x="152" y="94"/>
                  </a:cubicBezTo>
                  <a:cubicBezTo>
                    <a:pt x="151" y="96"/>
                    <a:pt x="151" y="98"/>
                    <a:pt x="152" y="100"/>
                  </a:cubicBezTo>
                  <a:cubicBezTo>
                    <a:pt x="148" y="100"/>
                    <a:pt x="146" y="104"/>
                    <a:pt x="144" y="106"/>
                  </a:cubicBezTo>
                  <a:cubicBezTo>
                    <a:pt x="140" y="109"/>
                    <a:pt x="135" y="107"/>
                    <a:pt x="132" y="112"/>
                  </a:cubicBezTo>
                  <a:cubicBezTo>
                    <a:pt x="127" y="117"/>
                    <a:pt x="139" y="126"/>
                    <a:pt x="131" y="130"/>
                  </a:cubicBezTo>
                  <a:cubicBezTo>
                    <a:pt x="128" y="131"/>
                    <a:pt x="124" y="128"/>
                    <a:pt x="121" y="131"/>
                  </a:cubicBezTo>
                  <a:cubicBezTo>
                    <a:pt x="117" y="133"/>
                    <a:pt x="112" y="134"/>
                    <a:pt x="108" y="133"/>
                  </a:cubicBezTo>
                  <a:cubicBezTo>
                    <a:pt x="102" y="133"/>
                    <a:pt x="91" y="131"/>
                    <a:pt x="90" y="139"/>
                  </a:cubicBezTo>
                  <a:cubicBezTo>
                    <a:pt x="89" y="137"/>
                    <a:pt x="86" y="135"/>
                    <a:pt x="84" y="134"/>
                  </a:cubicBezTo>
                  <a:cubicBezTo>
                    <a:pt x="81" y="133"/>
                    <a:pt x="79" y="137"/>
                    <a:pt x="77" y="136"/>
                  </a:cubicBezTo>
                  <a:cubicBezTo>
                    <a:pt x="74" y="135"/>
                    <a:pt x="75" y="131"/>
                    <a:pt x="74" y="130"/>
                  </a:cubicBezTo>
                  <a:cubicBezTo>
                    <a:pt x="72" y="130"/>
                    <a:pt x="70" y="130"/>
                    <a:pt x="69" y="130"/>
                  </a:cubicBezTo>
                  <a:cubicBezTo>
                    <a:pt x="67" y="129"/>
                    <a:pt x="67" y="127"/>
                    <a:pt x="65" y="126"/>
                  </a:cubicBezTo>
                  <a:cubicBezTo>
                    <a:pt x="61" y="123"/>
                    <a:pt x="54" y="132"/>
                    <a:pt x="50" y="132"/>
                  </a:cubicBezTo>
                  <a:cubicBezTo>
                    <a:pt x="46" y="132"/>
                    <a:pt x="44" y="131"/>
                    <a:pt x="42" y="128"/>
                  </a:cubicBezTo>
                  <a:cubicBezTo>
                    <a:pt x="40" y="124"/>
                    <a:pt x="34" y="126"/>
                    <a:pt x="30" y="128"/>
                  </a:cubicBezTo>
                  <a:cubicBezTo>
                    <a:pt x="30" y="127"/>
                    <a:pt x="30" y="126"/>
                    <a:pt x="30" y="125"/>
                  </a:cubicBezTo>
                  <a:cubicBezTo>
                    <a:pt x="27" y="126"/>
                    <a:pt x="20" y="128"/>
                    <a:pt x="18" y="127"/>
                  </a:cubicBezTo>
                  <a:cubicBezTo>
                    <a:pt x="14" y="124"/>
                    <a:pt x="10" y="129"/>
                    <a:pt x="5" y="127"/>
                  </a:cubicBezTo>
                  <a:cubicBezTo>
                    <a:pt x="1" y="125"/>
                    <a:pt x="0" y="109"/>
                    <a:pt x="6" y="114"/>
                  </a:cubicBezTo>
                  <a:cubicBezTo>
                    <a:pt x="6" y="112"/>
                    <a:pt x="6" y="111"/>
                    <a:pt x="5" y="109"/>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560">
              <a:extLst>
                <a:ext uri="{FF2B5EF4-FFF2-40B4-BE49-F238E27FC236}">
                  <a16:creationId xmlns:a16="http://schemas.microsoft.com/office/drawing/2014/main" id="{B10D1DA9-122B-44D8-A802-626E164B9381}"/>
                </a:ext>
              </a:extLst>
            </p:cNvPr>
            <p:cNvSpPr>
              <a:spLocks/>
            </p:cNvSpPr>
            <p:nvPr/>
          </p:nvSpPr>
          <p:spPr bwMode="auto">
            <a:xfrm>
              <a:off x="7009342" y="2026176"/>
              <a:ext cx="622873" cy="302539"/>
            </a:xfrm>
            <a:custGeom>
              <a:avLst/>
              <a:gdLst>
                <a:gd name="T0" fmla="*/ 25 w 287"/>
                <a:gd name="T1" fmla="*/ 106 h 139"/>
                <a:gd name="T2" fmla="*/ 42 w 287"/>
                <a:gd name="T3" fmla="*/ 106 h 139"/>
                <a:gd name="T4" fmla="*/ 62 w 287"/>
                <a:gd name="T5" fmla="*/ 104 h 139"/>
                <a:gd name="T6" fmla="*/ 75 w 287"/>
                <a:gd name="T7" fmla="*/ 103 h 139"/>
                <a:gd name="T8" fmla="*/ 83 w 287"/>
                <a:gd name="T9" fmla="*/ 91 h 139"/>
                <a:gd name="T10" fmla="*/ 99 w 287"/>
                <a:gd name="T11" fmla="*/ 83 h 139"/>
                <a:gd name="T12" fmla="*/ 73 w 287"/>
                <a:gd name="T13" fmla="*/ 77 h 139"/>
                <a:gd name="T14" fmla="*/ 52 w 287"/>
                <a:gd name="T15" fmla="*/ 58 h 139"/>
                <a:gd name="T16" fmla="*/ 49 w 287"/>
                <a:gd name="T17" fmla="*/ 68 h 139"/>
                <a:gd name="T18" fmla="*/ 30 w 287"/>
                <a:gd name="T19" fmla="*/ 66 h 139"/>
                <a:gd name="T20" fmla="*/ 12 w 287"/>
                <a:gd name="T21" fmla="*/ 59 h 139"/>
                <a:gd name="T22" fmla="*/ 27 w 287"/>
                <a:gd name="T23" fmla="*/ 25 h 139"/>
                <a:gd name="T24" fmla="*/ 41 w 287"/>
                <a:gd name="T25" fmla="*/ 16 h 139"/>
                <a:gd name="T26" fmla="*/ 75 w 287"/>
                <a:gd name="T27" fmla="*/ 22 h 139"/>
                <a:gd name="T28" fmla="*/ 96 w 287"/>
                <a:gd name="T29" fmla="*/ 28 h 139"/>
                <a:gd name="T30" fmla="*/ 107 w 287"/>
                <a:gd name="T31" fmla="*/ 0 h 139"/>
                <a:gd name="T32" fmla="*/ 152 w 287"/>
                <a:gd name="T33" fmla="*/ 15 h 139"/>
                <a:gd name="T34" fmla="*/ 174 w 287"/>
                <a:gd name="T35" fmla="*/ 12 h 139"/>
                <a:gd name="T36" fmla="*/ 199 w 287"/>
                <a:gd name="T37" fmla="*/ 11 h 139"/>
                <a:gd name="T38" fmla="*/ 227 w 287"/>
                <a:gd name="T39" fmla="*/ 12 h 139"/>
                <a:gd name="T40" fmla="*/ 264 w 287"/>
                <a:gd name="T41" fmla="*/ 27 h 139"/>
                <a:gd name="T42" fmla="*/ 286 w 287"/>
                <a:gd name="T43" fmla="*/ 40 h 139"/>
                <a:gd name="T44" fmla="*/ 248 w 287"/>
                <a:gd name="T45" fmla="*/ 60 h 139"/>
                <a:gd name="T46" fmla="*/ 235 w 287"/>
                <a:gd name="T47" fmla="*/ 75 h 139"/>
                <a:gd name="T48" fmla="*/ 209 w 287"/>
                <a:gd name="T49" fmla="*/ 76 h 139"/>
                <a:gd name="T50" fmla="*/ 184 w 287"/>
                <a:gd name="T51" fmla="*/ 100 h 139"/>
                <a:gd name="T52" fmla="*/ 165 w 287"/>
                <a:gd name="T53" fmla="*/ 94 h 139"/>
                <a:gd name="T54" fmla="*/ 152 w 287"/>
                <a:gd name="T55" fmla="*/ 100 h 139"/>
                <a:gd name="T56" fmla="*/ 132 w 287"/>
                <a:gd name="T57" fmla="*/ 112 h 139"/>
                <a:gd name="T58" fmla="*/ 121 w 287"/>
                <a:gd name="T59" fmla="*/ 131 h 139"/>
                <a:gd name="T60" fmla="*/ 90 w 287"/>
                <a:gd name="T61" fmla="*/ 139 h 139"/>
                <a:gd name="T62" fmla="*/ 77 w 287"/>
                <a:gd name="T63" fmla="*/ 136 h 139"/>
                <a:gd name="T64" fmla="*/ 69 w 287"/>
                <a:gd name="T65" fmla="*/ 130 h 139"/>
                <a:gd name="T66" fmla="*/ 50 w 287"/>
                <a:gd name="T67" fmla="*/ 132 h 139"/>
                <a:gd name="T68" fmla="*/ 30 w 287"/>
                <a:gd name="T69" fmla="*/ 128 h 139"/>
                <a:gd name="T70" fmla="*/ 18 w 287"/>
                <a:gd name="T71" fmla="*/ 127 h 139"/>
                <a:gd name="T72" fmla="*/ 6 w 287"/>
                <a:gd name="T73" fmla="*/ 11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 h="139">
                  <a:moveTo>
                    <a:pt x="5" y="109"/>
                  </a:moveTo>
                  <a:cubicBezTo>
                    <a:pt x="11" y="105"/>
                    <a:pt x="18" y="104"/>
                    <a:pt x="25" y="106"/>
                  </a:cubicBezTo>
                  <a:cubicBezTo>
                    <a:pt x="27" y="106"/>
                    <a:pt x="38" y="110"/>
                    <a:pt x="34" y="114"/>
                  </a:cubicBezTo>
                  <a:cubicBezTo>
                    <a:pt x="38" y="113"/>
                    <a:pt x="38" y="108"/>
                    <a:pt x="42" y="106"/>
                  </a:cubicBezTo>
                  <a:cubicBezTo>
                    <a:pt x="47" y="103"/>
                    <a:pt x="51" y="99"/>
                    <a:pt x="57" y="101"/>
                  </a:cubicBezTo>
                  <a:cubicBezTo>
                    <a:pt x="59" y="102"/>
                    <a:pt x="60" y="104"/>
                    <a:pt x="62" y="104"/>
                  </a:cubicBezTo>
                  <a:cubicBezTo>
                    <a:pt x="64" y="105"/>
                    <a:pt x="64" y="101"/>
                    <a:pt x="66" y="104"/>
                  </a:cubicBezTo>
                  <a:cubicBezTo>
                    <a:pt x="68" y="107"/>
                    <a:pt x="72" y="103"/>
                    <a:pt x="75" y="103"/>
                  </a:cubicBezTo>
                  <a:cubicBezTo>
                    <a:pt x="66" y="98"/>
                    <a:pt x="83" y="97"/>
                    <a:pt x="85" y="97"/>
                  </a:cubicBezTo>
                  <a:cubicBezTo>
                    <a:pt x="84" y="95"/>
                    <a:pt x="83" y="93"/>
                    <a:pt x="83" y="91"/>
                  </a:cubicBezTo>
                  <a:cubicBezTo>
                    <a:pt x="88" y="93"/>
                    <a:pt x="91" y="94"/>
                    <a:pt x="94" y="88"/>
                  </a:cubicBezTo>
                  <a:cubicBezTo>
                    <a:pt x="94" y="87"/>
                    <a:pt x="102" y="85"/>
                    <a:pt x="99" y="83"/>
                  </a:cubicBezTo>
                  <a:cubicBezTo>
                    <a:pt x="98" y="82"/>
                    <a:pt x="92" y="81"/>
                    <a:pt x="90" y="81"/>
                  </a:cubicBezTo>
                  <a:cubicBezTo>
                    <a:pt x="84" y="81"/>
                    <a:pt x="80" y="73"/>
                    <a:pt x="73" y="77"/>
                  </a:cubicBezTo>
                  <a:cubicBezTo>
                    <a:pt x="72" y="70"/>
                    <a:pt x="68" y="73"/>
                    <a:pt x="64" y="69"/>
                  </a:cubicBezTo>
                  <a:cubicBezTo>
                    <a:pt x="60" y="66"/>
                    <a:pt x="55" y="62"/>
                    <a:pt x="52" y="58"/>
                  </a:cubicBezTo>
                  <a:cubicBezTo>
                    <a:pt x="53" y="60"/>
                    <a:pt x="54" y="64"/>
                    <a:pt x="53" y="66"/>
                  </a:cubicBezTo>
                  <a:cubicBezTo>
                    <a:pt x="52" y="67"/>
                    <a:pt x="51" y="68"/>
                    <a:pt x="49" y="68"/>
                  </a:cubicBezTo>
                  <a:cubicBezTo>
                    <a:pt x="50" y="69"/>
                    <a:pt x="50" y="71"/>
                    <a:pt x="49" y="73"/>
                  </a:cubicBezTo>
                  <a:cubicBezTo>
                    <a:pt x="44" y="68"/>
                    <a:pt x="33" y="74"/>
                    <a:pt x="30" y="66"/>
                  </a:cubicBezTo>
                  <a:cubicBezTo>
                    <a:pt x="28" y="62"/>
                    <a:pt x="26" y="61"/>
                    <a:pt x="22" y="62"/>
                  </a:cubicBezTo>
                  <a:cubicBezTo>
                    <a:pt x="19" y="63"/>
                    <a:pt x="15" y="59"/>
                    <a:pt x="12" y="59"/>
                  </a:cubicBezTo>
                  <a:cubicBezTo>
                    <a:pt x="13" y="49"/>
                    <a:pt x="30" y="42"/>
                    <a:pt x="36" y="36"/>
                  </a:cubicBezTo>
                  <a:cubicBezTo>
                    <a:pt x="27" y="31"/>
                    <a:pt x="22" y="36"/>
                    <a:pt x="27" y="25"/>
                  </a:cubicBezTo>
                  <a:cubicBezTo>
                    <a:pt x="28" y="22"/>
                    <a:pt x="27" y="20"/>
                    <a:pt x="30" y="18"/>
                  </a:cubicBezTo>
                  <a:cubicBezTo>
                    <a:pt x="33" y="16"/>
                    <a:pt x="38" y="17"/>
                    <a:pt x="41" y="16"/>
                  </a:cubicBezTo>
                  <a:cubicBezTo>
                    <a:pt x="47" y="11"/>
                    <a:pt x="62" y="17"/>
                    <a:pt x="69" y="19"/>
                  </a:cubicBezTo>
                  <a:cubicBezTo>
                    <a:pt x="71" y="20"/>
                    <a:pt x="73" y="21"/>
                    <a:pt x="75" y="22"/>
                  </a:cubicBezTo>
                  <a:cubicBezTo>
                    <a:pt x="78" y="25"/>
                    <a:pt x="80" y="23"/>
                    <a:pt x="84" y="24"/>
                  </a:cubicBezTo>
                  <a:cubicBezTo>
                    <a:pt x="88" y="24"/>
                    <a:pt x="92" y="29"/>
                    <a:pt x="96" y="28"/>
                  </a:cubicBezTo>
                  <a:cubicBezTo>
                    <a:pt x="92" y="24"/>
                    <a:pt x="88" y="9"/>
                    <a:pt x="94" y="6"/>
                  </a:cubicBezTo>
                  <a:cubicBezTo>
                    <a:pt x="96" y="5"/>
                    <a:pt x="108" y="2"/>
                    <a:pt x="107" y="0"/>
                  </a:cubicBezTo>
                  <a:cubicBezTo>
                    <a:pt x="115" y="2"/>
                    <a:pt x="123" y="7"/>
                    <a:pt x="131" y="11"/>
                  </a:cubicBezTo>
                  <a:cubicBezTo>
                    <a:pt x="134" y="12"/>
                    <a:pt x="148" y="17"/>
                    <a:pt x="152" y="15"/>
                  </a:cubicBezTo>
                  <a:cubicBezTo>
                    <a:pt x="155" y="14"/>
                    <a:pt x="153" y="10"/>
                    <a:pt x="157" y="10"/>
                  </a:cubicBezTo>
                  <a:cubicBezTo>
                    <a:pt x="162" y="10"/>
                    <a:pt x="168" y="13"/>
                    <a:pt x="174" y="12"/>
                  </a:cubicBezTo>
                  <a:cubicBezTo>
                    <a:pt x="178" y="11"/>
                    <a:pt x="182" y="9"/>
                    <a:pt x="186" y="9"/>
                  </a:cubicBezTo>
                  <a:cubicBezTo>
                    <a:pt x="191" y="9"/>
                    <a:pt x="194" y="13"/>
                    <a:pt x="199" y="11"/>
                  </a:cubicBezTo>
                  <a:cubicBezTo>
                    <a:pt x="203" y="10"/>
                    <a:pt x="208" y="11"/>
                    <a:pt x="212" y="12"/>
                  </a:cubicBezTo>
                  <a:cubicBezTo>
                    <a:pt x="217" y="13"/>
                    <a:pt x="222" y="12"/>
                    <a:pt x="227" y="12"/>
                  </a:cubicBezTo>
                  <a:cubicBezTo>
                    <a:pt x="236" y="13"/>
                    <a:pt x="249" y="16"/>
                    <a:pt x="256" y="22"/>
                  </a:cubicBezTo>
                  <a:cubicBezTo>
                    <a:pt x="259" y="24"/>
                    <a:pt x="260" y="27"/>
                    <a:pt x="264" y="27"/>
                  </a:cubicBezTo>
                  <a:cubicBezTo>
                    <a:pt x="268" y="27"/>
                    <a:pt x="271" y="27"/>
                    <a:pt x="274" y="29"/>
                  </a:cubicBezTo>
                  <a:cubicBezTo>
                    <a:pt x="278" y="31"/>
                    <a:pt x="284" y="35"/>
                    <a:pt x="286" y="40"/>
                  </a:cubicBezTo>
                  <a:cubicBezTo>
                    <a:pt x="287" y="41"/>
                    <a:pt x="276" y="45"/>
                    <a:pt x="273" y="46"/>
                  </a:cubicBezTo>
                  <a:cubicBezTo>
                    <a:pt x="266" y="52"/>
                    <a:pt x="256" y="55"/>
                    <a:pt x="248" y="60"/>
                  </a:cubicBezTo>
                  <a:cubicBezTo>
                    <a:pt x="244" y="62"/>
                    <a:pt x="242" y="64"/>
                    <a:pt x="241" y="68"/>
                  </a:cubicBezTo>
                  <a:cubicBezTo>
                    <a:pt x="241" y="72"/>
                    <a:pt x="239" y="75"/>
                    <a:pt x="235" y="75"/>
                  </a:cubicBezTo>
                  <a:cubicBezTo>
                    <a:pt x="231" y="75"/>
                    <a:pt x="227" y="78"/>
                    <a:pt x="223" y="77"/>
                  </a:cubicBezTo>
                  <a:cubicBezTo>
                    <a:pt x="218" y="77"/>
                    <a:pt x="214" y="76"/>
                    <a:pt x="209" y="76"/>
                  </a:cubicBezTo>
                  <a:cubicBezTo>
                    <a:pt x="203" y="76"/>
                    <a:pt x="201" y="84"/>
                    <a:pt x="200" y="89"/>
                  </a:cubicBezTo>
                  <a:cubicBezTo>
                    <a:pt x="199" y="101"/>
                    <a:pt x="192" y="96"/>
                    <a:pt x="184" y="100"/>
                  </a:cubicBezTo>
                  <a:cubicBezTo>
                    <a:pt x="176" y="104"/>
                    <a:pt x="176" y="94"/>
                    <a:pt x="172" y="91"/>
                  </a:cubicBezTo>
                  <a:cubicBezTo>
                    <a:pt x="170" y="89"/>
                    <a:pt x="166" y="92"/>
                    <a:pt x="165" y="94"/>
                  </a:cubicBezTo>
                  <a:cubicBezTo>
                    <a:pt x="160" y="96"/>
                    <a:pt x="156" y="95"/>
                    <a:pt x="152" y="94"/>
                  </a:cubicBezTo>
                  <a:cubicBezTo>
                    <a:pt x="151" y="96"/>
                    <a:pt x="151" y="98"/>
                    <a:pt x="152" y="100"/>
                  </a:cubicBezTo>
                  <a:cubicBezTo>
                    <a:pt x="148" y="100"/>
                    <a:pt x="146" y="104"/>
                    <a:pt x="144" y="106"/>
                  </a:cubicBezTo>
                  <a:cubicBezTo>
                    <a:pt x="140" y="109"/>
                    <a:pt x="135" y="107"/>
                    <a:pt x="132" y="112"/>
                  </a:cubicBezTo>
                  <a:cubicBezTo>
                    <a:pt x="127" y="117"/>
                    <a:pt x="139" y="126"/>
                    <a:pt x="131" y="130"/>
                  </a:cubicBezTo>
                  <a:cubicBezTo>
                    <a:pt x="128" y="131"/>
                    <a:pt x="124" y="128"/>
                    <a:pt x="121" y="131"/>
                  </a:cubicBezTo>
                  <a:cubicBezTo>
                    <a:pt x="117" y="133"/>
                    <a:pt x="112" y="134"/>
                    <a:pt x="108" y="133"/>
                  </a:cubicBezTo>
                  <a:cubicBezTo>
                    <a:pt x="102" y="133"/>
                    <a:pt x="91" y="131"/>
                    <a:pt x="90" y="139"/>
                  </a:cubicBezTo>
                  <a:cubicBezTo>
                    <a:pt x="89" y="137"/>
                    <a:pt x="86" y="135"/>
                    <a:pt x="84" y="134"/>
                  </a:cubicBezTo>
                  <a:cubicBezTo>
                    <a:pt x="81" y="133"/>
                    <a:pt x="79" y="137"/>
                    <a:pt x="77" y="136"/>
                  </a:cubicBezTo>
                  <a:cubicBezTo>
                    <a:pt x="74" y="135"/>
                    <a:pt x="75" y="131"/>
                    <a:pt x="74" y="130"/>
                  </a:cubicBezTo>
                  <a:cubicBezTo>
                    <a:pt x="72" y="130"/>
                    <a:pt x="70" y="130"/>
                    <a:pt x="69" y="130"/>
                  </a:cubicBezTo>
                  <a:cubicBezTo>
                    <a:pt x="67" y="129"/>
                    <a:pt x="67" y="127"/>
                    <a:pt x="65" y="126"/>
                  </a:cubicBezTo>
                  <a:cubicBezTo>
                    <a:pt x="61" y="123"/>
                    <a:pt x="54" y="132"/>
                    <a:pt x="50" y="132"/>
                  </a:cubicBezTo>
                  <a:cubicBezTo>
                    <a:pt x="46" y="132"/>
                    <a:pt x="44" y="131"/>
                    <a:pt x="42" y="128"/>
                  </a:cubicBezTo>
                  <a:cubicBezTo>
                    <a:pt x="40" y="124"/>
                    <a:pt x="34" y="126"/>
                    <a:pt x="30" y="128"/>
                  </a:cubicBezTo>
                  <a:cubicBezTo>
                    <a:pt x="30" y="127"/>
                    <a:pt x="30" y="126"/>
                    <a:pt x="30" y="125"/>
                  </a:cubicBezTo>
                  <a:cubicBezTo>
                    <a:pt x="27" y="126"/>
                    <a:pt x="20" y="128"/>
                    <a:pt x="18" y="127"/>
                  </a:cubicBezTo>
                  <a:cubicBezTo>
                    <a:pt x="14" y="124"/>
                    <a:pt x="10" y="129"/>
                    <a:pt x="5" y="127"/>
                  </a:cubicBezTo>
                  <a:cubicBezTo>
                    <a:pt x="1" y="125"/>
                    <a:pt x="0" y="109"/>
                    <a:pt x="6" y="114"/>
                  </a:cubicBezTo>
                  <a:cubicBezTo>
                    <a:pt x="6" y="112"/>
                    <a:pt x="6" y="111"/>
                    <a:pt x="5" y="109"/>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0" name="Freeform 563">
              <a:extLst>
                <a:ext uri="{FF2B5EF4-FFF2-40B4-BE49-F238E27FC236}">
                  <a16:creationId xmlns:a16="http://schemas.microsoft.com/office/drawing/2014/main" id="{2175E552-2E9D-43A3-A9C6-C9F9747FFC27}"/>
                </a:ext>
              </a:extLst>
            </p:cNvPr>
            <p:cNvSpPr>
              <a:spLocks/>
            </p:cNvSpPr>
            <p:nvPr/>
          </p:nvSpPr>
          <p:spPr bwMode="auto">
            <a:xfrm>
              <a:off x="7890262" y="1376608"/>
              <a:ext cx="1975398" cy="774143"/>
            </a:xfrm>
            <a:custGeom>
              <a:avLst/>
              <a:gdLst>
                <a:gd name="T0" fmla="*/ 23 w 910"/>
                <a:gd name="T1" fmla="*/ 87 h 356"/>
                <a:gd name="T2" fmla="*/ 43 w 910"/>
                <a:gd name="T3" fmla="*/ 81 h 356"/>
                <a:gd name="T4" fmla="*/ 52 w 910"/>
                <a:gd name="T5" fmla="*/ 66 h 356"/>
                <a:gd name="T6" fmla="*/ 78 w 910"/>
                <a:gd name="T7" fmla="*/ 53 h 356"/>
                <a:gd name="T8" fmla="*/ 106 w 910"/>
                <a:gd name="T9" fmla="*/ 48 h 356"/>
                <a:gd name="T10" fmla="*/ 139 w 910"/>
                <a:gd name="T11" fmla="*/ 52 h 356"/>
                <a:gd name="T12" fmla="*/ 202 w 910"/>
                <a:gd name="T13" fmla="*/ 72 h 356"/>
                <a:gd name="T14" fmla="*/ 232 w 910"/>
                <a:gd name="T15" fmla="*/ 75 h 356"/>
                <a:gd name="T16" fmla="*/ 261 w 910"/>
                <a:gd name="T17" fmla="*/ 61 h 356"/>
                <a:gd name="T18" fmla="*/ 240 w 910"/>
                <a:gd name="T19" fmla="*/ 23 h 356"/>
                <a:gd name="T20" fmla="*/ 264 w 910"/>
                <a:gd name="T21" fmla="*/ 7 h 356"/>
                <a:gd name="T22" fmla="*/ 326 w 910"/>
                <a:gd name="T23" fmla="*/ 22 h 356"/>
                <a:gd name="T24" fmla="*/ 378 w 910"/>
                <a:gd name="T25" fmla="*/ 58 h 356"/>
                <a:gd name="T26" fmla="*/ 422 w 910"/>
                <a:gd name="T27" fmla="*/ 63 h 356"/>
                <a:gd name="T28" fmla="*/ 496 w 910"/>
                <a:gd name="T29" fmla="*/ 68 h 356"/>
                <a:gd name="T30" fmla="*/ 542 w 910"/>
                <a:gd name="T31" fmla="*/ 90 h 356"/>
                <a:gd name="T32" fmla="*/ 602 w 910"/>
                <a:gd name="T33" fmla="*/ 98 h 356"/>
                <a:gd name="T34" fmla="*/ 654 w 910"/>
                <a:gd name="T35" fmla="*/ 88 h 356"/>
                <a:gd name="T36" fmla="*/ 690 w 910"/>
                <a:gd name="T37" fmla="*/ 63 h 356"/>
                <a:gd name="T38" fmla="*/ 739 w 910"/>
                <a:gd name="T39" fmla="*/ 72 h 356"/>
                <a:gd name="T40" fmla="*/ 761 w 910"/>
                <a:gd name="T41" fmla="*/ 138 h 356"/>
                <a:gd name="T42" fmla="*/ 807 w 910"/>
                <a:gd name="T43" fmla="*/ 145 h 356"/>
                <a:gd name="T44" fmla="*/ 867 w 910"/>
                <a:gd name="T45" fmla="*/ 154 h 356"/>
                <a:gd name="T46" fmla="*/ 872 w 910"/>
                <a:gd name="T47" fmla="*/ 183 h 356"/>
                <a:gd name="T48" fmla="*/ 840 w 910"/>
                <a:gd name="T49" fmla="*/ 188 h 356"/>
                <a:gd name="T50" fmla="*/ 818 w 910"/>
                <a:gd name="T51" fmla="*/ 207 h 356"/>
                <a:gd name="T52" fmla="*/ 795 w 910"/>
                <a:gd name="T53" fmla="*/ 227 h 356"/>
                <a:gd name="T54" fmla="*/ 770 w 910"/>
                <a:gd name="T55" fmla="*/ 245 h 356"/>
                <a:gd name="T56" fmla="*/ 714 w 910"/>
                <a:gd name="T57" fmla="*/ 240 h 356"/>
                <a:gd name="T58" fmla="*/ 717 w 910"/>
                <a:gd name="T59" fmla="*/ 265 h 356"/>
                <a:gd name="T60" fmla="*/ 717 w 910"/>
                <a:gd name="T61" fmla="*/ 301 h 356"/>
                <a:gd name="T62" fmla="*/ 670 w 910"/>
                <a:gd name="T63" fmla="*/ 329 h 356"/>
                <a:gd name="T64" fmla="*/ 584 w 910"/>
                <a:gd name="T65" fmla="*/ 351 h 356"/>
                <a:gd name="T66" fmla="*/ 549 w 910"/>
                <a:gd name="T67" fmla="*/ 349 h 356"/>
                <a:gd name="T68" fmla="*/ 468 w 910"/>
                <a:gd name="T69" fmla="*/ 324 h 356"/>
                <a:gd name="T70" fmla="*/ 411 w 910"/>
                <a:gd name="T71" fmla="*/ 323 h 356"/>
                <a:gd name="T72" fmla="*/ 323 w 910"/>
                <a:gd name="T73" fmla="*/ 317 h 356"/>
                <a:gd name="T74" fmla="*/ 284 w 910"/>
                <a:gd name="T75" fmla="*/ 278 h 356"/>
                <a:gd name="T76" fmla="*/ 238 w 910"/>
                <a:gd name="T77" fmla="*/ 253 h 356"/>
                <a:gd name="T78" fmla="*/ 149 w 910"/>
                <a:gd name="T79" fmla="*/ 236 h 356"/>
                <a:gd name="T80" fmla="*/ 121 w 910"/>
                <a:gd name="T81" fmla="*/ 184 h 356"/>
                <a:gd name="T82" fmla="*/ 78 w 910"/>
                <a:gd name="T83" fmla="*/ 143 h 356"/>
                <a:gd name="T84" fmla="*/ 55 w 910"/>
                <a:gd name="T85" fmla="*/ 139 h 356"/>
                <a:gd name="T86" fmla="*/ 13 w 910"/>
                <a:gd name="T87" fmla="*/ 116 h 356"/>
                <a:gd name="T88" fmla="*/ 0 w 910"/>
                <a:gd name="T89" fmla="*/ 9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0" h="356">
                  <a:moveTo>
                    <a:pt x="0" y="99"/>
                  </a:moveTo>
                  <a:cubicBezTo>
                    <a:pt x="7" y="100"/>
                    <a:pt x="4" y="95"/>
                    <a:pt x="6" y="91"/>
                  </a:cubicBezTo>
                  <a:cubicBezTo>
                    <a:pt x="8" y="84"/>
                    <a:pt x="24" y="94"/>
                    <a:pt x="23" y="87"/>
                  </a:cubicBezTo>
                  <a:cubicBezTo>
                    <a:pt x="26" y="88"/>
                    <a:pt x="29" y="90"/>
                    <a:pt x="32" y="88"/>
                  </a:cubicBezTo>
                  <a:cubicBezTo>
                    <a:pt x="31" y="87"/>
                    <a:pt x="31" y="86"/>
                    <a:pt x="30" y="85"/>
                  </a:cubicBezTo>
                  <a:cubicBezTo>
                    <a:pt x="35" y="84"/>
                    <a:pt x="38" y="83"/>
                    <a:pt x="43" y="81"/>
                  </a:cubicBezTo>
                  <a:cubicBezTo>
                    <a:pt x="40" y="80"/>
                    <a:pt x="39" y="77"/>
                    <a:pt x="38" y="75"/>
                  </a:cubicBezTo>
                  <a:cubicBezTo>
                    <a:pt x="39" y="74"/>
                    <a:pt x="48" y="73"/>
                    <a:pt x="47" y="71"/>
                  </a:cubicBezTo>
                  <a:cubicBezTo>
                    <a:pt x="46" y="68"/>
                    <a:pt x="50" y="68"/>
                    <a:pt x="52" y="66"/>
                  </a:cubicBezTo>
                  <a:cubicBezTo>
                    <a:pt x="54" y="65"/>
                    <a:pt x="59" y="65"/>
                    <a:pt x="61" y="64"/>
                  </a:cubicBezTo>
                  <a:cubicBezTo>
                    <a:pt x="64" y="61"/>
                    <a:pt x="66" y="58"/>
                    <a:pt x="70" y="56"/>
                  </a:cubicBezTo>
                  <a:cubicBezTo>
                    <a:pt x="73" y="55"/>
                    <a:pt x="76" y="57"/>
                    <a:pt x="78" y="53"/>
                  </a:cubicBezTo>
                  <a:cubicBezTo>
                    <a:pt x="80" y="51"/>
                    <a:pt x="81" y="49"/>
                    <a:pt x="84" y="49"/>
                  </a:cubicBezTo>
                  <a:cubicBezTo>
                    <a:pt x="87" y="48"/>
                    <a:pt x="97" y="49"/>
                    <a:pt x="94" y="43"/>
                  </a:cubicBezTo>
                  <a:cubicBezTo>
                    <a:pt x="98" y="43"/>
                    <a:pt x="102" y="50"/>
                    <a:pt x="106" y="48"/>
                  </a:cubicBezTo>
                  <a:cubicBezTo>
                    <a:pt x="107" y="48"/>
                    <a:pt x="111" y="44"/>
                    <a:pt x="112" y="45"/>
                  </a:cubicBezTo>
                  <a:cubicBezTo>
                    <a:pt x="115" y="48"/>
                    <a:pt x="115" y="51"/>
                    <a:pt x="120" y="51"/>
                  </a:cubicBezTo>
                  <a:cubicBezTo>
                    <a:pt x="126" y="51"/>
                    <a:pt x="132" y="53"/>
                    <a:pt x="139" y="52"/>
                  </a:cubicBezTo>
                  <a:cubicBezTo>
                    <a:pt x="146" y="52"/>
                    <a:pt x="150" y="52"/>
                    <a:pt x="155" y="58"/>
                  </a:cubicBezTo>
                  <a:cubicBezTo>
                    <a:pt x="163" y="69"/>
                    <a:pt x="173" y="71"/>
                    <a:pt x="186" y="74"/>
                  </a:cubicBezTo>
                  <a:cubicBezTo>
                    <a:pt x="193" y="75"/>
                    <a:pt x="196" y="72"/>
                    <a:pt x="202" y="72"/>
                  </a:cubicBezTo>
                  <a:cubicBezTo>
                    <a:pt x="203" y="72"/>
                    <a:pt x="208" y="71"/>
                    <a:pt x="209" y="72"/>
                  </a:cubicBezTo>
                  <a:cubicBezTo>
                    <a:pt x="212" y="72"/>
                    <a:pt x="216" y="75"/>
                    <a:pt x="218" y="75"/>
                  </a:cubicBezTo>
                  <a:cubicBezTo>
                    <a:pt x="222" y="75"/>
                    <a:pt x="229" y="74"/>
                    <a:pt x="232" y="75"/>
                  </a:cubicBezTo>
                  <a:cubicBezTo>
                    <a:pt x="237" y="77"/>
                    <a:pt x="243" y="83"/>
                    <a:pt x="248" y="78"/>
                  </a:cubicBezTo>
                  <a:cubicBezTo>
                    <a:pt x="251" y="74"/>
                    <a:pt x="251" y="75"/>
                    <a:pt x="256" y="74"/>
                  </a:cubicBezTo>
                  <a:cubicBezTo>
                    <a:pt x="260" y="73"/>
                    <a:pt x="261" y="65"/>
                    <a:pt x="261" y="61"/>
                  </a:cubicBezTo>
                  <a:cubicBezTo>
                    <a:pt x="260" y="57"/>
                    <a:pt x="257" y="54"/>
                    <a:pt x="253" y="52"/>
                  </a:cubicBezTo>
                  <a:cubicBezTo>
                    <a:pt x="247" y="50"/>
                    <a:pt x="245" y="44"/>
                    <a:pt x="240" y="40"/>
                  </a:cubicBezTo>
                  <a:cubicBezTo>
                    <a:pt x="236" y="38"/>
                    <a:pt x="231" y="20"/>
                    <a:pt x="240" y="23"/>
                  </a:cubicBezTo>
                  <a:cubicBezTo>
                    <a:pt x="238" y="19"/>
                    <a:pt x="237" y="14"/>
                    <a:pt x="242" y="13"/>
                  </a:cubicBezTo>
                  <a:cubicBezTo>
                    <a:pt x="248" y="11"/>
                    <a:pt x="247" y="4"/>
                    <a:pt x="246" y="0"/>
                  </a:cubicBezTo>
                  <a:cubicBezTo>
                    <a:pt x="252" y="2"/>
                    <a:pt x="258" y="6"/>
                    <a:pt x="264" y="7"/>
                  </a:cubicBezTo>
                  <a:cubicBezTo>
                    <a:pt x="271" y="8"/>
                    <a:pt x="277" y="12"/>
                    <a:pt x="284" y="13"/>
                  </a:cubicBezTo>
                  <a:cubicBezTo>
                    <a:pt x="291" y="14"/>
                    <a:pt x="297" y="14"/>
                    <a:pt x="304" y="16"/>
                  </a:cubicBezTo>
                  <a:cubicBezTo>
                    <a:pt x="310" y="18"/>
                    <a:pt x="320" y="24"/>
                    <a:pt x="326" y="22"/>
                  </a:cubicBezTo>
                  <a:cubicBezTo>
                    <a:pt x="337" y="19"/>
                    <a:pt x="346" y="29"/>
                    <a:pt x="351" y="37"/>
                  </a:cubicBezTo>
                  <a:cubicBezTo>
                    <a:pt x="354" y="41"/>
                    <a:pt x="359" y="45"/>
                    <a:pt x="361" y="49"/>
                  </a:cubicBezTo>
                  <a:cubicBezTo>
                    <a:pt x="364" y="54"/>
                    <a:pt x="373" y="56"/>
                    <a:pt x="378" y="58"/>
                  </a:cubicBezTo>
                  <a:cubicBezTo>
                    <a:pt x="384" y="61"/>
                    <a:pt x="389" y="61"/>
                    <a:pt x="394" y="64"/>
                  </a:cubicBezTo>
                  <a:cubicBezTo>
                    <a:pt x="398" y="66"/>
                    <a:pt x="404" y="67"/>
                    <a:pt x="408" y="65"/>
                  </a:cubicBezTo>
                  <a:cubicBezTo>
                    <a:pt x="414" y="63"/>
                    <a:pt x="417" y="68"/>
                    <a:pt x="422" y="63"/>
                  </a:cubicBezTo>
                  <a:cubicBezTo>
                    <a:pt x="427" y="59"/>
                    <a:pt x="434" y="59"/>
                    <a:pt x="440" y="57"/>
                  </a:cubicBezTo>
                  <a:cubicBezTo>
                    <a:pt x="452" y="54"/>
                    <a:pt x="468" y="59"/>
                    <a:pt x="480" y="60"/>
                  </a:cubicBezTo>
                  <a:cubicBezTo>
                    <a:pt x="486" y="61"/>
                    <a:pt x="491" y="65"/>
                    <a:pt x="496" y="68"/>
                  </a:cubicBezTo>
                  <a:cubicBezTo>
                    <a:pt x="504" y="73"/>
                    <a:pt x="511" y="71"/>
                    <a:pt x="520" y="73"/>
                  </a:cubicBezTo>
                  <a:cubicBezTo>
                    <a:pt x="525" y="74"/>
                    <a:pt x="526" y="78"/>
                    <a:pt x="529" y="81"/>
                  </a:cubicBezTo>
                  <a:cubicBezTo>
                    <a:pt x="532" y="85"/>
                    <a:pt x="538" y="87"/>
                    <a:pt x="542" y="90"/>
                  </a:cubicBezTo>
                  <a:cubicBezTo>
                    <a:pt x="548" y="94"/>
                    <a:pt x="553" y="94"/>
                    <a:pt x="560" y="93"/>
                  </a:cubicBezTo>
                  <a:cubicBezTo>
                    <a:pt x="569" y="93"/>
                    <a:pt x="574" y="97"/>
                    <a:pt x="583" y="98"/>
                  </a:cubicBezTo>
                  <a:cubicBezTo>
                    <a:pt x="589" y="99"/>
                    <a:pt x="596" y="98"/>
                    <a:pt x="602" y="98"/>
                  </a:cubicBezTo>
                  <a:cubicBezTo>
                    <a:pt x="607" y="98"/>
                    <a:pt x="611" y="101"/>
                    <a:pt x="616" y="98"/>
                  </a:cubicBezTo>
                  <a:cubicBezTo>
                    <a:pt x="622" y="95"/>
                    <a:pt x="626" y="92"/>
                    <a:pt x="633" y="91"/>
                  </a:cubicBezTo>
                  <a:cubicBezTo>
                    <a:pt x="640" y="90"/>
                    <a:pt x="648" y="88"/>
                    <a:pt x="654" y="88"/>
                  </a:cubicBezTo>
                  <a:cubicBezTo>
                    <a:pt x="660" y="89"/>
                    <a:pt x="664" y="87"/>
                    <a:pt x="665" y="81"/>
                  </a:cubicBezTo>
                  <a:cubicBezTo>
                    <a:pt x="667" y="75"/>
                    <a:pt x="671" y="72"/>
                    <a:pt x="676" y="68"/>
                  </a:cubicBezTo>
                  <a:cubicBezTo>
                    <a:pt x="681" y="65"/>
                    <a:pt x="683" y="61"/>
                    <a:pt x="690" y="63"/>
                  </a:cubicBezTo>
                  <a:cubicBezTo>
                    <a:pt x="697" y="65"/>
                    <a:pt x="702" y="63"/>
                    <a:pt x="709" y="68"/>
                  </a:cubicBezTo>
                  <a:cubicBezTo>
                    <a:pt x="714" y="71"/>
                    <a:pt x="719" y="74"/>
                    <a:pt x="725" y="75"/>
                  </a:cubicBezTo>
                  <a:cubicBezTo>
                    <a:pt x="731" y="76"/>
                    <a:pt x="734" y="73"/>
                    <a:pt x="739" y="72"/>
                  </a:cubicBezTo>
                  <a:cubicBezTo>
                    <a:pt x="752" y="69"/>
                    <a:pt x="759" y="75"/>
                    <a:pt x="759" y="88"/>
                  </a:cubicBezTo>
                  <a:cubicBezTo>
                    <a:pt x="758" y="100"/>
                    <a:pt x="756" y="117"/>
                    <a:pt x="762" y="127"/>
                  </a:cubicBezTo>
                  <a:cubicBezTo>
                    <a:pt x="765" y="130"/>
                    <a:pt x="760" y="133"/>
                    <a:pt x="761" y="138"/>
                  </a:cubicBezTo>
                  <a:cubicBezTo>
                    <a:pt x="763" y="142"/>
                    <a:pt x="770" y="146"/>
                    <a:pt x="775" y="148"/>
                  </a:cubicBezTo>
                  <a:cubicBezTo>
                    <a:pt x="780" y="150"/>
                    <a:pt x="781" y="143"/>
                    <a:pt x="787" y="144"/>
                  </a:cubicBezTo>
                  <a:cubicBezTo>
                    <a:pt x="793" y="144"/>
                    <a:pt x="800" y="142"/>
                    <a:pt x="807" y="145"/>
                  </a:cubicBezTo>
                  <a:cubicBezTo>
                    <a:pt x="812" y="148"/>
                    <a:pt x="816" y="151"/>
                    <a:pt x="820" y="144"/>
                  </a:cubicBezTo>
                  <a:cubicBezTo>
                    <a:pt x="823" y="139"/>
                    <a:pt x="827" y="138"/>
                    <a:pt x="833" y="138"/>
                  </a:cubicBezTo>
                  <a:cubicBezTo>
                    <a:pt x="845" y="139"/>
                    <a:pt x="858" y="148"/>
                    <a:pt x="867" y="154"/>
                  </a:cubicBezTo>
                  <a:cubicBezTo>
                    <a:pt x="878" y="161"/>
                    <a:pt x="890" y="166"/>
                    <a:pt x="899" y="175"/>
                  </a:cubicBezTo>
                  <a:cubicBezTo>
                    <a:pt x="910" y="187"/>
                    <a:pt x="892" y="186"/>
                    <a:pt x="885" y="185"/>
                  </a:cubicBezTo>
                  <a:cubicBezTo>
                    <a:pt x="881" y="184"/>
                    <a:pt x="876" y="179"/>
                    <a:pt x="872" y="183"/>
                  </a:cubicBezTo>
                  <a:cubicBezTo>
                    <a:pt x="871" y="184"/>
                    <a:pt x="865" y="182"/>
                    <a:pt x="863" y="182"/>
                  </a:cubicBezTo>
                  <a:cubicBezTo>
                    <a:pt x="858" y="182"/>
                    <a:pt x="855" y="185"/>
                    <a:pt x="850" y="187"/>
                  </a:cubicBezTo>
                  <a:cubicBezTo>
                    <a:pt x="847" y="189"/>
                    <a:pt x="841" y="185"/>
                    <a:pt x="840" y="188"/>
                  </a:cubicBezTo>
                  <a:cubicBezTo>
                    <a:pt x="839" y="192"/>
                    <a:pt x="839" y="194"/>
                    <a:pt x="834" y="194"/>
                  </a:cubicBezTo>
                  <a:cubicBezTo>
                    <a:pt x="828" y="194"/>
                    <a:pt x="823" y="193"/>
                    <a:pt x="820" y="199"/>
                  </a:cubicBezTo>
                  <a:cubicBezTo>
                    <a:pt x="819" y="201"/>
                    <a:pt x="818" y="204"/>
                    <a:pt x="818" y="207"/>
                  </a:cubicBezTo>
                  <a:cubicBezTo>
                    <a:pt x="818" y="209"/>
                    <a:pt x="822" y="212"/>
                    <a:pt x="821" y="214"/>
                  </a:cubicBezTo>
                  <a:cubicBezTo>
                    <a:pt x="820" y="217"/>
                    <a:pt x="813" y="222"/>
                    <a:pt x="810" y="224"/>
                  </a:cubicBezTo>
                  <a:cubicBezTo>
                    <a:pt x="807" y="227"/>
                    <a:pt x="800" y="227"/>
                    <a:pt x="795" y="227"/>
                  </a:cubicBezTo>
                  <a:cubicBezTo>
                    <a:pt x="791" y="227"/>
                    <a:pt x="785" y="224"/>
                    <a:pt x="783" y="228"/>
                  </a:cubicBezTo>
                  <a:cubicBezTo>
                    <a:pt x="781" y="232"/>
                    <a:pt x="780" y="237"/>
                    <a:pt x="777" y="240"/>
                  </a:cubicBezTo>
                  <a:cubicBezTo>
                    <a:pt x="775" y="243"/>
                    <a:pt x="772" y="242"/>
                    <a:pt x="770" y="245"/>
                  </a:cubicBezTo>
                  <a:cubicBezTo>
                    <a:pt x="769" y="247"/>
                    <a:pt x="768" y="249"/>
                    <a:pt x="765" y="249"/>
                  </a:cubicBezTo>
                  <a:cubicBezTo>
                    <a:pt x="759" y="248"/>
                    <a:pt x="752" y="247"/>
                    <a:pt x="746" y="246"/>
                  </a:cubicBezTo>
                  <a:cubicBezTo>
                    <a:pt x="736" y="244"/>
                    <a:pt x="725" y="232"/>
                    <a:pt x="714" y="240"/>
                  </a:cubicBezTo>
                  <a:cubicBezTo>
                    <a:pt x="710" y="243"/>
                    <a:pt x="710" y="248"/>
                    <a:pt x="712" y="252"/>
                  </a:cubicBezTo>
                  <a:cubicBezTo>
                    <a:pt x="713" y="255"/>
                    <a:pt x="711" y="258"/>
                    <a:pt x="712" y="260"/>
                  </a:cubicBezTo>
                  <a:cubicBezTo>
                    <a:pt x="713" y="263"/>
                    <a:pt x="715" y="263"/>
                    <a:pt x="717" y="265"/>
                  </a:cubicBezTo>
                  <a:cubicBezTo>
                    <a:pt x="721" y="269"/>
                    <a:pt x="745" y="282"/>
                    <a:pt x="735" y="286"/>
                  </a:cubicBezTo>
                  <a:cubicBezTo>
                    <a:pt x="732" y="288"/>
                    <a:pt x="729" y="292"/>
                    <a:pt x="727" y="294"/>
                  </a:cubicBezTo>
                  <a:cubicBezTo>
                    <a:pt x="724" y="296"/>
                    <a:pt x="719" y="297"/>
                    <a:pt x="717" y="301"/>
                  </a:cubicBezTo>
                  <a:cubicBezTo>
                    <a:pt x="715" y="307"/>
                    <a:pt x="713" y="314"/>
                    <a:pt x="708" y="318"/>
                  </a:cubicBezTo>
                  <a:cubicBezTo>
                    <a:pt x="704" y="322"/>
                    <a:pt x="697" y="323"/>
                    <a:pt x="692" y="326"/>
                  </a:cubicBezTo>
                  <a:cubicBezTo>
                    <a:pt x="687" y="329"/>
                    <a:pt x="677" y="328"/>
                    <a:pt x="670" y="329"/>
                  </a:cubicBezTo>
                  <a:cubicBezTo>
                    <a:pt x="662" y="329"/>
                    <a:pt x="656" y="327"/>
                    <a:pt x="648" y="329"/>
                  </a:cubicBezTo>
                  <a:cubicBezTo>
                    <a:pt x="631" y="331"/>
                    <a:pt x="617" y="333"/>
                    <a:pt x="602" y="341"/>
                  </a:cubicBezTo>
                  <a:cubicBezTo>
                    <a:pt x="595" y="344"/>
                    <a:pt x="589" y="347"/>
                    <a:pt x="584" y="351"/>
                  </a:cubicBezTo>
                  <a:cubicBezTo>
                    <a:pt x="579" y="355"/>
                    <a:pt x="580" y="356"/>
                    <a:pt x="574" y="355"/>
                  </a:cubicBezTo>
                  <a:cubicBezTo>
                    <a:pt x="570" y="355"/>
                    <a:pt x="566" y="355"/>
                    <a:pt x="563" y="353"/>
                  </a:cubicBezTo>
                  <a:cubicBezTo>
                    <a:pt x="558" y="349"/>
                    <a:pt x="557" y="348"/>
                    <a:pt x="549" y="349"/>
                  </a:cubicBezTo>
                  <a:cubicBezTo>
                    <a:pt x="535" y="351"/>
                    <a:pt x="520" y="343"/>
                    <a:pt x="506" y="341"/>
                  </a:cubicBezTo>
                  <a:cubicBezTo>
                    <a:pt x="499" y="339"/>
                    <a:pt x="492" y="338"/>
                    <a:pt x="486" y="335"/>
                  </a:cubicBezTo>
                  <a:cubicBezTo>
                    <a:pt x="479" y="332"/>
                    <a:pt x="475" y="326"/>
                    <a:pt x="468" y="324"/>
                  </a:cubicBezTo>
                  <a:cubicBezTo>
                    <a:pt x="461" y="323"/>
                    <a:pt x="454" y="324"/>
                    <a:pt x="447" y="323"/>
                  </a:cubicBezTo>
                  <a:cubicBezTo>
                    <a:pt x="441" y="321"/>
                    <a:pt x="435" y="320"/>
                    <a:pt x="429" y="319"/>
                  </a:cubicBezTo>
                  <a:cubicBezTo>
                    <a:pt x="422" y="318"/>
                    <a:pt x="417" y="322"/>
                    <a:pt x="411" y="323"/>
                  </a:cubicBezTo>
                  <a:cubicBezTo>
                    <a:pt x="402" y="324"/>
                    <a:pt x="392" y="321"/>
                    <a:pt x="383" y="321"/>
                  </a:cubicBezTo>
                  <a:cubicBezTo>
                    <a:pt x="368" y="321"/>
                    <a:pt x="354" y="315"/>
                    <a:pt x="339" y="316"/>
                  </a:cubicBezTo>
                  <a:cubicBezTo>
                    <a:pt x="334" y="317"/>
                    <a:pt x="327" y="319"/>
                    <a:pt x="323" y="317"/>
                  </a:cubicBezTo>
                  <a:cubicBezTo>
                    <a:pt x="321" y="316"/>
                    <a:pt x="320" y="314"/>
                    <a:pt x="319" y="312"/>
                  </a:cubicBezTo>
                  <a:cubicBezTo>
                    <a:pt x="317" y="309"/>
                    <a:pt x="313" y="308"/>
                    <a:pt x="311" y="306"/>
                  </a:cubicBezTo>
                  <a:cubicBezTo>
                    <a:pt x="299" y="299"/>
                    <a:pt x="294" y="287"/>
                    <a:pt x="284" y="278"/>
                  </a:cubicBezTo>
                  <a:cubicBezTo>
                    <a:pt x="281" y="275"/>
                    <a:pt x="275" y="274"/>
                    <a:pt x="274" y="269"/>
                  </a:cubicBezTo>
                  <a:cubicBezTo>
                    <a:pt x="274" y="263"/>
                    <a:pt x="261" y="265"/>
                    <a:pt x="256" y="263"/>
                  </a:cubicBezTo>
                  <a:cubicBezTo>
                    <a:pt x="250" y="260"/>
                    <a:pt x="244" y="257"/>
                    <a:pt x="238" y="253"/>
                  </a:cubicBezTo>
                  <a:cubicBezTo>
                    <a:pt x="233" y="250"/>
                    <a:pt x="227" y="251"/>
                    <a:pt x="222" y="247"/>
                  </a:cubicBezTo>
                  <a:cubicBezTo>
                    <a:pt x="211" y="238"/>
                    <a:pt x="195" y="241"/>
                    <a:pt x="182" y="240"/>
                  </a:cubicBezTo>
                  <a:cubicBezTo>
                    <a:pt x="171" y="239"/>
                    <a:pt x="160" y="237"/>
                    <a:pt x="149" y="236"/>
                  </a:cubicBezTo>
                  <a:cubicBezTo>
                    <a:pt x="139" y="234"/>
                    <a:pt x="127" y="228"/>
                    <a:pt x="126" y="217"/>
                  </a:cubicBezTo>
                  <a:cubicBezTo>
                    <a:pt x="125" y="212"/>
                    <a:pt x="132" y="207"/>
                    <a:pt x="128" y="202"/>
                  </a:cubicBezTo>
                  <a:cubicBezTo>
                    <a:pt x="123" y="197"/>
                    <a:pt x="126" y="190"/>
                    <a:pt x="121" y="184"/>
                  </a:cubicBezTo>
                  <a:cubicBezTo>
                    <a:pt x="116" y="178"/>
                    <a:pt x="112" y="173"/>
                    <a:pt x="105" y="168"/>
                  </a:cubicBezTo>
                  <a:cubicBezTo>
                    <a:pt x="98" y="164"/>
                    <a:pt x="96" y="158"/>
                    <a:pt x="91" y="152"/>
                  </a:cubicBezTo>
                  <a:cubicBezTo>
                    <a:pt x="88" y="149"/>
                    <a:pt x="82" y="147"/>
                    <a:pt x="78" y="143"/>
                  </a:cubicBezTo>
                  <a:cubicBezTo>
                    <a:pt x="74" y="140"/>
                    <a:pt x="77" y="144"/>
                    <a:pt x="74" y="145"/>
                  </a:cubicBezTo>
                  <a:cubicBezTo>
                    <a:pt x="71" y="145"/>
                    <a:pt x="68" y="142"/>
                    <a:pt x="66" y="141"/>
                  </a:cubicBezTo>
                  <a:cubicBezTo>
                    <a:pt x="61" y="138"/>
                    <a:pt x="60" y="139"/>
                    <a:pt x="55" y="139"/>
                  </a:cubicBezTo>
                  <a:cubicBezTo>
                    <a:pt x="47" y="140"/>
                    <a:pt x="40" y="134"/>
                    <a:pt x="34" y="130"/>
                  </a:cubicBezTo>
                  <a:cubicBezTo>
                    <a:pt x="30" y="127"/>
                    <a:pt x="26" y="123"/>
                    <a:pt x="20" y="122"/>
                  </a:cubicBezTo>
                  <a:cubicBezTo>
                    <a:pt x="15" y="121"/>
                    <a:pt x="13" y="121"/>
                    <a:pt x="13" y="116"/>
                  </a:cubicBezTo>
                  <a:cubicBezTo>
                    <a:pt x="13" y="112"/>
                    <a:pt x="4" y="112"/>
                    <a:pt x="3" y="108"/>
                  </a:cubicBezTo>
                  <a:cubicBezTo>
                    <a:pt x="2" y="107"/>
                    <a:pt x="4" y="107"/>
                    <a:pt x="4" y="106"/>
                  </a:cubicBezTo>
                  <a:cubicBezTo>
                    <a:pt x="5" y="104"/>
                    <a:pt x="1" y="101"/>
                    <a:pt x="0" y="99"/>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564">
              <a:extLst>
                <a:ext uri="{FF2B5EF4-FFF2-40B4-BE49-F238E27FC236}">
                  <a16:creationId xmlns:a16="http://schemas.microsoft.com/office/drawing/2014/main" id="{724A4288-77D5-4B89-9931-79A3C5998A3E}"/>
                </a:ext>
              </a:extLst>
            </p:cNvPr>
            <p:cNvSpPr>
              <a:spLocks/>
            </p:cNvSpPr>
            <p:nvPr/>
          </p:nvSpPr>
          <p:spPr bwMode="auto">
            <a:xfrm>
              <a:off x="7890262" y="1376608"/>
              <a:ext cx="1975398" cy="774143"/>
            </a:xfrm>
            <a:custGeom>
              <a:avLst/>
              <a:gdLst>
                <a:gd name="T0" fmla="*/ 23 w 910"/>
                <a:gd name="T1" fmla="*/ 87 h 356"/>
                <a:gd name="T2" fmla="*/ 43 w 910"/>
                <a:gd name="T3" fmla="*/ 81 h 356"/>
                <a:gd name="T4" fmla="*/ 52 w 910"/>
                <a:gd name="T5" fmla="*/ 66 h 356"/>
                <a:gd name="T6" fmla="*/ 78 w 910"/>
                <a:gd name="T7" fmla="*/ 53 h 356"/>
                <a:gd name="T8" fmla="*/ 106 w 910"/>
                <a:gd name="T9" fmla="*/ 48 h 356"/>
                <a:gd name="T10" fmla="*/ 139 w 910"/>
                <a:gd name="T11" fmla="*/ 52 h 356"/>
                <a:gd name="T12" fmla="*/ 202 w 910"/>
                <a:gd name="T13" fmla="*/ 72 h 356"/>
                <a:gd name="T14" fmla="*/ 232 w 910"/>
                <a:gd name="T15" fmla="*/ 75 h 356"/>
                <a:gd name="T16" fmla="*/ 261 w 910"/>
                <a:gd name="T17" fmla="*/ 61 h 356"/>
                <a:gd name="T18" fmla="*/ 240 w 910"/>
                <a:gd name="T19" fmla="*/ 23 h 356"/>
                <a:gd name="T20" fmla="*/ 264 w 910"/>
                <a:gd name="T21" fmla="*/ 7 h 356"/>
                <a:gd name="T22" fmla="*/ 326 w 910"/>
                <a:gd name="T23" fmla="*/ 22 h 356"/>
                <a:gd name="T24" fmla="*/ 378 w 910"/>
                <a:gd name="T25" fmla="*/ 58 h 356"/>
                <a:gd name="T26" fmla="*/ 422 w 910"/>
                <a:gd name="T27" fmla="*/ 63 h 356"/>
                <a:gd name="T28" fmla="*/ 496 w 910"/>
                <a:gd name="T29" fmla="*/ 68 h 356"/>
                <a:gd name="T30" fmla="*/ 542 w 910"/>
                <a:gd name="T31" fmla="*/ 90 h 356"/>
                <a:gd name="T32" fmla="*/ 602 w 910"/>
                <a:gd name="T33" fmla="*/ 98 h 356"/>
                <a:gd name="T34" fmla="*/ 654 w 910"/>
                <a:gd name="T35" fmla="*/ 88 h 356"/>
                <a:gd name="T36" fmla="*/ 690 w 910"/>
                <a:gd name="T37" fmla="*/ 63 h 356"/>
                <a:gd name="T38" fmla="*/ 739 w 910"/>
                <a:gd name="T39" fmla="*/ 72 h 356"/>
                <a:gd name="T40" fmla="*/ 761 w 910"/>
                <a:gd name="T41" fmla="*/ 138 h 356"/>
                <a:gd name="T42" fmla="*/ 807 w 910"/>
                <a:gd name="T43" fmla="*/ 145 h 356"/>
                <a:gd name="T44" fmla="*/ 867 w 910"/>
                <a:gd name="T45" fmla="*/ 154 h 356"/>
                <a:gd name="T46" fmla="*/ 872 w 910"/>
                <a:gd name="T47" fmla="*/ 183 h 356"/>
                <a:gd name="T48" fmla="*/ 840 w 910"/>
                <a:gd name="T49" fmla="*/ 188 h 356"/>
                <a:gd name="T50" fmla="*/ 818 w 910"/>
                <a:gd name="T51" fmla="*/ 207 h 356"/>
                <a:gd name="T52" fmla="*/ 795 w 910"/>
                <a:gd name="T53" fmla="*/ 227 h 356"/>
                <a:gd name="T54" fmla="*/ 770 w 910"/>
                <a:gd name="T55" fmla="*/ 245 h 356"/>
                <a:gd name="T56" fmla="*/ 714 w 910"/>
                <a:gd name="T57" fmla="*/ 240 h 356"/>
                <a:gd name="T58" fmla="*/ 717 w 910"/>
                <a:gd name="T59" fmla="*/ 265 h 356"/>
                <a:gd name="T60" fmla="*/ 717 w 910"/>
                <a:gd name="T61" fmla="*/ 301 h 356"/>
                <a:gd name="T62" fmla="*/ 670 w 910"/>
                <a:gd name="T63" fmla="*/ 329 h 356"/>
                <a:gd name="T64" fmla="*/ 584 w 910"/>
                <a:gd name="T65" fmla="*/ 351 h 356"/>
                <a:gd name="T66" fmla="*/ 549 w 910"/>
                <a:gd name="T67" fmla="*/ 349 h 356"/>
                <a:gd name="T68" fmla="*/ 468 w 910"/>
                <a:gd name="T69" fmla="*/ 324 h 356"/>
                <a:gd name="T70" fmla="*/ 411 w 910"/>
                <a:gd name="T71" fmla="*/ 323 h 356"/>
                <a:gd name="T72" fmla="*/ 323 w 910"/>
                <a:gd name="T73" fmla="*/ 317 h 356"/>
                <a:gd name="T74" fmla="*/ 284 w 910"/>
                <a:gd name="T75" fmla="*/ 278 h 356"/>
                <a:gd name="T76" fmla="*/ 238 w 910"/>
                <a:gd name="T77" fmla="*/ 253 h 356"/>
                <a:gd name="T78" fmla="*/ 149 w 910"/>
                <a:gd name="T79" fmla="*/ 236 h 356"/>
                <a:gd name="T80" fmla="*/ 121 w 910"/>
                <a:gd name="T81" fmla="*/ 184 h 356"/>
                <a:gd name="T82" fmla="*/ 78 w 910"/>
                <a:gd name="T83" fmla="*/ 143 h 356"/>
                <a:gd name="T84" fmla="*/ 55 w 910"/>
                <a:gd name="T85" fmla="*/ 139 h 356"/>
                <a:gd name="T86" fmla="*/ 13 w 910"/>
                <a:gd name="T87" fmla="*/ 116 h 356"/>
                <a:gd name="T88" fmla="*/ 0 w 910"/>
                <a:gd name="T89" fmla="*/ 9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0" h="356">
                  <a:moveTo>
                    <a:pt x="0" y="99"/>
                  </a:moveTo>
                  <a:cubicBezTo>
                    <a:pt x="7" y="100"/>
                    <a:pt x="4" y="95"/>
                    <a:pt x="6" y="91"/>
                  </a:cubicBezTo>
                  <a:cubicBezTo>
                    <a:pt x="8" y="84"/>
                    <a:pt x="24" y="94"/>
                    <a:pt x="23" y="87"/>
                  </a:cubicBezTo>
                  <a:cubicBezTo>
                    <a:pt x="26" y="88"/>
                    <a:pt x="29" y="90"/>
                    <a:pt x="32" y="88"/>
                  </a:cubicBezTo>
                  <a:cubicBezTo>
                    <a:pt x="31" y="87"/>
                    <a:pt x="31" y="86"/>
                    <a:pt x="30" y="85"/>
                  </a:cubicBezTo>
                  <a:cubicBezTo>
                    <a:pt x="35" y="84"/>
                    <a:pt x="38" y="83"/>
                    <a:pt x="43" y="81"/>
                  </a:cubicBezTo>
                  <a:cubicBezTo>
                    <a:pt x="40" y="80"/>
                    <a:pt x="39" y="77"/>
                    <a:pt x="38" y="75"/>
                  </a:cubicBezTo>
                  <a:cubicBezTo>
                    <a:pt x="39" y="74"/>
                    <a:pt x="48" y="73"/>
                    <a:pt x="47" y="71"/>
                  </a:cubicBezTo>
                  <a:cubicBezTo>
                    <a:pt x="46" y="68"/>
                    <a:pt x="50" y="68"/>
                    <a:pt x="52" y="66"/>
                  </a:cubicBezTo>
                  <a:cubicBezTo>
                    <a:pt x="54" y="65"/>
                    <a:pt x="59" y="65"/>
                    <a:pt x="61" y="64"/>
                  </a:cubicBezTo>
                  <a:cubicBezTo>
                    <a:pt x="64" y="61"/>
                    <a:pt x="66" y="58"/>
                    <a:pt x="70" y="56"/>
                  </a:cubicBezTo>
                  <a:cubicBezTo>
                    <a:pt x="73" y="55"/>
                    <a:pt x="76" y="57"/>
                    <a:pt x="78" y="53"/>
                  </a:cubicBezTo>
                  <a:cubicBezTo>
                    <a:pt x="80" y="51"/>
                    <a:pt x="81" y="49"/>
                    <a:pt x="84" y="49"/>
                  </a:cubicBezTo>
                  <a:cubicBezTo>
                    <a:pt x="87" y="48"/>
                    <a:pt x="97" y="49"/>
                    <a:pt x="94" y="43"/>
                  </a:cubicBezTo>
                  <a:cubicBezTo>
                    <a:pt x="98" y="43"/>
                    <a:pt x="102" y="50"/>
                    <a:pt x="106" y="48"/>
                  </a:cubicBezTo>
                  <a:cubicBezTo>
                    <a:pt x="107" y="48"/>
                    <a:pt x="111" y="44"/>
                    <a:pt x="112" y="45"/>
                  </a:cubicBezTo>
                  <a:cubicBezTo>
                    <a:pt x="115" y="48"/>
                    <a:pt x="115" y="51"/>
                    <a:pt x="120" y="51"/>
                  </a:cubicBezTo>
                  <a:cubicBezTo>
                    <a:pt x="126" y="51"/>
                    <a:pt x="132" y="53"/>
                    <a:pt x="139" y="52"/>
                  </a:cubicBezTo>
                  <a:cubicBezTo>
                    <a:pt x="146" y="52"/>
                    <a:pt x="150" y="52"/>
                    <a:pt x="155" y="58"/>
                  </a:cubicBezTo>
                  <a:cubicBezTo>
                    <a:pt x="163" y="69"/>
                    <a:pt x="173" y="71"/>
                    <a:pt x="186" y="74"/>
                  </a:cubicBezTo>
                  <a:cubicBezTo>
                    <a:pt x="193" y="75"/>
                    <a:pt x="196" y="72"/>
                    <a:pt x="202" y="72"/>
                  </a:cubicBezTo>
                  <a:cubicBezTo>
                    <a:pt x="203" y="72"/>
                    <a:pt x="208" y="71"/>
                    <a:pt x="209" y="72"/>
                  </a:cubicBezTo>
                  <a:cubicBezTo>
                    <a:pt x="212" y="72"/>
                    <a:pt x="216" y="75"/>
                    <a:pt x="218" y="75"/>
                  </a:cubicBezTo>
                  <a:cubicBezTo>
                    <a:pt x="222" y="75"/>
                    <a:pt x="229" y="74"/>
                    <a:pt x="232" y="75"/>
                  </a:cubicBezTo>
                  <a:cubicBezTo>
                    <a:pt x="237" y="77"/>
                    <a:pt x="243" y="83"/>
                    <a:pt x="248" y="78"/>
                  </a:cubicBezTo>
                  <a:cubicBezTo>
                    <a:pt x="251" y="74"/>
                    <a:pt x="251" y="75"/>
                    <a:pt x="256" y="74"/>
                  </a:cubicBezTo>
                  <a:cubicBezTo>
                    <a:pt x="260" y="73"/>
                    <a:pt x="261" y="65"/>
                    <a:pt x="261" y="61"/>
                  </a:cubicBezTo>
                  <a:cubicBezTo>
                    <a:pt x="260" y="57"/>
                    <a:pt x="257" y="54"/>
                    <a:pt x="253" y="52"/>
                  </a:cubicBezTo>
                  <a:cubicBezTo>
                    <a:pt x="247" y="50"/>
                    <a:pt x="245" y="44"/>
                    <a:pt x="240" y="40"/>
                  </a:cubicBezTo>
                  <a:cubicBezTo>
                    <a:pt x="236" y="38"/>
                    <a:pt x="231" y="20"/>
                    <a:pt x="240" y="23"/>
                  </a:cubicBezTo>
                  <a:cubicBezTo>
                    <a:pt x="238" y="19"/>
                    <a:pt x="237" y="14"/>
                    <a:pt x="242" y="13"/>
                  </a:cubicBezTo>
                  <a:cubicBezTo>
                    <a:pt x="248" y="11"/>
                    <a:pt x="247" y="4"/>
                    <a:pt x="246" y="0"/>
                  </a:cubicBezTo>
                  <a:cubicBezTo>
                    <a:pt x="252" y="2"/>
                    <a:pt x="258" y="6"/>
                    <a:pt x="264" y="7"/>
                  </a:cubicBezTo>
                  <a:cubicBezTo>
                    <a:pt x="271" y="8"/>
                    <a:pt x="277" y="12"/>
                    <a:pt x="284" y="13"/>
                  </a:cubicBezTo>
                  <a:cubicBezTo>
                    <a:pt x="291" y="14"/>
                    <a:pt x="297" y="14"/>
                    <a:pt x="304" y="16"/>
                  </a:cubicBezTo>
                  <a:cubicBezTo>
                    <a:pt x="310" y="18"/>
                    <a:pt x="320" y="24"/>
                    <a:pt x="326" y="22"/>
                  </a:cubicBezTo>
                  <a:cubicBezTo>
                    <a:pt x="337" y="19"/>
                    <a:pt x="346" y="29"/>
                    <a:pt x="351" y="37"/>
                  </a:cubicBezTo>
                  <a:cubicBezTo>
                    <a:pt x="354" y="41"/>
                    <a:pt x="359" y="45"/>
                    <a:pt x="361" y="49"/>
                  </a:cubicBezTo>
                  <a:cubicBezTo>
                    <a:pt x="364" y="54"/>
                    <a:pt x="373" y="56"/>
                    <a:pt x="378" y="58"/>
                  </a:cubicBezTo>
                  <a:cubicBezTo>
                    <a:pt x="384" y="61"/>
                    <a:pt x="389" y="61"/>
                    <a:pt x="394" y="64"/>
                  </a:cubicBezTo>
                  <a:cubicBezTo>
                    <a:pt x="398" y="66"/>
                    <a:pt x="404" y="67"/>
                    <a:pt x="408" y="65"/>
                  </a:cubicBezTo>
                  <a:cubicBezTo>
                    <a:pt x="414" y="63"/>
                    <a:pt x="417" y="68"/>
                    <a:pt x="422" y="63"/>
                  </a:cubicBezTo>
                  <a:cubicBezTo>
                    <a:pt x="427" y="59"/>
                    <a:pt x="434" y="59"/>
                    <a:pt x="440" y="57"/>
                  </a:cubicBezTo>
                  <a:cubicBezTo>
                    <a:pt x="452" y="54"/>
                    <a:pt x="468" y="59"/>
                    <a:pt x="480" y="60"/>
                  </a:cubicBezTo>
                  <a:cubicBezTo>
                    <a:pt x="486" y="61"/>
                    <a:pt x="491" y="65"/>
                    <a:pt x="496" y="68"/>
                  </a:cubicBezTo>
                  <a:cubicBezTo>
                    <a:pt x="504" y="73"/>
                    <a:pt x="511" y="71"/>
                    <a:pt x="520" y="73"/>
                  </a:cubicBezTo>
                  <a:cubicBezTo>
                    <a:pt x="525" y="74"/>
                    <a:pt x="526" y="78"/>
                    <a:pt x="529" y="81"/>
                  </a:cubicBezTo>
                  <a:cubicBezTo>
                    <a:pt x="532" y="85"/>
                    <a:pt x="538" y="87"/>
                    <a:pt x="542" y="90"/>
                  </a:cubicBezTo>
                  <a:cubicBezTo>
                    <a:pt x="548" y="94"/>
                    <a:pt x="553" y="94"/>
                    <a:pt x="560" y="93"/>
                  </a:cubicBezTo>
                  <a:cubicBezTo>
                    <a:pt x="569" y="93"/>
                    <a:pt x="574" y="97"/>
                    <a:pt x="583" y="98"/>
                  </a:cubicBezTo>
                  <a:cubicBezTo>
                    <a:pt x="589" y="99"/>
                    <a:pt x="596" y="98"/>
                    <a:pt x="602" y="98"/>
                  </a:cubicBezTo>
                  <a:cubicBezTo>
                    <a:pt x="607" y="98"/>
                    <a:pt x="611" y="101"/>
                    <a:pt x="616" y="98"/>
                  </a:cubicBezTo>
                  <a:cubicBezTo>
                    <a:pt x="622" y="95"/>
                    <a:pt x="626" y="92"/>
                    <a:pt x="633" y="91"/>
                  </a:cubicBezTo>
                  <a:cubicBezTo>
                    <a:pt x="640" y="90"/>
                    <a:pt x="648" y="88"/>
                    <a:pt x="654" y="88"/>
                  </a:cubicBezTo>
                  <a:cubicBezTo>
                    <a:pt x="660" y="89"/>
                    <a:pt x="664" y="87"/>
                    <a:pt x="665" y="81"/>
                  </a:cubicBezTo>
                  <a:cubicBezTo>
                    <a:pt x="667" y="75"/>
                    <a:pt x="671" y="72"/>
                    <a:pt x="676" y="68"/>
                  </a:cubicBezTo>
                  <a:cubicBezTo>
                    <a:pt x="681" y="65"/>
                    <a:pt x="683" y="61"/>
                    <a:pt x="690" y="63"/>
                  </a:cubicBezTo>
                  <a:cubicBezTo>
                    <a:pt x="697" y="65"/>
                    <a:pt x="702" y="63"/>
                    <a:pt x="709" y="68"/>
                  </a:cubicBezTo>
                  <a:cubicBezTo>
                    <a:pt x="714" y="71"/>
                    <a:pt x="719" y="74"/>
                    <a:pt x="725" y="75"/>
                  </a:cubicBezTo>
                  <a:cubicBezTo>
                    <a:pt x="731" y="76"/>
                    <a:pt x="734" y="73"/>
                    <a:pt x="739" y="72"/>
                  </a:cubicBezTo>
                  <a:cubicBezTo>
                    <a:pt x="752" y="69"/>
                    <a:pt x="759" y="75"/>
                    <a:pt x="759" y="88"/>
                  </a:cubicBezTo>
                  <a:cubicBezTo>
                    <a:pt x="758" y="100"/>
                    <a:pt x="756" y="117"/>
                    <a:pt x="762" y="127"/>
                  </a:cubicBezTo>
                  <a:cubicBezTo>
                    <a:pt x="765" y="130"/>
                    <a:pt x="760" y="133"/>
                    <a:pt x="761" y="138"/>
                  </a:cubicBezTo>
                  <a:cubicBezTo>
                    <a:pt x="763" y="142"/>
                    <a:pt x="770" y="146"/>
                    <a:pt x="775" y="148"/>
                  </a:cubicBezTo>
                  <a:cubicBezTo>
                    <a:pt x="780" y="150"/>
                    <a:pt x="781" y="143"/>
                    <a:pt x="787" y="144"/>
                  </a:cubicBezTo>
                  <a:cubicBezTo>
                    <a:pt x="793" y="144"/>
                    <a:pt x="800" y="142"/>
                    <a:pt x="807" y="145"/>
                  </a:cubicBezTo>
                  <a:cubicBezTo>
                    <a:pt x="812" y="148"/>
                    <a:pt x="816" y="151"/>
                    <a:pt x="820" y="144"/>
                  </a:cubicBezTo>
                  <a:cubicBezTo>
                    <a:pt x="823" y="139"/>
                    <a:pt x="827" y="138"/>
                    <a:pt x="833" y="138"/>
                  </a:cubicBezTo>
                  <a:cubicBezTo>
                    <a:pt x="845" y="139"/>
                    <a:pt x="858" y="148"/>
                    <a:pt x="867" y="154"/>
                  </a:cubicBezTo>
                  <a:cubicBezTo>
                    <a:pt x="878" y="161"/>
                    <a:pt x="890" y="166"/>
                    <a:pt x="899" y="175"/>
                  </a:cubicBezTo>
                  <a:cubicBezTo>
                    <a:pt x="910" y="187"/>
                    <a:pt x="892" y="186"/>
                    <a:pt x="885" y="185"/>
                  </a:cubicBezTo>
                  <a:cubicBezTo>
                    <a:pt x="881" y="184"/>
                    <a:pt x="876" y="179"/>
                    <a:pt x="872" y="183"/>
                  </a:cubicBezTo>
                  <a:cubicBezTo>
                    <a:pt x="871" y="184"/>
                    <a:pt x="865" y="182"/>
                    <a:pt x="863" y="182"/>
                  </a:cubicBezTo>
                  <a:cubicBezTo>
                    <a:pt x="858" y="182"/>
                    <a:pt x="855" y="185"/>
                    <a:pt x="850" y="187"/>
                  </a:cubicBezTo>
                  <a:cubicBezTo>
                    <a:pt x="847" y="189"/>
                    <a:pt x="841" y="185"/>
                    <a:pt x="840" y="188"/>
                  </a:cubicBezTo>
                  <a:cubicBezTo>
                    <a:pt x="839" y="192"/>
                    <a:pt x="839" y="194"/>
                    <a:pt x="834" y="194"/>
                  </a:cubicBezTo>
                  <a:cubicBezTo>
                    <a:pt x="828" y="194"/>
                    <a:pt x="823" y="193"/>
                    <a:pt x="820" y="199"/>
                  </a:cubicBezTo>
                  <a:cubicBezTo>
                    <a:pt x="819" y="201"/>
                    <a:pt x="818" y="204"/>
                    <a:pt x="818" y="207"/>
                  </a:cubicBezTo>
                  <a:cubicBezTo>
                    <a:pt x="818" y="209"/>
                    <a:pt x="822" y="212"/>
                    <a:pt x="821" y="214"/>
                  </a:cubicBezTo>
                  <a:cubicBezTo>
                    <a:pt x="820" y="217"/>
                    <a:pt x="813" y="222"/>
                    <a:pt x="810" y="224"/>
                  </a:cubicBezTo>
                  <a:cubicBezTo>
                    <a:pt x="807" y="227"/>
                    <a:pt x="800" y="227"/>
                    <a:pt x="795" y="227"/>
                  </a:cubicBezTo>
                  <a:cubicBezTo>
                    <a:pt x="791" y="227"/>
                    <a:pt x="785" y="224"/>
                    <a:pt x="783" y="228"/>
                  </a:cubicBezTo>
                  <a:cubicBezTo>
                    <a:pt x="781" y="232"/>
                    <a:pt x="780" y="237"/>
                    <a:pt x="777" y="240"/>
                  </a:cubicBezTo>
                  <a:cubicBezTo>
                    <a:pt x="775" y="243"/>
                    <a:pt x="772" y="242"/>
                    <a:pt x="770" y="245"/>
                  </a:cubicBezTo>
                  <a:cubicBezTo>
                    <a:pt x="769" y="247"/>
                    <a:pt x="768" y="249"/>
                    <a:pt x="765" y="249"/>
                  </a:cubicBezTo>
                  <a:cubicBezTo>
                    <a:pt x="759" y="248"/>
                    <a:pt x="752" y="247"/>
                    <a:pt x="746" y="246"/>
                  </a:cubicBezTo>
                  <a:cubicBezTo>
                    <a:pt x="736" y="244"/>
                    <a:pt x="725" y="232"/>
                    <a:pt x="714" y="240"/>
                  </a:cubicBezTo>
                  <a:cubicBezTo>
                    <a:pt x="710" y="243"/>
                    <a:pt x="710" y="248"/>
                    <a:pt x="712" y="252"/>
                  </a:cubicBezTo>
                  <a:cubicBezTo>
                    <a:pt x="713" y="255"/>
                    <a:pt x="711" y="258"/>
                    <a:pt x="712" y="260"/>
                  </a:cubicBezTo>
                  <a:cubicBezTo>
                    <a:pt x="713" y="263"/>
                    <a:pt x="715" y="263"/>
                    <a:pt x="717" y="265"/>
                  </a:cubicBezTo>
                  <a:cubicBezTo>
                    <a:pt x="721" y="269"/>
                    <a:pt x="745" y="282"/>
                    <a:pt x="735" y="286"/>
                  </a:cubicBezTo>
                  <a:cubicBezTo>
                    <a:pt x="732" y="288"/>
                    <a:pt x="729" y="292"/>
                    <a:pt x="727" y="294"/>
                  </a:cubicBezTo>
                  <a:cubicBezTo>
                    <a:pt x="724" y="296"/>
                    <a:pt x="719" y="297"/>
                    <a:pt x="717" y="301"/>
                  </a:cubicBezTo>
                  <a:cubicBezTo>
                    <a:pt x="715" y="307"/>
                    <a:pt x="713" y="314"/>
                    <a:pt x="708" y="318"/>
                  </a:cubicBezTo>
                  <a:cubicBezTo>
                    <a:pt x="704" y="322"/>
                    <a:pt x="697" y="323"/>
                    <a:pt x="692" y="326"/>
                  </a:cubicBezTo>
                  <a:cubicBezTo>
                    <a:pt x="687" y="329"/>
                    <a:pt x="677" y="328"/>
                    <a:pt x="670" y="329"/>
                  </a:cubicBezTo>
                  <a:cubicBezTo>
                    <a:pt x="662" y="329"/>
                    <a:pt x="656" y="327"/>
                    <a:pt x="648" y="329"/>
                  </a:cubicBezTo>
                  <a:cubicBezTo>
                    <a:pt x="631" y="331"/>
                    <a:pt x="617" y="333"/>
                    <a:pt x="602" y="341"/>
                  </a:cubicBezTo>
                  <a:cubicBezTo>
                    <a:pt x="595" y="344"/>
                    <a:pt x="589" y="347"/>
                    <a:pt x="584" y="351"/>
                  </a:cubicBezTo>
                  <a:cubicBezTo>
                    <a:pt x="579" y="355"/>
                    <a:pt x="580" y="356"/>
                    <a:pt x="574" y="355"/>
                  </a:cubicBezTo>
                  <a:cubicBezTo>
                    <a:pt x="570" y="355"/>
                    <a:pt x="566" y="355"/>
                    <a:pt x="563" y="353"/>
                  </a:cubicBezTo>
                  <a:cubicBezTo>
                    <a:pt x="558" y="349"/>
                    <a:pt x="557" y="348"/>
                    <a:pt x="549" y="349"/>
                  </a:cubicBezTo>
                  <a:cubicBezTo>
                    <a:pt x="535" y="351"/>
                    <a:pt x="520" y="343"/>
                    <a:pt x="506" y="341"/>
                  </a:cubicBezTo>
                  <a:cubicBezTo>
                    <a:pt x="499" y="339"/>
                    <a:pt x="492" y="338"/>
                    <a:pt x="486" y="335"/>
                  </a:cubicBezTo>
                  <a:cubicBezTo>
                    <a:pt x="479" y="332"/>
                    <a:pt x="475" y="326"/>
                    <a:pt x="468" y="324"/>
                  </a:cubicBezTo>
                  <a:cubicBezTo>
                    <a:pt x="461" y="323"/>
                    <a:pt x="454" y="324"/>
                    <a:pt x="447" y="323"/>
                  </a:cubicBezTo>
                  <a:cubicBezTo>
                    <a:pt x="441" y="321"/>
                    <a:pt x="435" y="320"/>
                    <a:pt x="429" y="319"/>
                  </a:cubicBezTo>
                  <a:cubicBezTo>
                    <a:pt x="422" y="318"/>
                    <a:pt x="417" y="322"/>
                    <a:pt x="411" y="323"/>
                  </a:cubicBezTo>
                  <a:cubicBezTo>
                    <a:pt x="402" y="324"/>
                    <a:pt x="392" y="321"/>
                    <a:pt x="383" y="321"/>
                  </a:cubicBezTo>
                  <a:cubicBezTo>
                    <a:pt x="368" y="321"/>
                    <a:pt x="354" y="315"/>
                    <a:pt x="339" y="316"/>
                  </a:cubicBezTo>
                  <a:cubicBezTo>
                    <a:pt x="334" y="317"/>
                    <a:pt x="327" y="319"/>
                    <a:pt x="323" y="317"/>
                  </a:cubicBezTo>
                  <a:cubicBezTo>
                    <a:pt x="321" y="316"/>
                    <a:pt x="320" y="314"/>
                    <a:pt x="319" y="312"/>
                  </a:cubicBezTo>
                  <a:cubicBezTo>
                    <a:pt x="317" y="309"/>
                    <a:pt x="313" y="308"/>
                    <a:pt x="311" y="306"/>
                  </a:cubicBezTo>
                  <a:cubicBezTo>
                    <a:pt x="299" y="299"/>
                    <a:pt x="294" y="287"/>
                    <a:pt x="284" y="278"/>
                  </a:cubicBezTo>
                  <a:cubicBezTo>
                    <a:pt x="281" y="275"/>
                    <a:pt x="275" y="274"/>
                    <a:pt x="274" y="269"/>
                  </a:cubicBezTo>
                  <a:cubicBezTo>
                    <a:pt x="274" y="263"/>
                    <a:pt x="261" y="265"/>
                    <a:pt x="256" y="263"/>
                  </a:cubicBezTo>
                  <a:cubicBezTo>
                    <a:pt x="250" y="260"/>
                    <a:pt x="244" y="257"/>
                    <a:pt x="238" y="253"/>
                  </a:cubicBezTo>
                  <a:cubicBezTo>
                    <a:pt x="233" y="250"/>
                    <a:pt x="227" y="251"/>
                    <a:pt x="222" y="247"/>
                  </a:cubicBezTo>
                  <a:cubicBezTo>
                    <a:pt x="211" y="238"/>
                    <a:pt x="195" y="241"/>
                    <a:pt x="182" y="240"/>
                  </a:cubicBezTo>
                  <a:cubicBezTo>
                    <a:pt x="171" y="239"/>
                    <a:pt x="160" y="237"/>
                    <a:pt x="149" y="236"/>
                  </a:cubicBezTo>
                  <a:cubicBezTo>
                    <a:pt x="139" y="234"/>
                    <a:pt x="127" y="228"/>
                    <a:pt x="126" y="217"/>
                  </a:cubicBezTo>
                  <a:cubicBezTo>
                    <a:pt x="125" y="212"/>
                    <a:pt x="132" y="207"/>
                    <a:pt x="128" y="202"/>
                  </a:cubicBezTo>
                  <a:cubicBezTo>
                    <a:pt x="123" y="197"/>
                    <a:pt x="126" y="190"/>
                    <a:pt x="121" y="184"/>
                  </a:cubicBezTo>
                  <a:cubicBezTo>
                    <a:pt x="116" y="178"/>
                    <a:pt x="112" y="173"/>
                    <a:pt x="105" y="168"/>
                  </a:cubicBezTo>
                  <a:cubicBezTo>
                    <a:pt x="98" y="164"/>
                    <a:pt x="96" y="158"/>
                    <a:pt x="91" y="152"/>
                  </a:cubicBezTo>
                  <a:cubicBezTo>
                    <a:pt x="88" y="149"/>
                    <a:pt x="82" y="147"/>
                    <a:pt x="78" y="143"/>
                  </a:cubicBezTo>
                  <a:cubicBezTo>
                    <a:pt x="74" y="140"/>
                    <a:pt x="77" y="144"/>
                    <a:pt x="74" y="145"/>
                  </a:cubicBezTo>
                  <a:cubicBezTo>
                    <a:pt x="71" y="145"/>
                    <a:pt x="68" y="142"/>
                    <a:pt x="66" y="141"/>
                  </a:cubicBezTo>
                  <a:cubicBezTo>
                    <a:pt x="61" y="138"/>
                    <a:pt x="60" y="139"/>
                    <a:pt x="55" y="139"/>
                  </a:cubicBezTo>
                  <a:cubicBezTo>
                    <a:pt x="47" y="140"/>
                    <a:pt x="40" y="134"/>
                    <a:pt x="34" y="130"/>
                  </a:cubicBezTo>
                  <a:cubicBezTo>
                    <a:pt x="30" y="127"/>
                    <a:pt x="26" y="123"/>
                    <a:pt x="20" y="122"/>
                  </a:cubicBezTo>
                  <a:cubicBezTo>
                    <a:pt x="15" y="121"/>
                    <a:pt x="13" y="121"/>
                    <a:pt x="13" y="116"/>
                  </a:cubicBezTo>
                  <a:cubicBezTo>
                    <a:pt x="13" y="112"/>
                    <a:pt x="4" y="112"/>
                    <a:pt x="3" y="108"/>
                  </a:cubicBezTo>
                  <a:cubicBezTo>
                    <a:pt x="2" y="107"/>
                    <a:pt x="4" y="107"/>
                    <a:pt x="4" y="106"/>
                  </a:cubicBezTo>
                  <a:cubicBezTo>
                    <a:pt x="5" y="104"/>
                    <a:pt x="1" y="101"/>
                    <a:pt x="0" y="99"/>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2" name="Freeform 565">
              <a:extLst>
                <a:ext uri="{FF2B5EF4-FFF2-40B4-BE49-F238E27FC236}">
                  <a16:creationId xmlns:a16="http://schemas.microsoft.com/office/drawing/2014/main" id="{F02CA192-637E-4F18-B4D6-F63654ACB74F}"/>
                </a:ext>
              </a:extLst>
            </p:cNvPr>
            <p:cNvSpPr>
              <a:spLocks/>
            </p:cNvSpPr>
            <p:nvPr/>
          </p:nvSpPr>
          <p:spPr bwMode="auto">
            <a:xfrm>
              <a:off x="9349566" y="4762369"/>
              <a:ext cx="293640" cy="418215"/>
            </a:xfrm>
            <a:custGeom>
              <a:avLst/>
              <a:gdLst>
                <a:gd name="T0" fmla="*/ 0 w 135"/>
                <a:gd name="T1" fmla="*/ 13 h 193"/>
                <a:gd name="T2" fmla="*/ 2 w 135"/>
                <a:gd name="T3" fmla="*/ 4 h 193"/>
                <a:gd name="T4" fmla="*/ 10 w 135"/>
                <a:gd name="T5" fmla="*/ 10 h 193"/>
                <a:gd name="T6" fmla="*/ 18 w 135"/>
                <a:gd name="T7" fmla="*/ 12 h 193"/>
                <a:gd name="T8" fmla="*/ 23 w 135"/>
                <a:gd name="T9" fmla="*/ 17 h 193"/>
                <a:gd name="T10" fmla="*/ 30 w 135"/>
                <a:gd name="T11" fmla="*/ 28 h 193"/>
                <a:gd name="T12" fmla="*/ 34 w 135"/>
                <a:gd name="T13" fmla="*/ 39 h 193"/>
                <a:gd name="T14" fmla="*/ 44 w 135"/>
                <a:gd name="T15" fmla="*/ 31 h 193"/>
                <a:gd name="T16" fmla="*/ 53 w 135"/>
                <a:gd name="T17" fmla="*/ 36 h 193"/>
                <a:gd name="T18" fmla="*/ 60 w 135"/>
                <a:gd name="T19" fmla="*/ 19 h 193"/>
                <a:gd name="T20" fmla="*/ 70 w 135"/>
                <a:gd name="T21" fmla="*/ 24 h 193"/>
                <a:gd name="T22" fmla="*/ 76 w 135"/>
                <a:gd name="T23" fmla="*/ 34 h 193"/>
                <a:gd name="T24" fmla="*/ 97 w 135"/>
                <a:gd name="T25" fmla="*/ 57 h 193"/>
                <a:gd name="T26" fmla="*/ 105 w 135"/>
                <a:gd name="T27" fmla="*/ 87 h 193"/>
                <a:gd name="T28" fmla="*/ 103 w 135"/>
                <a:gd name="T29" fmla="*/ 101 h 193"/>
                <a:gd name="T30" fmla="*/ 105 w 135"/>
                <a:gd name="T31" fmla="*/ 112 h 193"/>
                <a:gd name="T32" fmla="*/ 108 w 135"/>
                <a:gd name="T33" fmla="*/ 138 h 193"/>
                <a:gd name="T34" fmla="*/ 122 w 135"/>
                <a:gd name="T35" fmla="*/ 155 h 193"/>
                <a:gd name="T36" fmla="*/ 132 w 135"/>
                <a:gd name="T37" fmla="*/ 181 h 193"/>
                <a:gd name="T38" fmla="*/ 128 w 135"/>
                <a:gd name="T39" fmla="*/ 182 h 193"/>
                <a:gd name="T40" fmla="*/ 122 w 135"/>
                <a:gd name="T41" fmla="*/ 178 h 193"/>
                <a:gd name="T42" fmla="*/ 122 w 135"/>
                <a:gd name="T43" fmla="*/ 185 h 193"/>
                <a:gd name="T44" fmla="*/ 107 w 135"/>
                <a:gd name="T45" fmla="*/ 189 h 193"/>
                <a:gd name="T46" fmla="*/ 84 w 135"/>
                <a:gd name="T47" fmla="*/ 169 h 193"/>
                <a:gd name="T48" fmla="*/ 78 w 135"/>
                <a:gd name="T49" fmla="*/ 164 h 193"/>
                <a:gd name="T50" fmla="*/ 67 w 135"/>
                <a:gd name="T51" fmla="*/ 159 h 193"/>
                <a:gd name="T52" fmla="*/ 57 w 135"/>
                <a:gd name="T53" fmla="*/ 148 h 193"/>
                <a:gd name="T54" fmla="*/ 51 w 135"/>
                <a:gd name="T55" fmla="*/ 144 h 193"/>
                <a:gd name="T56" fmla="*/ 42 w 135"/>
                <a:gd name="T57" fmla="*/ 138 h 193"/>
                <a:gd name="T58" fmla="*/ 42 w 135"/>
                <a:gd name="T59" fmla="*/ 133 h 193"/>
                <a:gd name="T60" fmla="*/ 40 w 135"/>
                <a:gd name="T61" fmla="*/ 124 h 193"/>
                <a:gd name="T62" fmla="*/ 26 w 135"/>
                <a:gd name="T63" fmla="*/ 104 h 193"/>
                <a:gd name="T64" fmla="*/ 26 w 135"/>
                <a:gd name="T65" fmla="*/ 96 h 193"/>
                <a:gd name="T66" fmla="*/ 17 w 135"/>
                <a:gd name="T67" fmla="*/ 83 h 193"/>
                <a:gd name="T68" fmla="*/ 11 w 135"/>
                <a:gd name="T69" fmla="*/ 62 h 193"/>
                <a:gd name="T70" fmla="*/ 8 w 135"/>
                <a:gd name="T71" fmla="*/ 36 h 193"/>
                <a:gd name="T72" fmla="*/ 0 w 135"/>
                <a:gd name="T73" fmla="*/ 1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 h="193">
                  <a:moveTo>
                    <a:pt x="0" y="13"/>
                  </a:moveTo>
                  <a:cubicBezTo>
                    <a:pt x="1" y="11"/>
                    <a:pt x="1" y="7"/>
                    <a:pt x="2" y="4"/>
                  </a:cubicBezTo>
                  <a:cubicBezTo>
                    <a:pt x="4" y="0"/>
                    <a:pt x="8" y="9"/>
                    <a:pt x="10" y="10"/>
                  </a:cubicBezTo>
                  <a:cubicBezTo>
                    <a:pt x="13" y="12"/>
                    <a:pt x="16" y="11"/>
                    <a:pt x="18" y="12"/>
                  </a:cubicBezTo>
                  <a:cubicBezTo>
                    <a:pt x="21" y="12"/>
                    <a:pt x="21" y="15"/>
                    <a:pt x="23" y="17"/>
                  </a:cubicBezTo>
                  <a:cubicBezTo>
                    <a:pt x="25" y="21"/>
                    <a:pt x="32" y="20"/>
                    <a:pt x="30" y="28"/>
                  </a:cubicBezTo>
                  <a:cubicBezTo>
                    <a:pt x="29" y="31"/>
                    <a:pt x="25" y="41"/>
                    <a:pt x="34" y="39"/>
                  </a:cubicBezTo>
                  <a:cubicBezTo>
                    <a:pt x="38" y="38"/>
                    <a:pt x="39" y="31"/>
                    <a:pt x="44" y="31"/>
                  </a:cubicBezTo>
                  <a:cubicBezTo>
                    <a:pt x="48" y="30"/>
                    <a:pt x="49" y="38"/>
                    <a:pt x="53" y="36"/>
                  </a:cubicBezTo>
                  <a:cubicBezTo>
                    <a:pt x="56" y="35"/>
                    <a:pt x="60" y="23"/>
                    <a:pt x="60" y="19"/>
                  </a:cubicBezTo>
                  <a:cubicBezTo>
                    <a:pt x="64" y="21"/>
                    <a:pt x="67" y="21"/>
                    <a:pt x="70" y="24"/>
                  </a:cubicBezTo>
                  <a:cubicBezTo>
                    <a:pt x="72" y="28"/>
                    <a:pt x="73" y="32"/>
                    <a:pt x="76" y="34"/>
                  </a:cubicBezTo>
                  <a:cubicBezTo>
                    <a:pt x="85" y="41"/>
                    <a:pt x="92" y="47"/>
                    <a:pt x="97" y="57"/>
                  </a:cubicBezTo>
                  <a:cubicBezTo>
                    <a:pt x="102" y="66"/>
                    <a:pt x="106" y="76"/>
                    <a:pt x="105" y="87"/>
                  </a:cubicBezTo>
                  <a:cubicBezTo>
                    <a:pt x="105" y="92"/>
                    <a:pt x="104" y="96"/>
                    <a:pt x="103" y="101"/>
                  </a:cubicBezTo>
                  <a:cubicBezTo>
                    <a:pt x="102" y="107"/>
                    <a:pt x="103" y="107"/>
                    <a:pt x="105" y="112"/>
                  </a:cubicBezTo>
                  <a:cubicBezTo>
                    <a:pt x="108" y="120"/>
                    <a:pt x="103" y="130"/>
                    <a:pt x="108" y="138"/>
                  </a:cubicBezTo>
                  <a:cubicBezTo>
                    <a:pt x="111" y="144"/>
                    <a:pt x="120" y="148"/>
                    <a:pt x="122" y="155"/>
                  </a:cubicBezTo>
                  <a:cubicBezTo>
                    <a:pt x="124" y="164"/>
                    <a:pt x="130" y="172"/>
                    <a:pt x="132" y="181"/>
                  </a:cubicBezTo>
                  <a:cubicBezTo>
                    <a:pt x="135" y="193"/>
                    <a:pt x="122" y="186"/>
                    <a:pt x="128" y="182"/>
                  </a:cubicBezTo>
                  <a:cubicBezTo>
                    <a:pt x="125" y="182"/>
                    <a:pt x="123" y="181"/>
                    <a:pt x="122" y="178"/>
                  </a:cubicBezTo>
                  <a:cubicBezTo>
                    <a:pt x="123" y="179"/>
                    <a:pt x="125" y="187"/>
                    <a:pt x="122" y="185"/>
                  </a:cubicBezTo>
                  <a:cubicBezTo>
                    <a:pt x="118" y="182"/>
                    <a:pt x="110" y="188"/>
                    <a:pt x="107" y="189"/>
                  </a:cubicBezTo>
                  <a:cubicBezTo>
                    <a:pt x="104" y="179"/>
                    <a:pt x="91" y="176"/>
                    <a:pt x="84" y="169"/>
                  </a:cubicBezTo>
                  <a:cubicBezTo>
                    <a:pt x="82" y="168"/>
                    <a:pt x="80" y="166"/>
                    <a:pt x="78" y="164"/>
                  </a:cubicBezTo>
                  <a:cubicBezTo>
                    <a:pt x="75" y="161"/>
                    <a:pt x="70" y="161"/>
                    <a:pt x="67" y="159"/>
                  </a:cubicBezTo>
                  <a:cubicBezTo>
                    <a:pt x="64" y="156"/>
                    <a:pt x="58" y="151"/>
                    <a:pt x="57" y="148"/>
                  </a:cubicBezTo>
                  <a:cubicBezTo>
                    <a:pt x="55" y="145"/>
                    <a:pt x="53" y="145"/>
                    <a:pt x="51" y="144"/>
                  </a:cubicBezTo>
                  <a:cubicBezTo>
                    <a:pt x="47" y="143"/>
                    <a:pt x="45" y="140"/>
                    <a:pt x="42" y="138"/>
                  </a:cubicBezTo>
                  <a:cubicBezTo>
                    <a:pt x="40" y="136"/>
                    <a:pt x="40" y="135"/>
                    <a:pt x="42" y="133"/>
                  </a:cubicBezTo>
                  <a:cubicBezTo>
                    <a:pt x="44" y="131"/>
                    <a:pt x="41" y="126"/>
                    <a:pt x="40" y="124"/>
                  </a:cubicBezTo>
                  <a:cubicBezTo>
                    <a:pt x="37" y="117"/>
                    <a:pt x="29" y="112"/>
                    <a:pt x="26" y="104"/>
                  </a:cubicBezTo>
                  <a:cubicBezTo>
                    <a:pt x="25" y="101"/>
                    <a:pt x="17" y="99"/>
                    <a:pt x="26" y="96"/>
                  </a:cubicBezTo>
                  <a:cubicBezTo>
                    <a:pt x="21" y="97"/>
                    <a:pt x="16" y="86"/>
                    <a:pt x="17" y="83"/>
                  </a:cubicBezTo>
                  <a:cubicBezTo>
                    <a:pt x="20" y="75"/>
                    <a:pt x="16" y="68"/>
                    <a:pt x="11" y="62"/>
                  </a:cubicBezTo>
                  <a:cubicBezTo>
                    <a:pt x="8" y="57"/>
                    <a:pt x="8" y="42"/>
                    <a:pt x="8" y="36"/>
                  </a:cubicBezTo>
                  <a:cubicBezTo>
                    <a:pt x="8" y="28"/>
                    <a:pt x="3" y="21"/>
                    <a:pt x="0" y="1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566">
              <a:extLst>
                <a:ext uri="{FF2B5EF4-FFF2-40B4-BE49-F238E27FC236}">
                  <a16:creationId xmlns:a16="http://schemas.microsoft.com/office/drawing/2014/main" id="{769BF164-57C8-43C1-A026-0C2B36ED3C66}"/>
                </a:ext>
              </a:extLst>
            </p:cNvPr>
            <p:cNvSpPr>
              <a:spLocks/>
            </p:cNvSpPr>
            <p:nvPr/>
          </p:nvSpPr>
          <p:spPr bwMode="auto">
            <a:xfrm>
              <a:off x="9349566" y="4762369"/>
              <a:ext cx="293640" cy="418215"/>
            </a:xfrm>
            <a:custGeom>
              <a:avLst/>
              <a:gdLst>
                <a:gd name="T0" fmla="*/ 0 w 135"/>
                <a:gd name="T1" fmla="*/ 13 h 193"/>
                <a:gd name="T2" fmla="*/ 2 w 135"/>
                <a:gd name="T3" fmla="*/ 4 h 193"/>
                <a:gd name="T4" fmla="*/ 10 w 135"/>
                <a:gd name="T5" fmla="*/ 10 h 193"/>
                <a:gd name="T6" fmla="*/ 18 w 135"/>
                <a:gd name="T7" fmla="*/ 12 h 193"/>
                <a:gd name="T8" fmla="*/ 23 w 135"/>
                <a:gd name="T9" fmla="*/ 17 h 193"/>
                <a:gd name="T10" fmla="*/ 30 w 135"/>
                <a:gd name="T11" fmla="*/ 28 h 193"/>
                <a:gd name="T12" fmla="*/ 34 w 135"/>
                <a:gd name="T13" fmla="*/ 39 h 193"/>
                <a:gd name="T14" fmla="*/ 44 w 135"/>
                <a:gd name="T15" fmla="*/ 31 h 193"/>
                <a:gd name="T16" fmla="*/ 53 w 135"/>
                <a:gd name="T17" fmla="*/ 36 h 193"/>
                <a:gd name="T18" fmla="*/ 60 w 135"/>
                <a:gd name="T19" fmla="*/ 19 h 193"/>
                <a:gd name="T20" fmla="*/ 70 w 135"/>
                <a:gd name="T21" fmla="*/ 24 h 193"/>
                <a:gd name="T22" fmla="*/ 76 w 135"/>
                <a:gd name="T23" fmla="*/ 34 h 193"/>
                <a:gd name="T24" fmla="*/ 97 w 135"/>
                <a:gd name="T25" fmla="*/ 57 h 193"/>
                <a:gd name="T26" fmla="*/ 105 w 135"/>
                <a:gd name="T27" fmla="*/ 87 h 193"/>
                <a:gd name="T28" fmla="*/ 103 w 135"/>
                <a:gd name="T29" fmla="*/ 101 h 193"/>
                <a:gd name="T30" fmla="*/ 105 w 135"/>
                <a:gd name="T31" fmla="*/ 112 h 193"/>
                <a:gd name="T32" fmla="*/ 108 w 135"/>
                <a:gd name="T33" fmla="*/ 138 h 193"/>
                <a:gd name="T34" fmla="*/ 122 w 135"/>
                <a:gd name="T35" fmla="*/ 155 h 193"/>
                <a:gd name="T36" fmla="*/ 132 w 135"/>
                <a:gd name="T37" fmla="*/ 181 h 193"/>
                <a:gd name="T38" fmla="*/ 128 w 135"/>
                <a:gd name="T39" fmla="*/ 182 h 193"/>
                <a:gd name="T40" fmla="*/ 122 w 135"/>
                <a:gd name="T41" fmla="*/ 178 h 193"/>
                <a:gd name="T42" fmla="*/ 122 w 135"/>
                <a:gd name="T43" fmla="*/ 185 h 193"/>
                <a:gd name="T44" fmla="*/ 107 w 135"/>
                <a:gd name="T45" fmla="*/ 189 h 193"/>
                <a:gd name="T46" fmla="*/ 84 w 135"/>
                <a:gd name="T47" fmla="*/ 169 h 193"/>
                <a:gd name="T48" fmla="*/ 78 w 135"/>
                <a:gd name="T49" fmla="*/ 164 h 193"/>
                <a:gd name="T50" fmla="*/ 67 w 135"/>
                <a:gd name="T51" fmla="*/ 159 h 193"/>
                <a:gd name="T52" fmla="*/ 57 w 135"/>
                <a:gd name="T53" fmla="*/ 148 h 193"/>
                <a:gd name="T54" fmla="*/ 51 w 135"/>
                <a:gd name="T55" fmla="*/ 144 h 193"/>
                <a:gd name="T56" fmla="*/ 42 w 135"/>
                <a:gd name="T57" fmla="*/ 138 h 193"/>
                <a:gd name="T58" fmla="*/ 42 w 135"/>
                <a:gd name="T59" fmla="*/ 133 h 193"/>
                <a:gd name="T60" fmla="*/ 40 w 135"/>
                <a:gd name="T61" fmla="*/ 124 h 193"/>
                <a:gd name="T62" fmla="*/ 26 w 135"/>
                <a:gd name="T63" fmla="*/ 104 h 193"/>
                <a:gd name="T64" fmla="*/ 26 w 135"/>
                <a:gd name="T65" fmla="*/ 96 h 193"/>
                <a:gd name="T66" fmla="*/ 17 w 135"/>
                <a:gd name="T67" fmla="*/ 83 h 193"/>
                <a:gd name="T68" fmla="*/ 11 w 135"/>
                <a:gd name="T69" fmla="*/ 62 h 193"/>
                <a:gd name="T70" fmla="*/ 8 w 135"/>
                <a:gd name="T71" fmla="*/ 36 h 193"/>
                <a:gd name="T72" fmla="*/ 0 w 135"/>
                <a:gd name="T73" fmla="*/ 1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 h="193">
                  <a:moveTo>
                    <a:pt x="0" y="13"/>
                  </a:moveTo>
                  <a:cubicBezTo>
                    <a:pt x="1" y="11"/>
                    <a:pt x="1" y="7"/>
                    <a:pt x="2" y="4"/>
                  </a:cubicBezTo>
                  <a:cubicBezTo>
                    <a:pt x="4" y="0"/>
                    <a:pt x="8" y="9"/>
                    <a:pt x="10" y="10"/>
                  </a:cubicBezTo>
                  <a:cubicBezTo>
                    <a:pt x="13" y="12"/>
                    <a:pt x="16" y="11"/>
                    <a:pt x="18" y="12"/>
                  </a:cubicBezTo>
                  <a:cubicBezTo>
                    <a:pt x="21" y="12"/>
                    <a:pt x="21" y="15"/>
                    <a:pt x="23" y="17"/>
                  </a:cubicBezTo>
                  <a:cubicBezTo>
                    <a:pt x="25" y="21"/>
                    <a:pt x="32" y="20"/>
                    <a:pt x="30" y="28"/>
                  </a:cubicBezTo>
                  <a:cubicBezTo>
                    <a:pt x="29" y="31"/>
                    <a:pt x="25" y="41"/>
                    <a:pt x="34" y="39"/>
                  </a:cubicBezTo>
                  <a:cubicBezTo>
                    <a:pt x="38" y="38"/>
                    <a:pt x="39" y="31"/>
                    <a:pt x="44" y="31"/>
                  </a:cubicBezTo>
                  <a:cubicBezTo>
                    <a:pt x="48" y="30"/>
                    <a:pt x="49" y="38"/>
                    <a:pt x="53" y="36"/>
                  </a:cubicBezTo>
                  <a:cubicBezTo>
                    <a:pt x="56" y="35"/>
                    <a:pt x="60" y="23"/>
                    <a:pt x="60" y="19"/>
                  </a:cubicBezTo>
                  <a:cubicBezTo>
                    <a:pt x="64" y="21"/>
                    <a:pt x="67" y="21"/>
                    <a:pt x="70" y="24"/>
                  </a:cubicBezTo>
                  <a:cubicBezTo>
                    <a:pt x="72" y="28"/>
                    <a:pt x="73" y="32"/>
                    <a:pt x="76" y="34"/>
                  </a:cubicBezTo>
                  <a:cubicBezTo>
                    <a:pt x="85" y="41"/>
                    <a:pt x="92" y="47"/>
                    <a:pt x="97" y="57"/>
                  </a:cubicBezTo>
                  <a:cubicBezTo>
                    <a:pt x="102" y="66"/>
                    <a:pt x="106" y="76"/>
                    <a:pt x="105" y="87"/>
                  </a:cubicBezTo>
                  <a:cubicBezTo>
                    <a:pt x="105" y="92"/>
                    <a:pt x="104" y="96"/>
                    <a:pt x="103" y="101"/>
                  </a:cubicBezTo>
                  <a:cubicBezTo>
                    <a:pt x="102" y="107"/>
                    <a:pt x="103" y="107"/>
                    <a:pt x="105" y="112"/>
                  </a:cubicBezTo>
                  <a:cubicBezTo>
                    <a:pt x="108" y="120"/>
                    <a:pt x="103" y="130"/>
                    <a:pt x="108" y="138"/>
                  </a:cubicBezTo>
                  <a:cubicBezTo>
                    <a:pt x="111" y="144"/>
                    <a:pt x="120" y="148"/>
                    <a:pt x="122" y="155"/>
                  </a:cubicBezTo>
                  <a:cubicBezTo>
                    <a:pt x="124" y="164"/>
                    <a:pt x="130" y="172"/>
                    <a:pt x="132" y="181"/>
                  </a:cubicBezTo>
                  <a:cubicBezTo>
                    <a:pt x="135" y="193"/>
                    <a:pt x="122" y="186"/>
                    <a:pt x="128" y="182"/>
                  </a:cubicBezTo>
                  <a:cubicBezTo>
                    <a:pt x="125" y="182"/>
                    <a:pt x="123" y="181"/>
                    <a:pt x="122" y="178"/>
                  </a:cubicBezTo>
                  <a:cubicBezTo>
                    <a:pt x="123" y="179"/>
                    <a:pt x="125" y="187"/>
                    <a:pt x="122" y="185"/>
                  </a:cubicBezTo>
                  <a:cubicBezTo>
                    <a:pt x="118" y="182"/>
                    <a:pt x="110" y="188"/>
                    <a:pt x="107" y="189"/>
                  </a:cubicBezTo>
                  <a:cubicBezTo>
                    <a:pt x="104" y="179"/>
                    <a:pt x="91" y="176"/>
                    <a:pt x="84" y="169"/>
                  </a:cubicBezTo>
                  <a:cubicBezTo>
                    <a:pt x="82" y="168"/>
                    <a:pt x="80" y="166"/>
                    <a:pt x="78" y="164"/>
                  </a:cubicBezTo>
                  <a:cubicBezTo>
                    <a:pt x="75" y="161"/>
                    <a:pt x="70" y="161"/>
                    <a:pt x="67" y="159"/>
                  </a:cubicBezTo>
                  <a:cubicBezTo>
                    <a:pt x="64" y="156"/>
                    <a:pt x="58" y="151"/>
                    <a:pt x="57" y="148"/>
                  </a:cubicBezTo>
                  <a:cubicBezTo>
                    <a:pt x="55" y="145"/>
                    <a:pt x="53" y="145"/>
                    <a:pt x="51" y="144"/>
                  </a:cubicBezTo>
                  <a:cubicBezTo>
                    <a:pt x="47" y="143"/>
                    <a:pt x="45" y="140"/>
                    <a:pt x="42" y="138"/>
                  </a:cubicBezTo>
                  <a:cubicBezTo>
                    <a:pt x="40" y="136"/>
                    <a:pt x="40" y="135"/>
                    <a:pt x="42" y="133"/>
                  </a:cubicBezTo>
                  <a:cubicBezTo>
                    <a:pt x="44" y="131"/>
                    <a:pt x="41" y="126"/>
                    <a:pt x="40" y="124"/>
                  </a:cubicBezTo>
                  <a:cubicBezTo>
                    <a:pt x="37" y="117"/>
                    <a:pt x="29" y="112"/>
                    <a:pt x="26" y="104"/>
                  </a:cubicBezTo>
                  <a:cubicBezTo>
                    <a:pt x="25" y="101"/>
                    <a:pt x="17" y="99"/>
                    <a:pt x="26" y="96"/>
                  </a:cubicBezTo>
                  <a:cubicBezTo>
                    <a:pt x="21" y="97"/>
                    <a:pt x="16" y="86"/>
                    <a:pt x="17" y="83"/>
                  </a:cubicBezTo>
                  <a:cubicBezTo>
                    <a:pt x="20" y="75"/>
                    <a:pt x="16" y="68"/>
                    <a:pt x="11" y="62"/>
                  </a:cubicBezTo>
                  <a:cubicBezTo>
                    <a:pt x="8" y="57"/>
                    <a:pt x="8" y="42"/>
                    <a:pt x="8" y="36"/>
                  </a:cubicBezTo>
                  <a:cubicBezTo>
                    <a:pt x="8" y="28"/>
                    <a:pt x="3" y="21"/>
                    <a:pt x="0" y="1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4" name="Freeform 567">
              <a:extLst>
                <a:ext uri="{FF2B5EF4-FFF2-40B4-BE49-F238E27FC236}">
                  <a16:creationId xmlns:a16="http://schemas.microsoft.com/office/drawing/2014/main" id="{3F2BE7CD-8AD1-4B05-9521-49DAAD37C53F}"/>
                </a:ext>
              </a:extLst>
            </p:cNvPr>
            <p:cNvSpPr>
              <a:spLocks/>
            </p:cNvSpPr>
            <p:nvPr/>
          </p:nvSpPr>
          <p:spPr bwMode="auto">
            <a:xfrm>
              <a:off x="9981337" y="4744573"/>
              <a:ext cx="640670" cy="462706"/>
            </a:xfrm>
            <a:custGeom>
              <a:avLst/>
              <a:gdLst>
                <a:gd name="T0" fmla="*/ 26 w 296"/>
                <a:gd name="T1" fmla="*/ 180 h 214"/>
                <a:gd name="T2" fmla="*/ 38 w 296"/>
                <a:gd name="T3" fmla="*/ 190 h 214"/>
                <a:gd name="T4" fmla="*/ 58 w 296"/>
                <a:gd name="T5" fmla="*/ 196 h 214"/>
                <a:gd name="T6" fmla="*/ 53 w 296"/>
                <a:gd name="T7" fmla="*/ 186 h 214"/>
                <a:gd name="T8" fmla="*/ 52 w 296"/>
                <a:gd name="T9" fmla="*/ 172 h 214"/>
                <a:gd name="T10" fmla="*/ 52 w 296"/>
                <a:gd name="T11" fmla="*/ 168 h 214"/>
                <a:gd name="T12" fmla="*/ 61 w 296"/>
                <a:gd name="T13" fmla="*/ 161 h 214"/>
                <a:gd name="T14" fmla="*/ 106 w 296"/>
                <a:gd name="T15" fmla="*/ 133 h 214"/>
                <a:gd name="T16" fmla="*/ 135 w 296"/>
                <a:gd name="T17" fmla="*/ 83 h 214"/>
                <a:gd name="T18" fmla="*/ 156 w 296"/>
                <a:gd name="T19" fmla="*/ 102 h 214"/>
                <a:gd name="T20" fmla="*/ 166 w 296"/>
                <a:gd name="T21" fmla="*/ 73 h 214"/>
                <a:gd name="T22" fmla="*/ 171 w 296"/>
                <a:gd name="T23" fmla="*/ 75 h 214"/>
                <a:gd name="T24" fmla="*/ 180 w 296"/>
                <a:gd name="T25" fmla="*/ 62 h 214"/>
                <a:gd name="T26" fmla="*/ 193 w 296"/>
                <a:gd name="T27" fmla="*/ 45 h 214"/>
                <a:gd name="T28" fmla="*/ 202 w 296"/>
                <a:gd name="T29" fmla="*/ 26 h 214"/>
                <a:gd name="T30" fmla="*/ 216 w 296"/>
                <a:gd name="T31" fmla="*/ 0 h 214"/>
                <a:gd name="T32" fmla="*/ 228 w 296"/>
                <a:gd name="T33" fmla="*/ 1 h 214"/>
                <a:gd name="T34" fmla="*/ 247 w 296"/>
                <a:gd name="T35" fmla="*/ 24 h 214"/>
                <a:gd name="T36" fmla="*/ 239 w 296"/>
                <a:gd name="T37" fmla="*/ 39 h 214"/>
                <a:gd name="T38" fmla="*/ 256 w 296"/>
                <a:gd name="T39" fmla="*/ 34 h 214"/>
                <a:gd name="T40" fmla="*/ 262 w 296"/>
                <a:gd name="T41" fmla="*/ 41 h 214"/>
                <a:gd name="T42" fmla="*/ 284 w 296"/>
                <a:gd name="T43" fmla="*/ 56 h 214"/>
                <a:gd name="T44" fmla="*/ 276 w 296"/>
                <a:gd name="T45" fmla="*/ 71 h 214"/>
                <a:gd name="T46" fmla="*/ 273 w 296"/>
                <a:gd name="T47" fmla="*/ 87 h 214"/>
                <a:gd name="T48" fmla="*/ 268 w 296"/>
                <a:gd name="T49" fmla="*/ 93 h 214"/>
                <a:gd name="T50" fmla="*/ 246 w 296"/>
                <a:gd name="T51" fmla="*/ 97 h 214"/>
                <a:gd name="T52" fmla="*/ 213 w 296"/>
                <a:gd name="T53" fmla="*/ 90 h 214"/>
                <a:gd name="T54" fmla="*/ 200 w 296"/>
                <a:gd name="T55" fmla="*/ 92 h 214"/>
                <a:gd name="T56" fmla="*/ 188 w 296"/>
                <a:gd name="T57" fmla="*/ 97 h 214"/>
                <a:gd name="T58" fmla="*/ 185 w 296"/>
                <a:gd name="T59" fmla="*/ 118 h 214"/>
                <a:gd name="T60" fmla="*/ 176 w 296"/>
                <a:gd name="T61" fmla="*/ 138 h 214"/>
                <a:gd name="T62" fmla="*/ 164 w 296"/>
                <a:gd name="T63" fmla="*/ 171 h 214"/>
                <a:gd name="T64" fmla="*/ 147 w 296"/>
                <a:gd name="T65" fmla="*/ 192 h 214"/>
                <a:gd name="T66" fmla="*/ 125 w 296"/>
                <a:gd name="T67" fmla="*/ 198 h 214"/>
                <a:gd name="T68" fmla="*/ 85 w 296"/>
                <a:gd name="T69" fmla="*/ 193 h 214"/>
                <a:gd name="T70" fmla="*/ 72 w 296"/>
                <a:gd name="T71" fmla="*/ 207 h 214"/>
                <a:gd name="T72" fmla="*/ 54 w 296"/>
                <a:gd name="T73" fmla="*/ 206 h 214"/>
                <a:gd name="T74" fmla="*/ 27 w 296"/>
                <a:gd name="T75" fmla="*/ 207 h 214"/>
                <a:gd name="T76" fmla="*/ 14 w 296"/>
                <a:gd name="T77" fmla="*/ 194 h 214"/>
                <a:gd name="T78" fmla="*/ 5 w 296"/>
                <a:gd name="T79" fmla="*/ 18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214">
                  <a:moveTo>
                    <a:pt x="5" y="170"/>
                  </a:moveTo>
                  <a:cubicBezTo>
                    <a:pt x="4" y="181"/>
                    <a:pt x="26" y="189"/>
                    <a:pt x="26" y="180"/>
                  </a:cubicBezTo>
                  <a:cubicBezTo>
                    <a:pt x="26" y="183"/>
                    <a:pt x="30" y="183"/>
                    <a:pt x="30" y="184"/>
                  </a:cubicBezTo>
                  <a:cubicBezTo>
                    <a:pt x="29" y="187"/>
                    <a:pt x="36" y="189"/>
                    <a:pt x="38" y="190"/>
                  </a:cubicBezTo>
                  <a:cubicBezTo>
                    <a:pt x="42" y="191"/>
                    <a:pt x="44" y="188"/>
                    <a:pt x="47" y="192"/>
                  </a:cubicBezTo>
                  <a:cubicBezTo>
                    <a:pt x="50" y="195"/>
                    <a:pt x="54" y="195"/>
                    <a:pt x="58" y="196"/>
                  </a:cubicBezTo>
                  <a:cubicBezTo>
                    <a:pt x="55" y="192"/>
                    <a:pt x="49" y="195"/>
                    <a:pt x="48" y="189"/>
                  </a:cubicBezTo>
                  <a:cubicBezTo>
                    <a:pt x="47" y="186"/>
                    <a:pt x="50" y="182"/>
                    <a:pt x="53" y="186"/>
                  </a:cubicBezTo>
                  <a:cubicBezTo>
                    <a:pt x="50" y="184"/>
                    <a:pt x="50" y="181"/>
                    <a:pt x="51" y="177"/>
                  </a:cubicBezTo>
                  <a:cubicBezTo>
                    <a:pt x="51" y="176"/>
                    <a:pt x="52" y="174"/>
                    <a:pt x="52" y="172"/>
                  </a:cubicBezTo>
                  <a:cubicBezTo>
                    <a:pt x="53" y="168"/>
                    <a:pt x="55" y="170"/>
                    <a:pt x="58" y="168"/>
                  </a:cubicBezTo>
                  <a:cubicBezTo>
                    <a:pt x="56" y="168"/>
                    <a:pt x="54" y="168"/>
                    <a:pt x="52" y="168"/>
                  </a:cubicBezTo>
                  <a:cubicBezTo>
                    <a:pt x="54" y="165"/>
                    <a:pt x="52" y="162"/>
                    <a:pt x="53" y="159"/>
                  </a:cubicBezTo>
                  <a:cubicBezTo>
                    <a:pt x="56" y="159"/>
                    <a:pt x="58" y="161"/>
                    <a:pt x="61" y="161"/>
                  </a:cubicBezTo>
                  <a:cubicBezTo>
                    <a:pt x="51" y="153"/>
                    <a:pt x="66" y="144"/>
                    <a:pt x="73" y="143"/>
                  </a:cubicBezTo>
                  <a:cubicBezTo>
                    <a:pt x="83" y="141"/>
                    <a:pt x="98" y="139"/>
                    <a:pt x="106" y="133"/>
                  </a:cubicBezTo>
                  <a:cubicBezTo>
                    <a:pt x="114" y="128"/>
                    <a:pt x="114" y="117"/>
                    <a:pt x="121" y="111"/>
                  </a:cubicBezTo>
                  <a:cubicBezTo>
                    <a:pt x="129" y="103"/>
                    <a:pt x="134" y="95"/>
                    <a:pt x="135" y="83"/>
                  </a:cubicBezTo>
                  <a:cubicBezTo>
                    <a:pt x="141" y="83"/>
                    <a:pt x="142" y="86"/>
                    <a:pt x="144" y="91"/>
                  </a:cubicBezTo>
                  <a:cubicBezTo>
                    <a:pt x="145" y="94"/>
                    <a:pt x="153" y="102"/>
                    <a:pt x="156" y="102"/>
                  </a:cubicBezTo>
                  <a:cubicBezTo>
                    <a:pt x="161" y="102"/>
                    <a:pt x="163" y="91"/>
                    <a:pt x="161" y="88"/>
                  </a:cubicBezTo>
                  <a:cubicBezTo>
                    <a:pt x="155" y="80"/>
                    <a:pt x="162" y="77"/>
                    <a:pt x="166" y="73"/>
                  </a:cubicBezTo>
                  <a:cubicBezTo>
                    <a:pt x="167" y="80"/>
                    <a:pt x="166" y="90"/>
                    <a:pt x="175" y="92"/>
                  </a:cubicBezTo>
                  <a:cubicBezTo>
                    <a:pt x="175" y="87"/>
                    <a:pt x="174" y="80"/>
                    <a:pt x="171" y="75"/>
                  </a:cubicBezTo>
                  <a:cubicBezTo>
                    <a:pt x="167" y="69"/>
                    <a:pt x="175" y="73"/>
                    <a:pt x="177" y="71"/>
                  </a:cubicBezTo>
                  <a:cubicBezTo>
                    <a:pt x="179" y="69"/>
                    <a:pt x="186" y="64"/>
                    <a:pt x="180" y="62"/>
                  </a:cubicBezTo>
                  <a:cubicBezTo>
                    <a:pt x="172" y="58"/>
                    <a:pt x="180" y="52"/>
                    <a:pt x="183" y="48"/>
                  </a:cubicBezTo>
                  <a:cubicBezTo>
                    <a:pt x="182" y="56"/>
                    <a:pt x="191" y="48"/>
                    <a:pt x="193" y="45"/>
                  </a:cubicBezTo>
                  <a:cubicBezTo>
                    <a:pt x="195" y="40"/>
                    <a:pt x="196" y="34"/>
                    <a:pt x="198" y="30"/>
                  </a:cubicBezTo>
                  <a:cubicBezTo>
                    <a:pt x="199" y="27"/>
                    <a:pt x="201" y="28"/>
                    <a:pt x="202" y="26"/>
                  </a:cubicBezTo>
                  <a:cubicBezTo>
                    <a:pt x="204" y="24"/>
                    <a:pt x="206" y="21"/>
                    <a:pt x="207" y="18"/>
                  </a:cubicBezTo>
                  <a:cubicBezTo>
                    <a:pt x="211" y="13"/>
                    <a:pt x="211" y="5"/>
                    <a:pt x="216" y="0"/>
                  </a:cubicBezTo>
                  <a:cubicBezTo>
                    <a:pt x="220" y="5"/>
                    <a:pt x="215" y="10"/>
                    <a:pt x="217" y="15"/>
                  </a:cubicBezTo>
                  <a:cubicBezTo>
                    <a:pt x="221" y="12"/>
                    <a:pt x="224" y="0"/>
                    <a:pt x="228" y="1"/>
                  </a:cubicBezTo>
                  <a:cubicBezTo>
                    <a:pt x="228" y="1"/>
                    <a:pt x="238" y="23"/>
                    <a:pt x="239" y="13"/>
                  </a:cubicBezTo>
                  <a:cubicBezTo>
                    <a:pt x="240" y="17"/>
                    <a:pt x="247" y="19"/>
                    <a:pt x="247" y="24"/>
                  </a:cubicBezTo>
                  <a:cubicBezTo>
                    <a:pt x="247" y="27"/>
                    <a:pt x="242" y="26"/>
                    <a:pt x="243" y="30"/>
                  </a:cubicBezTo>
                  <a:cubicBezTo>
                    <a:pt x="245" y="36"/>
                    <a:pt x="244" y="37"/>
                    <a:pt x="239" y="39"/>
                  </a:cubicBezTo>
                  <a:cubicBezTo>
                    <a:pt x="242" y="37"/>
                    <a:pt x="245" y="39"/>
                    <a:pt x="248" y="38"/>
                  </a:cubicBezTo>
                  <a:cubicBezTo>
                    <a:pt x="251" y="36"/>
                    <a:pt x="252" y="33"/>
                    <a:pt x="256" y="34"/>
                  </a:cubicBezTo>
                  <a:cubicBezTo>
                    <a:pt x="262" y="37"/>
                    <a:pt x="256" y="41"/>
                    <a:pt x="253" y="43"/>
                  </a:cubicBezTo>
                  <a:cubicBezTo>
                    <a:pt x="253" y="49"/>
                    <a:pt x="259" y="43"/>
                    <a:pt x="262" y="41"/>
                  </a:cubicBezTo>
                  <a:cubicBezTo>
                    <a:pt x="267" y="38"/>
                    <a:pt x="273" y="46"/>
                    <a:pt x="273" y="50"/>
                  </a:cubicBezTo>
                  <a:cubicBezTo>
                    <a:pt x="277" y="46"/>
                    <a:pt x="283" y="53"/>
                    <a:pt x="284" y="56"/>
                  </a:cubicBezTo>
                  <a:cubicBezTo>
                    <a:pt x="287" y="52"/>
                    <a:pt x="295" y="55"/>
                    <a:pt x="295" y="60"/>
                  </a:cubicBezTo>
                  <a:cubicBezTo>
                    <a:pt x="296" y="66"/>
                    <a:pt x="281" y="71"/>
                    <a:pt x="276" y="71"/>
                  </a:cubicBezTo>
                  <a:cubicBezTo>
                    <a:pt x="272" y="71"/>
                    <a:pt x="258" y="66"/>
                    <a:pt x="262" y="76"/>
                  </a:cubicBezTo>
                  <a:cubicBezTo>
                    <a:pt x="264" y="80"/>
                    <a:pt x="273" y="82"/>
                    <a:pt x="273" y="87"/>
                  </a:cubicBezTo>
                  <a:cubicBezTo>
                    <a:pt x="275" y="85"/>
                    <a:pt x="278" y="87"/>
                    <a:pt x="276" y="90"/>
                  </a:cubicBezTo>
                  <a:cubicBezTo>
                    <a:pt x="274" y="93"/>
                    <a:pt x="270" y="92"/>
                    <a:pt x="268" y="93"/>
                  </a:cubicBezTo>
                  <a:cubicBezTo>
                    <a:pt x="258" y="93"/>
                    <a:pt x="255" y="96"/>
                    <a:pt x="247" y="89"/>
                  </a:cubicBezTo>
                  <a:cubicBezTo>
                    <a:pt x="246" y="91"/>
                    <a:pt x="248" y="96"/>
                    <a:pt x="246" y="97"/>
                  </a:cubicBezTo>
                  <a:cubicBezTo>
                    <a:pt x="243" y="99"/>
                    <a:pt x="238" y="95"/>
                    <a:pt x="236" y="93"/>
                  </a:cubicBezTo>
                  <a:cubicBezTo>
                    <a:pt x="229" y="89"/>
                    <a:pt x="219" y="96"/>
                    <a:pt x="213" y="90"/>
                  </a:cubicBezTo>
                  <a:cubicBezTo>
                    <a:pt x="213" y="97"/>
                    <a:pt x="208" y="90"/>
                    <a:pt x="205" y="91"/>
                  </a:cubicBezTo>
                  <a:cubicBezTo>
                    <a:pt x="202" y="92"/>
                    <a:pt x="202" y="90"/>
                    <a:pt x="200" y="92"/>
                  </a:cubicBezTo>
                  <a:cubicBezTo>
                    <a:pt x="198" y="96"/>
                    <a:pt x="195" y="91"/>
                    <a:pt x="193" y="90"/>
                  </a:cubicBezTo>
                  <a:cubicBezTo>
                    <a:pt x="192" y="93"/>
                    <a:pt x="189" y="94"/>
                    <a:pt x="188" y="97"/>
                  </a:cubicBezTo>
                  <a:cubicBezTo>
                    <a:pt x="186" y="100"/>
                    <a:pt x="185" y="105"/>
                    <a:pt x="185" y="109"/>
                  </a:cubicBezTo>
                  <a:cubicBezTo>
                    <a:pt x="185" y="112"/>
                    <a:pt x="184" y="115"/>
                    <a:pt x="185" y="118"/>
                  </a:cubicBezTo>
                  <a:cubicBezTo>
                    <a:pt x="186" y="123"/>
                    <a:pt x="185" y="123"/>
                    <a:pt x="184" y="127"/>
                  </a:cubicBezTo>
                  <a:cubicBezTo>
                    <a:pt x="182" y="134"/>
                    <a:pt x="184" y="137"/>
                    <a:pt x="176" y="138"/>
                  </a:cubicBezTo>
                  <a:cubicBezTo>
                    <a:pt x="168" y="138"/>
                    <a:pt x="173" y="152"/>
                    <a:pt x="176" y="155"/>
                  </a:cubicBezTo>
                  <a:cubicBezTo>
                    <a:pt x="171" y="157"/>
                    <a:pt x="158" y="165"/>
                    <a:pt x="164" y="171"/>
                  </a:cubicBezTo>
                  <a:cubicBezTo>
                    <a:pt x="167" y="174"/>
                    <a:pt x="155" y="186"/>
                    <a:pt x="157" y="192"/>
                  </a:cubicBezTo>
                  <a:cubicBezTo>
                    <a:pt x="152" y="192"/>
                    <a:pt x="152" y="189"/>
                    <a:pt x="147" y="192"/>
                  </a:cubicBezTo>
                  <a:cubicBezTo>
                    <a:pt x="143" y="194"/>
                    <a:pt x="140" y="191"/>
                    <a:pt x="136" y="193"/>
                  </a:cubicBezTo>
                  <a:cubicBezTo>
                    <a:pt x="132" y="195"/>
                    <a:pt x="131" y="199"/>
                    <a:pt x="125" y="198"/>
                  </a:cubicBezTo>
                  <a:cubicBezTo>
                    <a:pt x="121" y="198"/>
                    <a:pt x="112" y="195"/>
                    <a:pt x="110" y="191"/>
                  </a:cubicBezTo>
                  <a:cubicBezTo>
                    <a:pt x="107" y="186"/>
                    <a:pt x="88" y="187"/>
                    <a:pt x="85" y="193"/>
                  </a:cubicBezTo>
                  <a:cubicBezTo>
                    <a:pt x="83" y="195"/>
                    <a:pt x="82" y="199"/>
                    <a:pt x="81" y="202"/>
                  </a:cubicBezTo>
                  <a:cubicBezTo>
                    <a:pt x="81" y="202"/>
                    <a:pt x="72" y="207"/>
                    <a:pt x="72" y="207"/>
                  </a:cubicBezTo>
                  <a:cubicBezTo>
                    <a:pt x="69" y="207"/>
                    <a:pt x="67" y="208"/>
                    <a:pt x="64" y="208"/>
                  </a:cubicBezTo>
                  <a:cubicBezTo>
                    <a:pt x="60" y="209"/>
                    <a:pt x="58" y="206"/>
                    <a:pt x="54" y="206"/>
                  </a:cubicBezTo>
                  <a:cubicBezTo>
                    <a:pt x="48" y="205"/>
                    <a:pt x="44" y="209"/>
                    <a:pt x="39" y="211"/>
                  </a:cubicBezTo>
                  <a:cubicBezTo>
                    <a:pt x="32" y="214"/>
                    <a:pt x="32" y="209"/>
                    <a:pt x="27" y="207"/>
                  </a:cubicBezTo>
                  <a:cubicBezTo>
                    <a:pt x="25" y="207"/>
                    <a:pt x="21" y="202"/>
                    <a:pt x="19" y="201"/>
                  </a:cubicBezTo>
                  <a:cubicBezTo>
                    <a:pt x="17" y="199"/>
                    <a:pt x="16" y="196"/>
                    <a:pt x="14" y="194"/>
                  </a:cubicBezTo>
                  <a:cubicBezTo>
                    <a:pt x="12" y="192"/>
                    <a:pt x="10" y="192"/>
                    <a:pt x="8" y="190"/>
                  </a:cubicBezTo>
                  <a:cubicBezTo>
                    <a:pt x="7" y="187"/>
                    <a:pt x="8" y="181"/>
                    <a:pt x="5" y="180"/>
                  </a:cubicBezTo>
                  <a:cubicBezTo>
                    <a:pt x="0" y="177"/>
                    <a:pt x="4" y="175"/>
                    <a:pt x="5" y="17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568">
              <a:extLst>
                <a:ext uri="{FF2B5EF4-FFF2-40B4-BE49-F238E27FC236}">
                  <a16:creationId xmlns:a16="http://schemas.microsoft.com/office/drawing/2014/main" id="{3256569C-732F-409D-B6E0-6137945497FD}"/>
                </a:ext>
              </a:extLst>
            </p:cNvPr>
            <p:cNvSpPr>
              <a:spLocks/>
            </p:cNvSpPr>
            <p:nvPr/>
          </p:nvSpPr>
          <p:spPr bwMode="auto">
            <a:xfrm>
              <a:off x="9981337" y="4744573"/>
              <a:ext cx="640670" cy="462706"/>
            </a:xfrm>
            <a:custGeom>
              <a:avLst/>
              <a:gdLst>
                <a:gd name="T0" fmla="*/ 26 w 296"/>
                <a:gd name="T1" fmla="*/ 180 h 214"/>
                <a:gd name="T2" fmla="*/ 38 w 296"/>
                <a:gd name="T3" fmla="*/ 190 h 214"/>
                <a:gd name="T4" fmla="*/ 58 w 296"/>
                <a:gd name="T5" fmla="*/ 196 h 214"/>
                <a:gd name="T6" fmla="*/ 53 w 296"/>
                <a:gd name="T7" fmla="*/ 186 h 214"/>
                <a:gd name="T8" fmla="*/ 52 w 296"/>
                <a:gd name="T9" fmla="*/ 172 h 214"/>
                <a:gd name="T10" fmla="*/ 52 w 296"/>
                <a:gd name="T11" fmla="*/ 168 h 214"/>
                <a:gd name="T12" fmla="*/ 61 w 296"/>
                <a:gd name="T13" fmla="*/ 161 h 214"/>
                <a:gd name="T14" fmla="*/ 106 w 296"/>
                <a:gd name="T15" fmla="*/ 133 h 214"/>
                <a:gd name="T16" fmla="*/ 135 w 296"/>
                <a:gd name="T17" fmla="*/ 83 h 214"/>
                <a:gd name="T18" fmla="*/ 156 w 296"/>
                <a:gd name="T19" fmla="*/ 102 h 214"/>
                <a:gd name="T20" fmla="*/ 166 w 296"/>
                <a:gd name="T21" fmla="*/ 73 h 214"/>
                <a:gd name="T22" fmla="*/ 171 w 296"/>
                <a:gd name="T23" fmla="*/ 75 h 214"/>
                <a:gd name="T24" fmla="*/ 180 w 296"/>
                <a:gd name="T25" fmla="*/ 62 h 214"/>
                <a:gd name="T26" fmla="*/ 193 w 296"/>
                <a:gd name="T27" fmla="*/ 45 h 214"/>
                <a:gd name="T28" fmla="*/ 202 w 296"/>
                <a:gd name="T29" fmla="*/ 26 h 214"/>
                <a:gd name="T30" fmla="*/ 216 w 296"/>
                <a:gd name="T31" fmla="*/ 0 h 214"/>
                <a:gd name="T32" fmla="*/ 228 w 296"/>
                <a:gd name="T33" fmla="*/ 1 h 214"/>
                <a:gd name="T34" fmla="*/ 247 w 296"/>
                <a:gd name="T35" fmla="*/ 24 h 214"/>
                <a:gd name="T36" fmla="*/ 239 w 296"/>
                <a:gd name="T37" fmla="*/ 39 h 214"/>
                <a:gd name="T38" fmla="*/ 256 w 296"/>
                <a:gd name="T39" fmla="*/ 34 h 214"/>
                <a:gd name="T40" fmla="*/ 262 w 296"/>
                <a:gd name="T41" fmla="*/ 41 h 214"/>
                <a:gd name="T42" fmla="*/ 284 w 296"/>
                <a:gd name="T43" fmla="*/ 56 h 214"/>
                <a:gd name="T44" fmla="*/ 276 w 296"/>
                <a:gd name="T45" fmla="*/ 71 h 214"/>
                <a:gd name="T46" fmla="*/ 273 w 296"/>
                <a:gd name="T47" fmla="*/ 87 h 214"/>
                <a:gd name="T48" fmla="*/ 268 w 296"/>
                <a:gd name="T49" fmla="*/ 93 h 214"/>
                <a:gd name="T50" fmla="*/ 246 w 296"/>
                <a:gd name="T51" fmla="*/ 97 h 214"/>
                <a:gd name="T52" fmla="*/ 213 w 296"/>
                <a:gd name="T53" fmla="*/ 90 h 214"/>
                <a:gd name="T54" fmla="*/ 200 w 296"/>
                <a:gd name="T55" fmla="*/ 92 h 214"/>
                <a:gd name="T56" fmla="*/ 188 w 296"/>
                <a:gd name="T57" fmla="*/ 97 h 214"/>
                <a:gd name="T58" fmla="*/ 185 w 296"/>
                <a:gd name="T59" fmla="*/ 118 h 214"/>
                <a:gd name="T60" fmla="*/ 176 w 296"/>
                <a:gd name="T61" fmla="*/ 138 h 214"/>
                <a:gd name="T62" fmla="*/ 164 w 296"/>
                <a:gd name="T63" fmla="*/ 171 h 214"/>
                <a:gd name="T64" fmla="*/ 147 w 296"/>
                <a:gd name="T65" fmla="*/ 192 h 214"/>
                <a:gd name="T66" fmla="*/ 125 w 296"/>
                <a:gd name="T67" fmla="*/ 198 h 214"/>
                <a:gd name="T68" fmla="*/ 85 w 296"/>
                <a:gd name="T69" fmla="*/ 193 h 214"/>
                <a:gd name="T70" fmla="*/ 72 w 296"/>
                <a:gd name="T71" fmla="*/ 207 h 214"/>
                <a:gd name="T72" fmla="*/ 54 w 296"/>
                <a:gd name="T73" fmla="*/ 206 h 214"/>
                <a:gd name="T74" fmla="*/ 27 w 296"/>
                <a:gd name="T75" fmla="*/ 207 h 214"/>
                <a:gd name="T76" fmla="*/ 14 w 296"/>
                <a:gd name="T77" fmla="*/ 194 h 214"/>
                <a:gd name="T78" fmla="*/ 5 w 296"/>
                <a:gd name="T79" fmla="*/ 18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214">
                  <a:moveTo>
                    <a:pt x="5" y="170"/>
                  </a:moveTo>
                  <a:cubicBezTo>
                    <a:pt x="4" y="181"/>
                    <a:pt x="26" y="189"/>
                    <a:pt x="26" y="180"/>
                  </a:cubicBezTo>
                  <a:cubicBezTo>
                    <a:pt x="26" y="183"/>
                    <a:pt x="30" y="183"/>
                    <a:pt x="30" y="184"/>
                  </a:cubicBezTo>
                  <a:cubicBezTo>
                    <a:pt x="29" y="187"/>
                    <a:pt x="36" y="189"/>
                    <a:pt x="38" y="190"/>
                  </a:cubicBezTo>
                  <a:cubicBezTo>
                    <a:pt x="42" y="191"/>
                    <a:pt x="44" y="188"/>
                    <a:pt x="47" y="192"/>
                  </a:cubicBezTo>
                  <a:cubicBezTo>
                    <a:pt x="50" y="195"/>
                    <a:pt x="54" y="195"/>
                    <a:pt x="58" y="196"/>
                  </a:cubicBezTo>
                  <a:cubicBezTo>
                    <a:pt x="55" y="192"/>
                    <a:pt x="49" y="195"/>
                    <a:pt x="48" y="189"/>
                  </a:cubicBezTo>
                  <a:cubicBezTo>
                    <a:pt x="47" y="186"/>
                    <a:pt x="50" y="182"/>
                    <a:pt x="53" y="186"/>
                  </a:cubicBezTo>
                  <a:cubicBezTo>
                    <a:pt x="50" y="184"/>
                    <a:pt x="50" y="181"/>
                    <a:pt x="51" y="177"/>
                  </a:cubicBezTo>
                  <a:cubicBezTo>
                    <a:pt x="51" y="176"/>
                    <a:pt x="52" y="174"/>
                    <a:pt x="52" y="172"/>
                  </a:cubicBezTo>
                  <a:cubicBezTo>
                    <a:pt x="53" y="168"/>
                    <a:pt x="55" y="170"/>
                    <a:pt x="58" y="168"/>
                  </a:cubicBezTo>
                  <a:cubicBezTo>
                    <a:pt x="56" y="168"/>
                    <a:pt x="54" y="168"/>
                    <a:pt x="52" y="168"/>
                  </a:cubicBezTo>
                  <a:cubicBezTo>
                    <a:pt x="54" y="165"/>
                    <a:pt x="52" y="162"/>
                    <a:pt x="53" y="159"/>
                  </a:cubicBezTo>
                  <a:cubicBezTo>
                    <a:pt x="56" y="159"/>
                    <a:pt x="58" y="161"/>
                    <a:pt x="61" y="161"/>
                  </a:cubicBezTo>
                  <a:cubicBezTo>
                    <a:pt x="51" y="153"/>
                    <a:pt x="66" y="144"/>
                    <a:pt x="73" y="143"/>
                  </a:cubicBezTo>
                  <a:cubicBezTo>
                    <a:pt x="83" y="141"/>
                    <a:pt x="98" y="139"/>
                    <a:pt x="106" y="133"/>
                  </a:cubicBezTo>
                  <a:cubicBezTo>
                    <a:pt x="114" y="128"/>
                    <a:pt x="114" y="117"/>
                    <a:pt x="121" y="111"/>
                  </a:cubicBezTo>
                  <a:cubicBezTo>
                    <a:pt x="129" y="103"/>
                    <a:pt x="134" y="95"/>
                    <a:pt x="135" y="83"/>
                  </a:cubicBezTo>
                  <a:cubicBezTo>
                    <a:pt x="141" y="83"/>
                    <a:pt x="142" y="86"/>
                    <a:pt x="144" y="91"/>
                  </a:cubicBezTo>
                  <a:cubicBezTo>
                    <a:pt x="145" y="94"/>
                    <a:pt x="153" y="102"/>
                    <a:pt x="156" y="102"/>
                  </a:cubicBezTo>
                  <a:cubicBezTo>
                    <a:pt x="161" y="102"/>
                    <a:pt x="163" y="91"/>
                    <a:pt x="161" y="88"/>
                  </a:cubicBezTo>
                  <a:cubicBezTo>
                    <a:pt x="155" y="80"/>
                    <a:pt x="162" y="77"/>
                    <a:pt x="166" y="73"/>
                  </a:cubicBezTo>
                  <a:cubicBezTo>
                    <a:pt x="167" y="80"/>
                    <a:pt x="166" y="90"/>
                    <a:pt x="175" y="92"/>
                  </a:cubicBezTo>
                  <a:cubicBezTo>
                    <a:pt x="175" y="87"/>
                    <a:pt x="174" y="80"/>
                    <a:pt x="171" y="75"/>
                  </a:cubicBezTo>
                  <a:cubicBezTo>
                    <a:pt x="167" y="69"/>
                    <a:pt x="175" y="73"/>
                    <a:pt x="177" y="71"/>
                  </a:cubicBezTo>
                  <a:cubicBezTo>
                    <a:pt x="179" y="69"/>
                    <a:pt x="186" y="64"/>
                    <a:pt x="180" y="62"/>
                  </a:cubicBezTo>
                  <a:cubicBezTo>
                    <a:pt x="172" y="58"/>
                    <a:pt x="180" y="52"/>
                    <a:pt x="183" y="48"/>
                  </a:cubicBezTo>
                  <a:cubicBezTo>
                    <a:pt x="182" y="56"/>
                    <a:pt x="191" y="48"/>
                    <a:pt x="193" y="45"/>
                  </a:cubicBezTo>
                  <a:cubicBezTo>
                    <a:pt x="195" y="40"/>
                    <a:pt x="196" y="34"/>
                    <a:pt x="198" y="30"/>
                  </a:cubicBezTo>
                  <a:cubicBezTo>
                    <a:pt x="199" y="27"/>
                    <a:pt x="201" y="28"/>
                    <a:pt x="202" y="26"/>
                  </a:cubicBezTo>
                  <a:cubicBezTo>
                    <a:pt x="204" y="24"/>
                    <a:pt x="206" y="21"/>
                    <a:pt x="207" y="18"/>
                  </a:cubicBezTo>
                  <a:cubicBezTo>
                    <a:pt x="211" y="13"/>
                    <a:pt x="211" y="5"/>
                    <a:pt x="216" y="0"/>
                  </a:cubicBezTo>
                  <a:cubicBezTo>
                    <a:pt x="220" y="5"/>
                    <a:pt x="215" y="10"/>
                    <a:pt x="217" y="15"/>
                  </a:cubicBezTo>
                  <a:cubicBezTo>
                    <a:pt x="221" y="12"/>
                    <a:pt x="224" y="0"/>
                    <a:pt x="228" y="1"/>
                  </a:cubicBezTo>
                  <a:cubicBezTo>
                    <a:pt x="228" y="1"/>
                    <a:pt x="238" y="23"/>
                    <a:pt x="239" y="13"/>
                  </a:cubicBezTo>
                  <a:cubicBezTo>
                    <a:pt x="240" y="17"/>
                    <a:pt x="247" y="19"/>
                    <a:pt x="247" y="24"/>
                  </a:cubicBezTo>
                  <a:cubicBezTo>
                    <a:pt x="247" y="27"/>
                    <a:pt x="242" y="26"/>
                    <a:pt x="243" y="30"/>
                  </a:cubicBezTo>
                  <a:cubicBezTo>
                    <a:pt x="245" y="36"/>
                    <a:pt x="244" y="37"/>
                    <a:pt x="239" y="39"/>
                  </a:cubicBezTo>
                  <a:cubicBezTo>
                    <a:pt x="242" y="37"/>
                    <a:pt x="245" y="39"/>
                    <a:pt x="248" y="38"/>
                  </a:cubicBezTo>
                  <a:cubicBezTo>
                    <a:pt x="251" y="36"/>
                    <a:pt x="252" y="33"/>
                    <a:pt x="256" y="34"/>
                  </a:cubicBezTo>
                  <a:cubicBezTo>
                    <a:pt x="262" y="37"/>
                    <a:pt x="256" y="41"/>
                    <a:pt x="253" y="43"/>
                  </a:cubicBezTo>
                  <a:cubicBezTo>
                    <a:pt x="253" y="49"/>
                    <a:pt x="259" y="43"/>
                    <a:pt x="262" y="41"/>
                  </a:cubicBezTo>
                  <a:cubicBezTo>
                    <a:pt x="267" y="38"/>
                    <a:pt x="273" y="46"/>
                    <a:pt x="273" y="50"/>
                  </a:cubicBezTo>
                  <a:cubicBezTo>
                    <a:pt x="277" y="46"/>
                    <a:pt x="283" y="53"/>
                    <a:pt x="284" y="56"/>
                  </a:cubicBezTo>
                  <a:cubicBezTo>
                    <a:pt x="287" y="52"/>
                    <a:pt x="295" y="55"/>
                    <a:pt x="295" y="60"/>
                  </a:cubicBezTo>
                  <a:cubicBezTo>
                    <a:pt x="296" y="66"/>
                    <a:pt x="281" y="71"/>
                    <a:pt x="276" y="71"/>
                  </a:cubicBezTo>
                  <a:cubicBezTo>
                    <a:pt x="272" y="71"/>
                    <a:pt x="258" y="66"/>
                    <a:pt x="262" y="76"/>
                  </a:cubicBezTo>
                  <a:cubicBezTo>
                    <a:pt x="264" y="80"/>
                    <a:pt x="273" y="82"/>
                    <a:pt x="273" y="87"/>
                  </a:cubicBezTo>
                  <a:cubicBezTo>
                    <a:pt x="275" y="85"/>
                    <a:pt x="278" y="87"/>
                    <a:pt x="276" y="90"/>
                  </a:cubicBezTo>
                  <a:cubicBezTo>
                    <a:pt x="274" y="93"/>
                    <a:pt x="270" y="92"/>
                    <a:pt x="268" y="93"/>
                  </a:cubicBezTo>
                  <a:cubicBezTo>
                    <a:pt x="258" y="93"/>
                    <a:pt x="255" y="96"/>
                    <a:pt x="247" y="89"/>
                  </a:cubicBezTo>
                  <a:cubicBezTo>
                    <a:pt x="246" y="91"/>
                    <a:pt x="248" y="96"/>
                    <a:pt x="246" y="97"/>
                  </a:cubicBezTo>
                  <a:cubicBezTo>
                    <a:pt x="243" y="99"/>
                    <a:pt x="238" y="95"/>
                    <a:pt x="236" y="93"/>
                  </a:cubicBezTo>
                  <a:cubicBezTo>
                    <a:pt x="229" y="89"/>
                    <a:pt x="219" y="96"/>
                    <a:pt x="213" y="90"/>
                  </a:cubicBezTo>
                  <a:cubicBezTo>
                    <a:pt x="213" y="97"/>
                    <a:pt x="208" y="90"/>
                    <a:pt x="205" y="91"/>
                  </a:cubicBezTo>
                  <a:cubicBezTo>
                    <a:pt x="202" y="92"/>
                    <a:pt x="202" y="90"/>
                    <a:pt x="200" y="92"/>
                  </a:cubicBezTo>
                  <a:cubicBezTo>
                    <a:pt x="198" y="96"/>
                    <a:pt x="195" y="91"/>
                    <a:pt x="193" y="90"/>
                  </a:cubicBezTo>
                  <a:cubicBezTo>
                    <a:pt x="192" y="93"/>
                    <a:pt x="189" y="94"/>
                    <a:pt x="188" y="97"/>
                  </a:cubicBezTo>
                  <a:cubicBezTo>
                    <a:pt x="186" y="100"/>
                    <a:pt x="185" y="105"/>
                    <a:pt x="185" y="109"/>
                  </a:cubicBezTo>
                  <a:cubicBezTo>
                    <a:pt x="185" y="112"/>
                    <a:pt x="184" y="115"/>
                    <a:pt x="185" y="118"/>
                  </a:cubicBezTo>
                  <a:cubicBezTo>
                    <a:pt x="186" y="123"/>
                    <a:pt x="185" y="123"/>
                    <a:pt x="184" y="127"/>
                  </a:cubicBezTo>
                  <a:cubicBezTo>
                    <a:pt x="182" y="134"/>
                    <a:pt x="184" y="137"/>
                    <a:pt x="176" y="138"/>
                  </a:cubicBezTo>
                  <a:cubicBezTo>
                    <a:pt x="168" y="138"/>
                    <a:pt x="173" y="152"/>
                    <a:pt x="176" y="155"/>
                  </a:cubicBezTo>
                  <a:cubicBezTo>
                    <a:pt x="171" y="157"/>
                    <a:pt x="158" y="165"/>
                    <a:pt x="164" y="171"/>
                  </a:cubicBezTo>
                  <a:cubicBezTo>
                    <a:pt x="167" y="174"/>
                    <a:pt x="155" y="186"/>
                    <a:pt x="157" y="192"/>
                  </a:cubicBezTo>
                  <a:cubicBezTo>
                    <a:pt x="152" y="192"/>
                    <a:pt x="152" y="189"/>
                    <a:pt x="147" y="192"/>
                  </a:cubicBezTo>
                  <a:cubicBezTo>
                    <a:pt x="143" y="194"/>
                    <a:pt x="140" y="191"/>
                    <a:pt x="136" y="193"/>
                  </a:cubicBezTo>
                  <a:cubicBezTo>
                    <a:pt x="132" y="195"/>
                    <a:pt x="131" y="199"/>
                    <a:pt x="125" y="198"/>
                  </a:cubicBezTo>
                  <a:cubicBezTo>
                    <a:pt x="121" y="198"/>
                    <a:pt x="112" y="195"/>
                    <a:pt x="110" y="191"/>
                  </a:cubicBezTo>
                  <a:cubicBezTo>
                    <a:pt x="107" y="186"/>
                    <a:pt x="88" y="187"/>
                    <a:pt x="85" y="193"/>
                  </a:cubicBezTo>
                  <a:cubicBezTo>
                    <a:pt x="83" y="195"/>
                    <a:pt x="82" y="199"/>
                    <a:pt x="81" y="202"/>
                  </a:cubicBezTo>
                  <a:cubicBezTo>
                    <a:pt x="81" y="202"/>
                    <a:pt x="72" y="207"/>
                    <a:pt x="72" y="207"/>
                  </a:cubicBezTo>
                  <a:cubicBezTo>
                    <a:pt x="69" y="207"/>
                    <a:pt x="67" y="208"/>
                    <a:pt x="64" y="208"/>
                  </a:cubicBezTo>
                  <a:cubicBezTo>
                    <a:pt x="60" y="209"/>
                    <a:pt x="58" y="206"/>
                    <a:pt x="54" y="206"/>
                  </a:cubicBezTo>
                  <a:cubicBezTo>
                    <a:pt x="48" y="205"/>
                    <a:pt x="44" y="209"/>
                    <a:pt x="39" y="211"/>
                  </a:cubicBezTo>
                  <a:cubicBezTo>
                    <a:pt x="32" y="214"/>
                    <a:pt x="32" y="209"/>
                    <a:pt x="27" y="207"/>
                  </a:cubicBezTo>
                  <a:cubicBezTo>
                    <a:pt x="25" y="207"/>
                    <a:pt x="21" y="202"/>
                    <a:pt x="19" y="201"/>
                  </a:cubicBezTo>
                  <a:cubicBezTo>
                    <a:pt x="17" y="199"/>
                    <a:pt x="16" y="196"/>
                    <a:pt x="14" y="194"/>
                  </a:cubicBezTo>
                  <a:cubicBezTo>
                    <a:pt x="12" y="192"/>
                    <a:pt x="10" y="192"/>
                    <a:pt x="8" y="190"/>
                  </a:cubicBezTo>
                  <a:cubicBezTo>
                    <a:pt x="7" y="187"/>
                    <a:pt x="8" y="181"/>
                    <a:pt x="5" y="180"/>
                  </a:cubicBezTo>
                  <a:cubicBezTo>
                    <a:pt x="0" y="177"/>
                    <a:pt x="4" y="175"/>
                    <a:pt x="5" y="17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6" name="Freeform 569">
              <a:extLst>
                <a:ext uri="{FF2B5EF4-FFF2-40B4-BE49-F238E27FC236}">
                  <a16:creationId xmlns:a16="http://schemas.microsoft.com/office/drawing/2014/main" id="{46AAC698-9B62-482A-8BC3-2CAE2EFAC914}"/>
                </a:ext>
              </a:extLst>
            </p:cNvPr>
            <p:cNvSpPr>
              <a:spLocks/>
            </p:cNvSpPr>
            <p:nvPr/>
          </p:nvSpPr>
          <p:spPr bwMode="auto">
            <a:xfrm>
              <a:off x="8820122" y="4450933"/>
              <a:ext cx="17796" cy="40043"/>
            </a:xfrm>
            <a:custGeom>
              <a:avLst/>
              <a:gdLst>
                <a:gd name="T0" fmla="*/ 6 w 9"/>
                <a:gd name="T1" fmla="*/ 4 h 18"/>
                <a:gd name="T2" fmla="*/ 4 w 9"/>
                <a:gd name="T3" fmla="*/ 0 h 18"/>
                <a:gd name="T4" fmla="*/ 0 w 9"/>
                <a:gd name="T5" fmla="*/ 10 h 18"/>
                <a:gd name="T6" fmla="*/ 6 w 9"/>
                <a:gd name="T7" fmla="*/ 4 h 18"/>
              </a:gdLst>
              <a:ahLst/>
              <a:cxnLst>
                <a:cxn ang="0">
                  <a:pos x="T0" y="T1"/>
                </a:cxn>
                <a:cxn ang="0">
                  <a:pos x="T2" y="T3"/>
                </a:cxn>
                <a:cxn ang="0">
                  <a:pos x="T4" y="T5"/>
                </a:cxn>
                <a:cxn ang="0">
                  <a:pos x="T6" y="T7"/>
                </a:cxn>
              </a:cxnLst>
              <a:rect l="0" t="0" r="r" b="b"/>
              <a:pathLst>
                <a:path w="9" h="18">
                  <a:moveTo>
                    <a:pt x="6" y="4"/>
                  </a:moveTo>
                  <a:cubicBezTo>
                    <a:pt x="5" y="3"/>
                    <a:pt x="5" y="1"/>
                    <a:pt x="4" y="0"/>
                  </a:cubicBezTo>
                  <a:cubicBezTo>
                    <a:pt x="1" y="2"/>
                    <a:pt x="0" y="6"/>
                    <a:pt x="0" y="10"/>
                  </a:cubicBezTo>
                  <a:cubicBezTo>
                    <a:pt x="2" y="18"/>
                    <a:pt x="9" y="9"/>
                    <a:pt x="6" y="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570">
              <a:extLst>
                <a:ext uri="{FF2B5EF4-FFF2-40B4-BE49-F238E27FC236}">
                  <a16:creationId xmlns:a16="http://schemas.microsoft.com/office/drawing/2014/main" id="{846BBE23-7B04-4FE7-8992-FCD628E97C62}"/>
                </a:ext>
              </a:extLst>
            </p:cNvPr>
            <p:cNvSpPr>
              <a:spLocks/>
            </p:cNvSpPr>
            <p:nvPr/>
          </p:nvSpPr>
          <p:spPr bwMode="auto">
            <a:xfrm>
              <a:off x="8820122" y="4450933"/>
              <a:ext cx="17796" cy="40043"/>
            </a:xfrm>
            <a:custGeom>
              <a:avLst/>
              <a:gdLst>
                <a:gd name="T0" fmla="*/ 6 w 9"/>
                <a:gd name="T1" fmla="*/ 4 h 18"/>
                <a:gd name="T2" fmla="*/ 4 w 9"/>
                <a:gd name="T3" fmla="*/ 0 h 18"/>
                <a:gd name="T4" fmla="*/ 0 w 9"/>
                <a:gd name="T5" fmla="*/ 10 h 18"/>
                <a:gd name="T6" fmla="*/ 6 w 9"/>
                <a:gd name="T7" fmla="*/ 4 h 18"/>
              </a:gdLst>
              <a:ahLst/>
              <a:cxnLst>
                <a:cxn ang="0">
                  <a:pos x="T0" y="T1"/>
                </a:cxn>
                <a:cxn ang="0">
                  <a:pos x="T2" y="T3"/>
                </a:cxn>
                <a:cxn ang="0">
                  <a:pos x="T4" y="T5"/>
                </a:cxn>
                <a:cxn ang="0">
                  <a:pos x="T6" y="T7"/>
                </a:cxn>
              </a:cxnLst>
              <a:rect l="0" t="0" r="r" b="b"/>
              <a:pathLst>
                <a:path w="9" h="18">
                  <a:moveTo>
                    <a:pt x="6" y="4"/>
                  </a:moveTo>
                  <a:cubicBezTo>
                    <a:pt x="5" y="3"/>
                    <a:pt x="5" y="1"/>
                    <a:pt x="4" y="0"/>
                  </a:cubicBezTo>
                  <a:cubicBezTo>
                    <a:pt x="1" y="2"/>
                    <a:pt x="0" y="6"/>
                    <a:pt x="0" y="10"/>
                  </a:cubicBezTo>
                  <a:cubicBezTo>
                    <a:pt x="2" y="18"/>
                    <a:pt x="9" y="9"/>
                    <a:pt x="6" y="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8" name="Freeform 571">
              <a:extLst>
                <a:ext uri="{FF2B5EF4-FFF2-40B4-BE49-F238E27FC236}">
                  <a16:creationId xmlns:a16="http://schemas.microsoft.com/office/drawing/2014/main" id="{B47AB8DE-9D4A-4790-B71F-B13E509A924E}"/>
                </a:ext>
              </a:extLst>
            </p:cNvPr>
            <p:cNvSpPr>
              <a:spLocks/>
            </p:cNvSpPr>
            <p:nvPr/>
          </p:nvSpPr>
          <p:spPr bwMode="auto">
            <a:xfrm>
              <a:off x="8820122" y="4250725"/>
              <a:ext cx="40043" cy="155720"/>
            </a:xfrm>
            <a:custGeom>
              <a:avLst/>
              <a:gdLst>
                <a:gd name="T0" fmla="*/ 8 w 19"/>
                <a:gd name="T1" fmla="*/ 23 h 70"/>
                <a:gd name="T2" fmla="*/ 9 w 19"/>
                <a:gd name="T3" fmla="*/ 48 h 70"/>
                <a:gd name="T4" fmla="*/ 10 w 19"/>
                <a:gd name="T5" fmla="*/ 69 h 70"/>
                <a:gd name="T6" fmla="*/ 10 w 19"/>
                <a:gd name="T7" fmla="*/ 63 h 70"/>
                <a:gd name="T8" fmla="*/ 9 w 19"/>
                <a:gd name="T9" fmla="*/ 51 h 70"/>
                <a:gd name="T10" fmla="*/ 12 w 19"/>
                <a:gd name="T11" fmla="*/ 42 h 70"/>
                <a:gd name="T12" fmla="*/ 14 w 19"/>
                <a:gd name="T13" fmla="*/ 35 h 70"/>
                <a:gd name="T14" fmla="*/ 11 w 19"/>
                <a:gd name="T15" fmla="*/ 21 h 70"/>
                <a:gd name="T16" fmla="*/ 12 w 19"/>
                <a:gd name="T17" fmla="*/ 8 h 70"/>
                <a:gd name="T18" fmla="*/ 12 w 19"/>
                <a:gd name="T19" fmla="*/ 0 h 70"/>
                <a:gd name="T20" fmla="*/ 8 w 19"/>
                <a:gd name="T21"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70">
                  <a:moveTo>
                    <a:pt x="8" y="23"/>
                  </a:moveTo>
                  <a:cubicBezTo>
                    <a:pt x="3" y="28"/>
                    <a:pt x="8" y="42"/>
                    <a:pt x="9" y="48"/>
                  </a:cubicBezTo>
                  <a:cubicBezTo>
                    <a:pt x="2" y="46"/>
                    <a:pt x="0" y="70"/>
                    <a:pt x="10" y="69"/>
                  </a:cubicBezTo>
                  <a:cubicBezTo>
                    <a:pt x="6" y="66"/>
                    <a:pt x="10" y="66"/>
                    <a:pt x="10" y="63"/>
                  </a:cubicBezTo>
                  <a:cubicBezTo>
                    <a:pt x="10" y="59"/>
                    <a:pt x="8" y="55"/>
                    <a:pt x="9" y="51"/>
                  </a:cubicBezTo>
                  <a:cubicBezTo>
                    <a:pt x="10" y="48"/>
                    <a:pt x="13" y="45"/>
                    <a:pt x="12" y="42"/>
                  </a:cubicBezTo>
                  <a:cubicBezTo>
                    <a:pt x="11" y="37"/>
                    <a:pt x="13" y="40"/>
                    <a:pt x="14" y="35"/>
                  </a:cubicBezTo>
                  <a:cubicBezTo>
                    <a:pt x="15" y="30"/>
                    <a:pt x="10" y="25"/>
                    <a:pt x="11" y="21"/>
                  </a:cubicBezTo>
                  <a:cubicBezTo>
                    <a:pt x="12" y="18"/>
                    <a:pt x="19" y="10"/>
                    <a:pt x="12" y="8"/>
                  </a:cubicBezTo>
                  <a:cubicBezTo>
                    <a:pt x="15" y="6"/>
                    <a:pt x="14" y="2"/>
                    <a:pt x="12" y="0"/>
                  </a:cubicBezTo>
                  <a:cubicBezTo>
                    <a:pt x="5" y="5"/>
                    <a:pt x="10" y="15"/>
                    <a:pt x="8" y="2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572">
              <a:extLst>
                <a:ext uri="{FF2B5EF4-FFF2-40B4-BE49-F238E27FC236}">
                  <a16:creationId xmlns:a16="http://schemas.microsoft.com/office/drawing/2014/main" id="{EE024F6F-A082-46F6-92AF-B39882DE145C}"/>
                </a:ext>
              </a:extLst>
            </p:cNvPr>
            <p:cNvSpPr>
              <a:spLocks/>
            </p:cNvSpPr>
            <p:nvPr/>
          </p:nvSpPr>
          <p:spPr bwMode="auto">
            <a:xfrm>
              <a:off x="8820122" y="4250725"/>
              <a:ext cx="40043" cy="155720"/>
            </a:xfrm>
            <a:custGeom>
              <a:avLst/>
              <a:gdLst>
                <a:gd name="T0" fmla="*/ 8 w 19"/>
                <a:gd name="T1" fmla="*/ 23 h 70"/>
                <a:gd name="T2" fmla="*/ 9 w 19"/>
                <a:gd name="T3" fmla="*/ 48 h 70"/>
                <a:gd name="T4" fmla="*/ 10 w 19"/>
                <a:gd name="T5" fmla="*/ 69 h 70"/>
                <a:gd name="T6" fmla="*/ 10 w 19"/>
                <a:gd name="T7" fmla="*/ 63 h 70"/>
                <a:gd name="T8" fmla="*/ 9 w 19"/>
                <a:gd name="T9" fmla="*/ 51 h 70"/>
                <a:gd name="T10" fmla="*/ 12 w 19"/>
                <a:gd name="T11" fmla="*/ 42 h 70"/>
                <a:gd name="T12" fmla="*/ 14 w 19"/>
                <a:gd name="T13" fmla="*/ 35 h 70"/>
                <a:gd name="T14" fmla="*/ 11 w 19"/>
                <a:gd name="T15" fmla="*/ 21 h 70"/>
                <a:gd name="T16" fmla="*/ 12 w 19"/>
                <a:gd name="T17" fmla="*/ 8 h 70"/>
                <a:gd name="T18" fmla="*/ 12 w 19"/>
                <a:gd name="T19" fmla="*/ 0 h 70"/>
                <a:gd name="T20" fmla="*/ 8 w 19"/>
                <a:gd name="T21"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70">
                  <a:moveTo>
                    <a:pt x="8" y="23"/>
                  </a:moveTo>
                  <a:cubicBezTo>
                    <a:pt x="3" y="28"/>
                    <a:pt x="8" y="42"/>
                    <a:pt x="9" y="48"/>
                  </a:cubicBezTo>
                  <a:cubicBezTo>
                    <a:pt x="2" y="46"/>
                    <a:pt x="0" y="70"/>
                    <a:pt x="10" y="69"/>
                  </a:cubicBezTo>
                  <a:cubicBezTo>
                    <a:pt x="6" y="66"/>
                    <a:pt x="10" y="66"/>
                    <a:pt x="10" y="63"/>
                  </a:cubicBezTo>
                  <a:cubicBezTo>
                    <a:pt x="10" y="59"/>
                    <a:pt x="8" y="55"/>
                    <a:pt x="9" y="51"/>
                  </a:cubicBezTo>
                  <a:cubicBezTo>
                    <a:pt x="10" y="48"/>
                    <a:pt x="13" y="45"/>
                    <a:pt x="12" y="42"/>
                  </a:cubicBezTo>
                  <a:cubicBezTo>
                    <a:pt x="11" y="37"/>
                    <a:pt x="13" y="40"/>
                    <a:pt x="14" y="35"/>
                  </a:cubicBezTo>
                  <a:cubicBezTo>
                    <a:pt x="15" y="30"/>
                    <a:pt x="10" y="25"/>
                    <a:pt x="11" y="21"/>
                  </a:cubicBezTo>
                  <a:cubicBezTo>
                    <a:pt x="12" y="18"/>
                    <a:pt x="19" y="10"/>
                    <a:pt x="12" y="8"/>
                  </a:cubicBezTo>
                  <a:cubicBezTo>
                    <a:pt x="15" y="6"/>
                    <a:pt x="14" y="2"/>
                    <a:pt x="12" y="0"/>
                  </a:cubicBezTo>
                  <a:cubicBezTo>
                    <a:pt x="5" y="5"/>
                    <a:pt x="10" y="15"/>
                    <a:pt x="8" y="2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0" name="Freeform 573">
              <a:extLst>
                <a:ext uri="{FF2B5EF4-FFF2-40B4-BE49-F238E27FC236}">
                  <a16:creationId xmlns:a16="http://schemas.microsoft.com/office/drawing/2014/main" id="{1E9A7E7A-EDA9-4642-88C6-8A4A11D26EC5}"/>
                </a:ext>
              </a:extLst>
            </p:cNvPr>
            <p:cNvSpPr>
              <a:spLocks/>
            </p:cNvSpPr>
            <p:nvPr/>
          </p:nvSpPr>
          <p:spPr bwMode="auto">
            <a:xfrm>
              <a:off x="8909104" y="4717878"/>
              <a:ext cx="31145" cy="44491"/>
            </a:xfrm>
            <a:custGeom>
              <a:avLst/>
              <a:gdLst>
                <a:gd name="T0" fmla="*/ 11 w 14"/>
                <a:gd name="T1" fmla="*/ 6 h 20"/>
                <a:gd name="T2" fmla="*/ 11 w 14"/>
                <a:gd name="T3" fmla="*/ 20 h 20"/>
                <a:gd name="T4" fmla="*/ 11 w 14"/>
                <a:gd name="T5" fmla="*/ 6 h 20"/>
              </a:gdLst>
              <a:ahLst/>
              <a:cxnLst>
                <a:cxn ang="0">
                  <a:pos x="T0" y="T1"/>
                </a:cxn>
                <a:cxn ang="0">
                  <a:pos x="T2" y="T3"/>
                </a:cxn>
                <a:cxn ang="0">
                  <a:pos x="T4" y="T5"/>
                </a:cxn>
              </a:cxnLst>
              <a:rect l="0" t="0" r="r" b="b"/>
              <a:pathLst>
                <a:path w="14" h="20">
                  <a:moveTo>
                    <a:pt x="11" y="6"/>
                  </a:moveTo>
                  <a:cubicBezTo>
                    <a:pt x="0" y="0"/>
                    <a:pt x="9" y="17"/>
                    <a:pt x="11" y="20"/>
                  </a:cubicBezTo>
                  <a:cubicBezTo>
                    <a:pt x="14" y="13"/>
                    <a:pt x="11" y="12"/>
                    <a:pt x="11" y="6"/>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574">
              <a:extLst>
                <a:ext uri="{FF2B5EF4-FFF2-40B4-BE49-F238E27FC236}">
                  <a16:creationId xmlns:a16="http://schemas.microsoft.com/office/drawing/2014/main" id="{FD0C1FC3-02CC-4623-8095-FDC26AE3141D}"/>
                </a:ext>
              </a:extLst>
            </p:cNvPr>
            <p:cNvSpPr>
              <a:spLocks/>
            </p:cNvSpPr>
            <p:nvPr/>
          </p:nvSpPr>
          <p:spPr bwMode="auto">
            <a:xfrm>
              <a:off x="8909104" y="4717878"/>
              <a:ext cx="31145" cy="44491"/>
            </a:xfrm>
            <a:custGeom>
              <a:avLst/>
              <a:gdLst>
                <a:gd name="T0" fmla="*/ 11 w 14"/>
                <a:gd name="T1" fmla="*/ 6 h 20"/>
                <a:gd name="T2" fmla="*/ 11 w 14"/>
                <a:gd name="T3" fmla="*/ 20 h 20"/>
                <a:gd name="T4" fmla="*/ 11 w 14"/>
                <a:gd name="T5" fmla="*/ 6 h 20"/>
              </a:gdLst>
              <a:ahLst/>
              <a:cxnLst>
                <a:cxn ang="0">
                  <a:pos x="T0" y="T1"/>
                </a:cxn>
                <a:cxn ang="0">
                  <a:pos x="T2" y="T3"/>
                </a:cxn>
                <a:cxn ang="0">
                  <a:pos x="T4" y="T5"/>
                </a:cxn>
              </a:cxnLst>
              <a:rect l="0" t="0" r="r" b="b"/>
              <a:pathLst>
                <a:path w="14" h="20">
                  <a:moveTo>
                    <a:pt x="11" y="6"/>
                  </a:moveTo>
                  <a:cubicBezTo>
                    <a:pt x="0" y="0"/>
                    <a:pt x="9" y="17"/>
                    <a:pt x="11" y="20"/>
                  </a:cubicBezTo>
                  <a:cubicBezTo>
                    <a:pt x="14" y="13"/>
                    <a:pt x="11" y="12"/>
                    <a:pt x="11" y="6"/>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2" name="Freeform 647">
              <a:extLst>
                <a:ext uri="{FF2B5EF4-FFF2-40B4-BE49-F238E27FC236}">
                  <a16:creationId xmlns:a16="http://schemas.microsoft.com/office/drawing/2014/main" id="{085894F4-9C8E-44AA-AD6D-F1D0E0CC9B29}"/>
                </a:ext>
              </a:extLst>
            </p:cNvPr>
            <p:cNvSpPr>
              <a:spLocks/>
            </p:cNvSpPr>
            <p:nvPr/>
          </p:nvSpPr>
          <p:spPr bwMode="auto">
            <a:xfrm>
              <a:off x="8441950" y="3142898"/>
              <a:ext cx="218007" cy="129025"/>
            </a:xfrm>
            <a:custGeom>
              <a:avLst/>
              <a:gdLst>
                <a:gd name="T0" fmla="*/ 0 w 101"/>
                <a:gd name="T1" fmla="*/ 40 h 58"/>
                <a:gd name="T2" fmla="*/ 2 w 101"/>
                <a:gd name="T3" fmla="*/ 37 h 58"/>
                <a:gd name="T4" fmla="*/ 5 w 101"/>
                <a:gd name="T5" fmla="*/ 29 h 58"/>
                <a:gd name="T6" fmla="*/ 15 w 101"/>
                <a:gd name="T7" fmla="*/ 11 h 58"/>
                <a:gd name="T8" fmla="*/ 32 w 101"/>
                <a:gd name="T9" fmla="*/ 0 h 58"/>
                <a:gd name="T10" fmla="*/ 41 w 101"/>
                <a:gd name="T11" fmla="*/ 3 h 58"/>
                <a:gd name="T12" fmla="*/ 42 w 101"/>
                <a:gd name="T13" fmla="*/ 9 h 58"/>
                <a:gd name="T14" fmla="*/ 57 w 101"/>
                <a:gd name="T15" fmla="*/ 10 h 58"/>
                <a:gd name="T16" fmla="*/ 64 w 101"/>
                <a:gd name="T17" fmla="*/ 11 h 58"/>
                <a:gd name="T18" fmla="*/ 71 w 101"/>
                <a:gd name="T19" fmla="*/ 9 h 58"/>
                <a:gd name="T20" fmla="*/ 81 w 101"/>
                <a:gd name="T21" fmla="*/ 18 h 58"/>
                <a:gd name="T22" fmla="*/ 90 w 101"/>
                <a:gd name="T23" fmla="*/ 30 h 58"/>
                <a:gd name="T24" fmla="*/ 96 w 101"/>
                <a:gd name="T25" fmla="*/ 41 h 58"/>
                <a:gd name="T26" fmla="*/ 99 w 101"/>
                <a:gd name="T27" fmla="*/ 50 h 58"/>
                <a:gd name="T28" fmla="*/ 83 w 101"/>
                <a:gd name="T29" fmla="*/ 51 h 58"/>
                <a:gd name="T30" fmla="*/ 74 w 101"/>
                <a:gd name="T31" fmla="*/ 53 h 58"/>
                <a:gd name="T32" fmla="*/ 62 w 101"/>
                <a:gd name="T33" fmla="*/ 53 h 58"/>
                <a:gd name="T34" fmla="*/ 46 w 101"/>
                <a:gd name="T35" fmla="*/ 51 h 58"/>
                <a:gd name="T36" fmla="*/ 30 w 101"/>
                <a:gd name="T37" fmla="*/ 56 h 58"/>
                <a:gd name="T38" fmla="*/ 17 w 101"/>
                <a:gd name="T39" fmla="*/ 51 h 58"/>
                <a:gd name="T40" fmla="*/ 0 w 101"/>
                <a:gd name="T41"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58">
                  <a:moveTo>
                    <a:pt x="0" y="40"/>
                  </a:moveTo>
                  <a:cubicBezTo>
                    <a:pt x="0" y="38"/>
                    <a:pt x="1" y="38"/>
                    <a:pt x="2" y="37"/>
                  </a:cubicBezTo>
                  <a:cubicBezTo>
                    <a:pt x="5" y="35"/>
                    <a:pt x="2" y="31"/>
                    <a:pt x="5" y="29"/>
                  </a:cubicBezTo>
                  <a:cubicBezTo>
                    <a:pt x="10" y="25"/>
                    <a:pt x="12" y="16"/>
                    <a:pt x="15" y="11"/>
                  </a:cubicBezTo>
                  <a:cubicBezTo>
                    <a:pt x="19" y="6"/>
                    <a:pt x="25" y="0"/>
                    <a:pt x="32" y="0"/>
                  </a:cubicBezTo>
                  <a:cubicBezTo>
                    <a:pt x="34" y="0"/>
                    <a:pt x="40" y="1"/>
                    <a:pt x="41" y="3"/>
                  </a:cubicBezTo>
                  <a:cubicBezTo>
                    <a:pt x="41" y="5"/>
                    <a:pt x="40" y="8"/>
                    <a:pt x="42" y="9"/>
                  </a:cubicBezTo>
                  <a:cubicBezTo>
                    <a:pt x="47" y="10"/>
                    <a:pt x="52" y="10"/>
                    <a:pt x="57" y="10"/>
                  </a:cubicBezTo>
                  <a:cubicBezTo>
                    <a:pt x="60" y="10"/>
                    <a:pt x="61" y="14"/>
                    <a:pt x="64" y="11"/>
                  </a:cubicBezTo>
                  <a:cubicBezTo>
                    <a:pt x="67" y="9"/>
                    <a:pt x="67" y="8"/>
                    <a:pt x="71" y="9"/>
                  </a:cubicBezTo>
                  <a:cubicBezTo>
                    <a:pt x="76" y="11"/>
                    <a:pt x="82" y="12"/>
                    <a:pt x="81" y="18"/>
                  </a:cubicBezTo>
                  <a:cubicBezTo>
                    <a:pt x="81" y="24"/>
                    <a:pt x="81" y="30"/>
                    <a:pt x="90" y="30"/>
                  </a:cubicBezTo>
                  <a:cubicBezTo>
                    <a:pt x="98" y="29"/>
                    <a:pt x="96" y="37"/>
                    <a:pt x="96" y="41"/>
                  </a:cubicBezTo>
                  <a:cubicBezTo>
                    <a:pt x="96" y="43"/>
                    <a:pt x="101" y="49"/>
                    <a:pt x="99" y="50"/>
                  </a:cubicBezTo>
                  <a:cubicBezTo>
                    <a:pt x="94" y="52"/>
                    <a:pt x="89" y="53"/>
                    <a:pt x="83" y="51"/>
                  </a:cubicBezTo>
                  <a:cubicBezTo>
                    <a:pt x="81" y="50"/>
                    <a:pt x="76" y="53"/>
                    <a:pt x="74" y="53"/>
                  </a:cubicBezTo>
                  <a:cubicBezTo>
                    <a:pt x="70" y="53"/>
                    <a:pt x="66" y="53"/>
                    <a:pt x="62" y="53"/>
                  </a:cubicBezTo>
                  <a:cubicBezTo>
                    <a:pt x="56" y="53"/>
                    <a:pt x="51" y="48"/>
                    <a:pt x="46" y="51"/>
                  </a:cubicBezTo>
                  <a:cubicBezTo>
                    <a:pt x="41" y="54"/>
                    <a:pt x="35" y="58"/>
                    <a:pt x="30" y="56"/>
                  </a:cubicBezTo>
                  <a:cubicBezTo>
                    <a:pt x="25" y="54"/>
                    <a:pt x="23" y="50"/>
                    <a:pt x="17" y="51"/>
                  </a:cubicBezTo>
                  <a:cubicBezTo>
                    <a:pt x="7" y="51"/>
                    <a:pt x="7" y="44"/>
                    <a:pt x="0" y="4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648">
              <a:extLst>
                <a:ext uri="{FF2B5EF4-FFF2-40B4-BE49-F238E27FC236}">
                  <a16:creationId xmlns:a16="http://schemas.microsoft.com/office/drawing/2014/main" id="{F9D9B70E-0095-4E32-ADC0-2C4EB27A2C3C}"/>
                </a:ext>
              </a:extLst>
            </p:cNvPr>
            <p:cNvSpPr>
              <a:spLocks/>
            </p:cNvSpPr>
            <p:nvPr/>
          </p:nvSpPr>
          <p:spPr bwMode="auto">
            <a:xfrm>
              <a:off x="8441950" y="3142898"/>
              <a:ext cx="218007" cy="129025"/>
            </a:xfrm>
            <a:custGeom>
              <a:avLst/>
              <a:gdLst>
                <a:gd name="T0" fmla="*/ 0 w 101"/>
                <a:gd name="T1" fmla="*/ 40 h 58"/>
                <a:gd name="T2" fmla="*/ 2 w 101"/>
                <a:gd name="T3" fmla="*/ 37 h 58"/>
                <a:gd name="T4" fmla="*/ 5 w 101"/>
                <a:gd name="T5" fmla="*/ 29 h 58"/>
                <a:gd name="T6" fmla="*/ 15 w 101"/>
                <a:gd name="T7" fmla="*/ 11 h 58"/>
                <a:gd name="T8" fmla="*/ 32 w 101"/>
                <a:gd name="T9" fmla="*/ 0 h 58"/>
                <a:gd name="T10" fmla="*/ 41 w 101"/>
                <a:gd name="T11" fmla="*/ 3 h 58"/>
                <a:gd name="T12" fmla="*/ 42 w 101"/>
                <a:gd name="T13" fmla="*/ 9 h 58"/>
                <a:gd name="T14" fmla="*/ 57 w 101"/>
                <a:gd name="T15" fmla="*/ 10 h 58"/>
                <a:gd name="T16" fmla="*/ 64 w 101"/>
                <a:gd name="T17" fmla="*/ 11 h 58"/>
                <a:gd name="T18" fmla="*/ 71 w 101"/>
                <a:gd name="T19" fmla="*/ 9 h 58"/>
                <a:gd name="T20" fmla="*/ 81 w 101"/>
                <a:gd name="T21" fmla="*/ 18 h 58"/>
                <a:gd name="T22" fmla="*/ 90 w 101"/>
                <a:gd name="T23" fmla="*/ 30 h 58"/>
                <a:gd name="T24" fmla="*/ 96 w 101"/>
                <a:gd name="T25" fmla="*/ 41 h 58"/>
                <a:gd name="T26" fmla="*/ 99 w 101"/>
                <a:gd name="T27" fmla="*/ 50 h 58"/>
                <a:gd name="T28" fmla="*/ 83 w 101"/>
                <a:gd name="T29" fmla="*/ 51 h 58"/>
                <a:gd name="T30" fmla="*/ 74 w 101"/>
                <a:gd name="T31" fmla="*/ 53 h 58"/>
                <a:gd name="T32" fmla="*/ 62 w 101"/>
                <a:gd name="T33" fmla="*/ 53 h 58"/>
                <a:gd name="T34" fmla="*/ 46 w 101"/>
                <a:gd name="T35" fmla="*/ 51 h 58"/>
                <a:gd name="T36" fmla="*/ 30 w 101"/>
                <a:gd name="T37" fmla="*/ 56 h 58"/>
                <a:gd name="T38" fmla="*/ 17 w 101"/>
                <a:gd name="T39" fmla="*/ 51 h 58"/>
                <a:gd name="T40" fmla="*/ 0 w 101"/>
                <a:gd name="T41"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58">
                  <a:moveTo>
                    <a:pt x="0" y="40"/>
                  </a:moveTo>
                  <a:cubicBezTo>
                    <a:pt x="0" y="38"/>
                    <a:pt x="1" y="38"/>
                    <a:pt x="2" y="37"/>
                  </a:cubicBezTo>
                  <a:cubicBezTo>
                    <a:pt x="5" y="35"/>
                    <a:pt x="2" y="31"/>
                    <a:pt x="5" y="29"/>
                  </a:cubicBezTo>
                  <a:cubicBezTo>
                    <a:pt x="10" y="25"/>
                    <a:pt x="12" y="16"/>
                    <a:pt x="15" y="11"/>
                  </a:cubicBezTo>
                  <a:cubicBezTo>
                    <a:pt x="19" y="6"/>
                    <a:pt x="25" y="0"/>
                    <a:pt x="32" y="0"/>
                  </a:cubicBezTo>
                  <a:cubicBezTo>
                    <a:pt x="34" y="0"/>
                    <a:pt x="40" y="1"/>
                    <a:pt x="41" y="3"/>
                  </a:cubicBezTo>
                  <a:cubicBezTo>
                    <a:pt x="41" y="5"/>
                    <a:pt x="40" y="8"/>
                    <a:pt x="42" y="9"/>
                  </a:cubicBezTo>
                  <a:cubicBezTo>
                    <a:pt x="47" y="10"/>
                    <a:pt x="52" y="10"/>
                    <a:pt x="57" y="10"/>
                  </a:cubicBezTo>
                  <a:cubicBezTo>
                    <a:pt x="60" y="10"/>
                    <a:pt x="61" y="14"/>
                    <a:pt x="64" y="11"/>
                  </a:cubicBezTo>
                  <a:cubicBezTo>
                    <a:pt x="67" y="9"/>
                    <a:pt x="67" y="8"/>
                    <a:pt x="71" y="9"/>
                  </a:cubicBezTo>
                  <a:cubicBezTo>
                    <a:pt x="76" y="11"/>
                    <a:pt x="82" y="12"/>
                    <a:pt x="81" y="18"/>
                  </a:cubicBezTo>
                  <a:cubicBezTo>
                    <a:pt x="81" y="24"/>
                    <a:pt x="81" y="30"/>
                    <a:pt x="90" y="30"/>
                  </a:cubicBezTo>
                  <a:cubicBezTo>
                    <a:pt x="98" y="29"/>
                    <a:pt x="96" y="37"/>
                    <a:pt x="96" y="41"/>
                  </a:cubicBezTo>
                  <a:cubicBezTo>
                    <a:pt x="96" y="43"/>
                    <a:pt x="101" y="49"/>
                    <a:pt x="99" y="50"/>
                  </a:cubicBezTo>
                  <a:cubicBezTo>
                    <a:pt x="94" y="52"/>
                    <a:pt x="89" y="53"/>
                    <a:pt x="83" y="51"/>
                  </a:cubicBezTo>
                  <a:cubicBezTo>
                    <a:pt x="81" y="50"/>
                    <a:pt x="76" y="53"/>
                    <a:pt x="74" y="53"/>
                  </a:cubicBezTo>
                  <a:cubicBezTo>
                    <a:pt x="70" y="53"/>
                    <a:pt x="66" y="53"/>
                    <a:pt x="62" y="53"/>
                  </a:cubicBezTo>
                  <a:cubicBezTo>
                    <a:pt x="56" y="53"/>
                    <a:pt x="51" y="48"/>
                    <a:pt x="46" y="51"/>
                  </a:cubicBezTo>
                  <a:cubicBezTo>
                    <a:pt x="41" y="54"/>
                    <a:pt x="35" y="58"/>
                    <a:pt x="30" y="56"/>
                  </a:cubicBezTo>
                  <a:cubicBezTo>
                    <a:pt x="25" y="54"/>
                    <a:pt x="23" y="50"/>
                    <a:pt x="17" y="51"/>
                  </a:cubicBezTo>
                  <a:cubicBezTo>
                    <a:pt x="7" y="51"/>
                    <a:pt x="7" y="44"/>
                    <a:pt x="0" y="4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504" name="Group 503">
              <a:extLst>
                <a:ext uri="{FF2B5EF4-FFF2-40B4-BE49-F238E27FC236}">
                  <a16:creationId xmlns:a16="http://schemas.microsoft.com/office/drawing/2014/main" id="{7C8EF725-D568-4218-AAD3-5421C6EB54ED}"/>
                </a:ext>
              </a:extLst>
            </p:cNvPr>
            <p:cNvGrpSpPr/>
            <p:nvPr/>
          </p:nvGrpSpPr>
          <p:grpSpPr>
            <a:xfrm>
              <a:off x="10457389" y="3872550"/>
              <a:ext cx="640672" cy="1018845"/>
              <a:chOff x="10457389" y="3872550"/>
              <a:chExt cx="640672" cy="1018845"/>
            </a:xfrm>
            <a:grpFill/>
          </p:grpSpPr>
          <p:sp>
            <p:nvSpPr>
              <p:cNvPr id="531" name="Freeform 561">
                <a:extLst>
                  <a:ext uri="{FF2B5EF4-FFF2-40B4-BE49-F238E27FC236}">
                    <a16:creationId xmlns:a16="http://schemas.microsoft.com/office/drawing/2014/main" id="{1AAB1569-A128-4F41-9E0D-0376C6AD3962}"/>
                  </a:ext>
                </a:extLst>
              </p:cNvPr>
              <p:cNvSpPr>
                <a:spLocks/>
              </p:cNvSpPr>
              <p:nvPr/>
            </p:nvSpPr>
            <p:spPr bwMode="auto">
              <a:xfrm>
                <a:off x="10466287" y="4713431"/>
                <a:ext cx="13349" cy="22247"/>
              </a:xfrm>
              <a:custGeom>
                <a:avLst/>
                <a:gdLst>
                  <a:gd name="T0" fmla="*/ 1 w 7"/>
                  <a:gd name="T1" fmla="*/ 4 h 9"/>
                  <a:gd name="T2" fmla="*/ 1 w 7"/>
                  <a:gd name="T3" fmla="*/ 9 h 9"/>
                  <a:gd name="T4" fmla="*/ 1 w 7"/>
                  <a:gd name="T5" fmla="*/ 4 h 9"/>
                </a:gdLst>
                <a:ahLst/>
                <a:cxnLst>
                  <a:cxn ang="0">
                    <a:pos x="T0" y="T1"/>
                  </a:cxn>
                  <a:cxn ang="0">
                    <a:pos x="T2" y="T3"/>
                  </a:cxn>
                  <a:cxn ang="0">
                    <a:pos x="T4" y="T5"/>
                  </a:cxn>
                </a:cxnLst>
                <a:rect l="0" t="0" r="r" b="b"/>
                <a:pathLst>
                  <a:path w="7" h="9">
                    <a:moveTo>
                      <a:pt x="1" y="4"/>
                    </a:moveTo>
                    <a:cubicBezTo>
                      <a:pt x="0" y="6"/>
                      <a:pt x="0" y="8"/>
                      <a:pt x="1" y="9"/>
                    </a:cubicBezTo>
                    <a:cubicBezTo>
                      <a:pt x="7" y="7"/>
                      <a:pt x="5" y="0"/>
                      <a:pt x="1" y="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562">
                <a:extLst>
                  <a:ext uri="{FF2B5EF4-FFF2-40B4-BE49-F238E27FC236}">
                    <a16:creationId xmlns:a16="http://schemas.microsoft.com/office/drawing/2014/main" id="{FC9D38BD-2799-45F0-A17D-0BB70F30C6AF}"/>
                  </a:ext>
                </a:extLst>
              </p:cNvPr>
              <p:cNvSpPr>
                <a:spLocks/>
              </p:cNvSpPr>
              <p:nvPr/>
            </p:nvSpPr>
            <p:spPr bwMode="auto">
              <a:xfrm>
                <a:off x="10466287" y="4713431"/>
                <a:ext cx="13349" cy="22247"/>
              </a:xfrm>
              <a:custGeom>
                <a:avLst/>
                <a:gdLst>
                  <a:gd name="T0" fmla="*/ 1 w 7"/>
                  <a:gd name="T1" fmla="*/ 4 h 9"/>
                  <a:gd name="T2" fmla="*/ 1 w 7"/>
                  <a:gd name="T3" fmla="*/ 9 h 9"/>
                  <a:gd name="T4" fmla="*/ 1 w 7"/>
                  <a:gd name="T5" fmla="*/ 4 h 9"/>
                </a:gdLst>
                <a:ahLst/>
                <a:cxnLst>
                  <a:cxn ang="0">
                    <a:pos x="T0" y="T1"/>
                  </a:cxn>
                  <a:cxn ang="0">
                    <a:pos x="T2" y="T3"/>
                  </a:cxn>
                  <a:cxn ang="0">
                    <a:pos x="T4" y="T5"/>
                  </a:cxn>
                </a:cxnLst>
                <a:rect l="0" t="0" r="r" b="b"/>
                <a:pathLst>
                  <a:path w="7" h="9">
                    <a:moveTo>
                      <a:pt x="1" y="4"/>
                    </a:moveTo>
                    <a:cubicBezTo>
                      <a:pt x="0" y="6"/>
                      <a:pt x="0" y="8"/>
                      <a:pt x="1" y="9"/>
                    </a:cubicBezTo>
                    <a:cubicBezTo>
                      <a:pt x="7" y="7"/>
                      <a:pt x="5" y="0"/>
                      <a:pt x="1" y="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3" name="Freeform 581">
                <a:extLst>
                  <a:ext uri="{FF2B5EF4-FFF2-40B4-BE49-F238E27FC236}">
                    <a16:creationId xmlns:a16="http://schemas.microsoft.com/office/drawing/2014/main" id="{B23BB9D2-C554-400F-9EAE-6BB5ACB0EBF0}"/>
                  </a:ext>
                </a:extLst>
              </p:cNvPr>
              <p:cNvSpPr>
                <a:spLocks/>
              </p:cNvSpPr>
              <p:nvPr/>
            </p:nvSpPr>
            <p:spPr bwMode="auto">
              <a:xfrm>
                <a:off x="10457389" y="4664489"/>
                <a:ext cx="4450" cy="17796"/>
              </a:xfrm>
              <a:custGeom>
                <a:avLst/>
                <a:gdLst>
                  <a:gd name="T0" fmla="*/ 2 w 4"/>
                  <a:gd name="T1" fmla="*/ 9 h 9"/>
                  <a:gd name="T2" fmla="*/ 1 w 4"/>
                  <a:gd name="T3" fmla="*/ 0 h 9"/>
                  <a:gd name="T4" fmla="*/ 2 w 4"/>
                  <a:gd name="T5" fmla="*/ 9 h 9"/>
                </a:gdLst>
                <a:ahLst/>
                <a:cxnLst>
                  <a:cxn ang="0">
                    <a:pos x="T0" y="T1"/>
                  </a:cxn>
                  <a:cxn ang="0">
                    <a:pos x="T2" y="T3"/>
                  </a:cxn>
                  <a:cxn ang="0">
                    <a:pos x="T4" y="T5"/>
                  </a:cxn>
                </a:cxnLst>
                <a:rect l="0" t="0" r="r" b="b"/>
                <a:pathLst>
                  <a:path w="4" h="9">
                    <a:moveTo>
                      <a:pt x="2" y="9"/>
                    </a:moveTo>
                    <a:cubicBezTo>
                      <a:pt x="4" y="6"/>
                      <a:pt x="4" y="2"/>
                      <a:pt x="1" y="0"/>
                    </a:cubicBezTo>
                    <a:cubicBezTo>
                      <a:pt x="0" y="3"/>
                      <a:pt x="0" y="7"/>
                      <a:pt x="2" y="9"/>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582">
                <a:extLst>
                  <a:ext uri="{FF2B5EF4-FFF2-40B4-BE49-F238E27FC236}">
                    <a16:creationId xmlns:a16="http://schemas.microsoft.com/office/drawing/2014/main" id="{7023666D-D0FF-4015-AF40-A85D5FA88005}"/>
                  </a:ext>
                </a:extLst>
              </p:cNvPr>
              <p:cNvSpPr>
                <a:spLocks/>
              </p:cNvSpPr>
              <p:nvPr/>
            </p:nvSpPr>
            <p:spPr bwMode="auto">
              <a:xfrm>
                <a:off x="10457389" y="4664489"/>
                <a:ext cx="4450" cy="17796"/>
              </a:xfrm>
              <a:custGeom>
                <a:avLst/>
                <a:gdLst>
                  <a:gd name="T0" fmla="*/ 2 w 4"/>
                  <a:gd name="T1" fmla="*/ 9 h 9"/>
                  <a:gd name="T2" fmla="*/ 1 w 4"/>
                  <a:gd name="T3" fmla="*/ 0 h 9"/>
                  <a:gd name="T4" fmla="*/ 2 w 4"/>
                  <a:gd name="T5" fmla="*/ 9 h 9"/>
                </a:gdLst>
                <a:ahLst/>
                <a:cxnLst>
                  <a:cxn ang="0">
                    <a:pos x="T0" y="T1"/>
                  </a:cxn>
                  <a:cxn ang="0">
                    <a:pos x="T2" y="T3"/>
                  </a:cxn>
                  <a:cxn ang="0">
                    <a:pos x="T4" y="T5"/>
                  </a:cxn>
                </a:cxnLst>
                <a:rect l="0" t="0" r="r" b="b"/>
                <a:pathLst>
                  <a:path w="4" h="9">
                    <a:moveTo>
                      <a:pt x="2" y="9"/>
                    </a:moveTo>
                    <a:cubicBezTo>
                      <a:pt x="4" y="6"/>
                      <a:pt x="4" y="2"/>
                      <a:pt x="1" y="0"/>
                    </a:cubicBezTo>
                    <a:cubicBezTo>
                      <a:pt x="0" y="3"/>
                      <a:pt x="0" y="7"/>
                      <a:pt x="2" y="9"/>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5" name="Freeform 583">
                <a:extLst>
                  <a:ext uri="{FF2B5EF4-FFF2-40B4-BE49-F238E27FC236}">
                    <a16:creationId xmlns:a16="http://schemas.microsoft.com/office/drawing/2014/main" id="{204FB3E7-EF51-4950-9CB9-5D27D029DA7D}"/>
                  </a:ext>
                </a:extLst>
              </p:cNvPr>
              <p:cNvSpPr>
                <a:spLocks/>
              </p:cNvSpPr>
              <p:nvPr/>
            </p:nvSpPr>
            <p:spPr bwMode="auto">
              <a:xfrm>
                <a:off x="10466287" y="4415340"/>
                <a:ext cx="164618" cy="231353"/>
              </a:xfrm>
              <a:custGeom>
                <a:avLst/>
                <a:gdLst>
                  <a:gd name="T0" fmla="*/ 2 w 74"/>
                  <a:gd name="T1" fmla="*/ 97 h 106"/>
                  <a:gd name="T2" fmla="*/ 0 w 74"/>
                  <a:gd name="T3" fmla="*/ 106 h 106"/>
                  <a:gd name="T4" fmla="*/ 26 w 74"/>
                  <a:gd name="T5" fmla="*/ 82 h 106"/>
                  <a:gd name="T6" fmla="*/ 43 w 74"/>
                  <a:gd name="T7" fmla="*/ 57 h 106"/>
                  <a:gd name="T8" fmla="*/ 44 w 74"/>
                  <a:gd name="T9" fmla="*/ 52 h 106"/>
                  <a:gd name="T10" fmla="*/ 53 w 74"/>
                  <a:gd name="T11" fmla="*/ 48 h 106"/>
                  <a:gd name="T12" fmla="*/ 58 w 74"/>
                  <a:gd name="T13" fmla="*/ 42 h 106"/>
                  <a:gd name="T14" fmla="*/ 67 w 74"/>
                  <a:gd name="T15" fmla="*/ 36 h 106"/>
                  <a:gd name="T16" fmla="*/ 66 w 74"/>
                  <a:gd name="T17" fmla="*/ 21 h 106"/>
                  <a:gd name="T18" fmla="*/ 62 w 74"/>
                  <a:gd name="T19" fmla="*/ 0 h 106"/>
                  <a:gd name="T20" fmla="*/ 58 w 74"/>
                  <a:gd name="T21" fmla="*/ 10 h 106"/>
                  <a:gd name="T22" fmla="*/ 63 w 74"/>
                  <a:gd name="T23" fmla="*/ 22 h 106"/>
                  <a:gd name="T24" fmla="*/ 55 w 74"/>
                  <a:gd name="T25" fmla="*/ 15 h 106"/>
                  <a:gd name="T26" fmla="*/ 58 w 74"/>
                  <a:gd name="T27" fmla="*/ 25 h 106"/>
                  <a:gd name="T28" fmla="*/ 53 w 74"/>
                  <a:gd name="T29" fmla="*/ 32 h 106"/>
                  <a:gd name="T30" fmla="*/ 50 w 74"/>
                  <a:gd name="T31" fmla="*/ 35 h 106"/>
                  <a:gd name="T32" fmla="*/ 49 w 74"/>
                  <a:gd name="T33" fmla="*/ 41 h 106"/>
                  <a:gd name="T34" fmla="*/ 45 w 74"/>
                  <a:gd name="T35" fmla="*/ 42 h 106"/>
                  <a:gd name="T36" fmla="*/ 45 w 74"/>
                  <a:gd name="T37" fmla="*/ 48 h 106"/>
                  <a:gd name="T38" fmla="*/ 40 w 74"/>
                  <a:gd name="T39" fmla="*/ 51 h 106"/>
                  <a:gd name="T40" fmla="*/ 34 w 74"/>
                  <a:gd name="T41" fmla="*/ 59 h 106"/>
                  <a:gd name="T42" fmla="*/ 24 w 74"/>
                  <a:gd name="T43" fmla="*/ 73 h 106"/>
                  <a:gd name="T44" fmla="*/ 19 w 74"/>
                  <a:gd name="T45" fmla="*/ 75 h 106"/>
                  <a:gd name="T46" fmla="*/ 15 w 74"/>
                  <a:gd name="T47" fmla="*/ 80 h 106"/>
                  <a:gd name="T48" fmla="*/ 2 w 74"/>
                  <a:gd name="T49"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106">
                    <a:moveTo>
                      <a:pt x="2" y="97"/>
                    </a:moveTo>
                    <a:cubicBezTo>
                      <a:pt x="0" y="100"/>
                      <a:pt x="1" y="103"/>
                      <a:pt x="0" y="106"/>
                    </a:cubicBezTo>
                    <a:cubicBezTo>
                      <a:pt x="8" y="96"/>
                      <a:pt x="19" y="93"/>
                      <a:pt x="26" y="82"/>
                    </a:cubicBezTo>
                    <a:cubicBezTo>
                      <a:pt x="29" y="78"/>
                      <a:pt x="51" y="64"/>
                      <a:pt x="43" y="57"/>
                    </a:cubicBezTo>
                    <a:cubicBezTo>
                      <a:pt x="47" y="58"/>
                      <a:pt x="44" y="55"/>
                      <a:pt x="44" y="52"/>
                    </a:cubicBezTo>
                    <a:cubicBezTo>
                      <a:pt x="45" y="49"/>
                      <a:pt x="50" y="48"/>
                      <a:pt x="53" y="48"/>
                    </a:cubicBezTo>
                    <a:cubicBezTo>
                      <a:pt x="57" y="47"/>
                      <a:pt x="58" y="46"/>
                      <a:pt x="58" y="42"/>
                    </a:cubicBezTo>
                    <a:cubicBezTo>
                      <a:pt x="59" y="37"/>
                      <a:pt x="63" y="38"/>
                      <a:pt x="67" y="36"/>
                    </a:cubicBezTo>
                    <a:cubicBezTo>
                      <a:pt x="74" y="31"/>
                      <a:pt x="69" y="27"/>
                      <a:pt x="66" y="21"/>
                    </a:cubicBezTo>
                    <a:cubicBezTo>
                      <a:pt x="62" y="15"/>
                      <a:pt x="68" y="6"/>
                      <a:pt x="62" y="0"/>
                    </a:cubicBezTo>
                    <a:cubicBezTo>
                      <a:pt x="59" y="3"/>
                      <a:pt x="63" y="15"/>
                      <a:pt x="58" y="10"/>
                    </a:cubicBezTo>
                    <a:cubicBezTo>
                      <a:pt x="59" y="13"/>
                      <a:pt x="63" y="19"/>
                      <a:pt x="63" y="22"/>
                    </a:cubicBezTo>
                    <a:cubicBezTo>
                      <a:pt x="60" y="20"/>
                      <a:pt x="56" y="19"/>
                      <a:pt x="55" y="15"/>
                    </a:cubicBezTo>
                    <a:cubicBezTo>
                      <a:pt x="55" y="19"/>
                      <a:pt x="57" y="22"/>
                      <a:pt x="58" y="25"/>
                    </a:cubicBezTo>
                    <a:cubicBezTo>
                      <a:pt x="59" y="28"/>
                      <a:pt x="55" y="39"/>
                      <a:pt x="53" y="32"/>
                    </a:cubicBezTo>
                    <a:cubicBezTo>
                      <a:pt x="53" y="34"/>
                      <a:pt x="52" y="34"/>
                      <a:pt x="50" y="35"/>
                    </a:cubicBezTo>
                    <a:cubicBezTo>
                      <a:pt x="48" y="35"/>
                      <a:pt x="49" y="40"/>
                      <a:pt x="49" y="41"/>
                    </a:cubicBezTo>
                    <a:cubicBezTo>
                      <a:pt x="48" y="42"/>
                      <a:pt x="45" y="41"/>
                      <a:pt x="45" y="42"/>
                    </a:cubicBezTo>
                    <a:cubicBezTo>
                      <a:pt x="44" y="44"/>
                      <a:pt x="46" y="45"/>
                      <a:pt x="45" y="48"/>
                    </a:cubicBezTo>
                    <a:cubicBezTo>
                      <a:pt x="44" y="41"/>
                      <a:pt x="41" y="49"/>
                      <a:pt x="40" y="51"/>
                    </a:cubicBezTo>
                    <a:cubicBezTo>
                      <a:pt x="38" y="54"/>
                      <a:pt x="37" y="57"/>
                      <a:pt x="34" y="59"/>
                    </a:cubicBezTo>
                    <a:cubicBezTo>
                      <a:pt x="31" y="63"/>
                      <a:pt x="29" y="69"/>
                      <a:pt x="24" y="73"/>
                    </a:cubicBezTo>
                    <a:cubicBezTo>
                      <a:pt x="23" y="74"/>
                      <a:pt x="21" y="73"/>
                      <a:pt x="19" y="75"/>
                    </a:cubicBezTo>
                    <a:cubicBezTo>
                      <a:pt x="17" y="76"/>
                      <a:pt x="17" y="79"/>
                      <a:pt x="15" y="80"/>
                    </a:cubicBezTo>
                    <a:cubicBezTo>
                      <a:pt x="9" y="83"/>
                      <a:pt x="4" y="91"/>
                      <a:pt x="2" y="9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584">
                <a:extLst>
                  <a:ext uri="{FF2B5EF4-FFF2-40B4-BE49-F238E27FC236}">
                    <a16:creationId xmlns:a16="http://schemas.microsoft.com/office/drawing/2014/main" id="{9EAFF269-B5A4-41D9-ABBE-BAFC21461BDA}"/>
                  </a:ext>
                </a:extLst>
              </p:cNvPr>
              <p:cNvSpPr>
                <a:spLocks/>
              </p:cNvSpPr>
              <p:nvPr/>
            </p:nvSpPr>
            <p:spPr bwMode="auto">
              <a:xfrm>
                <a:off x="10466287" y="4415340"/>
                <a:ext cx="164618" cy="231353"/>
              </a:xfrm>
              <a:custGeom>
                <a:avLst/>
                <a:gdLst>
                  <a:gd name="T0" fmla="*/ 2 w 74"/>
                  <a:gd name="T1" fmla="*/ 97 h 106"/>
                  <a:gd name="T2" fmla="*/ 0 w 74"/>
                  <a:gd name="T3" fmla="*/ 106 h 106"/>
                  <a:gd name="T4" fmla="*/ 26 w 74"/>
                  <a:gd name="T5" fmla="*/ 82 h 106"/>
                  <a:gd name="T6" fmla="*/ 43 w 74"/>
                  <a:gd name="T7" fmla="*/ 57 h 106"/>
                  <a:gd name="T8" fmla="*/ 44 w 74"/>
                  <a:gd name="T9" fmla="*/ 52 h 106"/>
                  <a:gd name="T10" fmla="*/ 53 w 74"/>
                  <a:gd name="T11" fmla="*/ 48 h 106"/>
                  <a:gd name="T12" fmla="*/ 58 w 74"/>
                  <a:gd name="T13" fmla="*/ 42 h 106"/>
                  <a:gd name="T14" fmla="*/ 67 w 74"/>
                  <a:gd name="T15" fmla="*/ 36 h 106"/>
                  <a:gd name="T16" fmla="*/ 66 w 74"/>
                  <a:gd name="T17" fmla="*/ 21 h 106"/>
                  <a:gd name="T18" fmla="*/ 62 w 74"/>
                  <a:gd name="T19" fmla="*/ 0 h 106"/>
                  <a:gd name="T20" fmla="*/ 58 w 74"/>
                  <a:gd name="T21" fmla="*/ 10 h 106"/>
                  <a:gd name="T22" fmla="*/ 63 w 74"/>
                  <a:gd name="T23" fmla="*/ 22 h 106"/>
                  <a:gd name="T24" fmla="*/ 55 w 74"/>
                  <a:gd name="T25" fmla="*/ 15 h 106"/>
                  <a:gd name="T26" fmla="*/ 58 w 74"/>
                  <a:gd name="T27" fmla="*/ 25 h 106"/>
                  <a:gd name="T28" fmla="*/ 53 w 74"/>
                  <a:gd name="T29" fmla="*/ 32 h 106"/>
                  <a:gd name="T30" fmla="*/ 50 w 74"/>
                  <a:gd name="T31" fmla="*/ 35 h 106"/>
                  <a:gd name="T32" fmla="*/ 49 w 74"/>
                  <a:gd name="T33" fmla="*/ 41 h 106"/>
                  <a:gd name="T34" fmla="*/ 45 w 74"/>
                  <a:gd name="T35" fmla="*/ 42 h 106"/>
                  <a:gd name="T36" fmla="*/ 45 w 74"/>
                  <a:gd name="T37" fmla="*/ 48 h 106"/>
                  <a:gd name="T38" fmla="*/ 40 w 74"/>
                  <a:gd name="T39" fmla="*/ 51 h 106"/>
                  <a:gd name="T40" fmla="*/ 34 w 74"/>
                  <a:gd name="T41" fmla="*/ 59 h 106"/>
                  <a:gd name="T42" fmla="*/ 24 w 74"/>
                  <a:gd name="T43" fmla="*/ 73 h 106"/>
                  <a:gd name="T44" fmla="*/ 19 w 74"/>
                  <a:gd name="T45" fmla="*/ 75 h 106"/>
                  <a:gd name="T46" fmla="*/ 15 w 74"/>
                  <a:gd name="T47" fmla="*/ 80 h 106"/>
                  <a:gd name="T48" fmla="*/ 2 w 74"/>
                  <a:gd name="T49"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106">
                    <a:moveTo>
                      <a:pt x="2" y="97"/>
                    </a:moveTo>
                    <a:cubicBezTo>
                      <a:pt x="0" y="100"/>
                      <a:pt x="1" y="103"/>
                      <a:pt x="0" y="106"/>
                    </a:cubicBezTo>
                    <a:cubicBezTo>
                      <a:pt x="8" y="96"/>
                      <a:pt x="19" y="93"/>
                      <a:pt x="26" y="82"/>
                    </a:cubicBezTo>
                    <a:cubicBezTo>
                      <a:pt x="29" y="78"/>
                      <a:pt x="51" y="64"/>
                      <a:pt x="43" y="57"/>
                    </a:cubicBezTo>
                    <a:cubicBezTo>
                      <a:pt x="47" y="58"/>
                      <a:pt x="44" y="55"/>
                      <a:pt x="44" y="52"/>
                    </a:cubicBezTo>
                    <a:cubicBezTo>
                      <a:pt x="45" y="49"/>
                      <a:pt x="50" y="48"/>
                      <a:pt x="53" y="48"/>
                    </a:cubicBezTo>
                    <a:cubicBezTo>
                      <a:pt x="57" y="47"/>
                      <a:pt x="58" y="46"/>
                      <a:pt x="58" y="42"/>
                    </a:cubicBezTo>
                    <a:cubicBezTo>
                      <a:pt x="59" y="37"/>
                      <a:pt x="63" y="38"/>
                      <a:pt x="67" y="36"/>
                    </a:cubicBezTo>
                    <a:cubicBezTo>
                      <a:pt x="74" y="31"/>
                      <a:pt x="69" y="27"/>
                      <a:pt x="66" y="21"/>
                    </a:cubicBezTo>
                    <a:cubicBezTo>
                      <a:pt x="62" y="15"/>
                      <a:pt x="68" y="6"/>
                      <a:pt x="62" y="0"/>
                    </a:cubicBezTo>
                    <a:cubicBezTo>
                      <a:pt x="59" y="3"/>
                      <a:pt x="63" y="15"/>
                      <a:pt x="58" y="10"/>
                    </a:cubicBezTo>
                    <a:cubicBezTo>
                      <a:pt x="59" y="13"/>
                      <a:pt x="63" y="19"/>
                      <a:pt x="63" y="22"/>
                    </a:cubicBezTo>
                    <a:cubicBezTo>
                      <a:pt x="60" y="20"/>
                      <a:pt x="56" y="19"/>
                      <a:pt x="55" y="15"/>
                    </a:cubicBezTo>
                    <a:cubicBezTo>
                      <a:pt x="55" y="19"/>
                      <a:pt x="57" y="22"/>
                      <a:pt x="58" y="25"/>
                    </a:cubicBezTo>
                    <a:cubicBezTo>
                      <a:pt x="59" y="28"/>
                      <a:pt x="55" y="39"/>
                      <a:pt x="53" y="32"/>
                    </a:cubicBezTo>
                    <a:cubicBezTo>
                      <a:pt x="53" y="34"/>
                      <a:pt x="52" y="34"/>
                      <a:pt x="50" y="35"/>
                    </a:cubicBezTo>
                    <a:cubicBezTo>
                      <a:pt x="48" y="35"/>
                      <a:pt x="49" y="40"/>
                      <a:pt x="49" y="41"/>
                    </a:cubicBezTo>
                    <a:cubicBezTo>
                      <a:pt x="48" y="42"/>
                      <a:pt x="45" y="41"/>
                      <a:pt x="45" y="42"/>
                    </a:cubicBezTo>
                    <a:cubicBezTo>
                      <a:pt x="44" y="44"/>
                      <a:pt x="46" y="45"/>
                      <a:pt x="45" y="48"/>
                    </a:cubicBezTo>
                    <a:cubicBezTo>
                      <a:pt x="44" y="41"/>
                      <a:pt x="41" y="49"/>
                      <a:pt x="40" y="51"/>
                    </a:cubicBezTo>
                    <a:cubicBezTo>
                      <a:pt x="38" y="54"/>
                      <a:pt x="37" y="57"/>
                      <a:pt x="34" y="59"/>
                    </a:cubicBezTo>
                    <a:cubicBezTo>
                      <a:pt x="31" y="63"/>
                      <a:pt x="29" y="69"/>
                      <a:pt x="24" y="73"/>
                    </a:cubicBezTo>
                    <a:cubicBezTo>
                      <a:pt x="23" y="74"/>
                      <a:pt x="21" y="73"/>
                      <a:pt x="19" y="75"/>
                    </a:cubicBezTo>
                    <a:cubicBezTo>
                      <a:pt x="17" y="76"/>
                      <a:pt x="17" y="79"/>
                      <a:pt x="15" y="80"/>
                    </a:cubicBezTo>
                    <a:cubicBezTo>
                      <a:pt x="9" y="83"/>
                      <a:pt x="4" y="91"/>
                      <a:pt x="2" y="9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7" name="Freeform 585">
                <a:extLst>
                  <a:ext uri="{FF2B5EF4-FFF2-40B4-BE49-F238E27FC236}">
                    <a16:creationId xmlns:a16="http://schemas.microsoft.com/office/drawing/2014/main" id="{292CF330-59EA-42E6-9854-BE21D3AD03C6}"/>
                  </a:ext>
                </a:extLst>
              </p:cNvPr>
              <p:cNvSpPr>
                <a:spLocks/>
              </p:cNvSpPr>
              <p:nvPr/>
            </p:nvSpPr>
            <p:spPr bwMode="auto">
              <a:xfrm>
                <a:off x="10577516" y="3872550"/>
                <a:ext cx="324785" cy="462706"/>
              </a:xfrm>
              <a:custGeom>
                <a:avLst/>
                <a:gdLst>
                  <a:gd name="T0" fmla="*/ 6 w 150"/>
                  <a:gd name="T1" fmla="*/ 96 h 214"/>
                  <a:gd name="T2" fmla="*/ 15 w 150"/>
                  <a:gd name="T3" fmla="*/ 128 h 214"/>
                  <a:gd name="T4" fmla="*/ 29 w 150"/>
                  <a:gd name="T5" fmla="*/ 145 h 214"/>
                  <a:gd name="T6" fmla="*/ 45 w 150"/>
                  <a:gd name="T7" fmla="*/ 145 h 214"/>
                  <a:gd name="T8" fmla="*/ 38 w 150"/>
                  <a:gd name="T9" fmla="*/ 167 h 214"/>
                  <a:gd name="T10" fmla="*/ 47 w 150"/>
                  <a:gd name="T11" fmla="*/ 171 h 214"/>
                  <a:gd name="T12" fmla="*/ 61 w 150"/>
                  <a:gd name="T13" fmla="*/ 173 h 214"/>
                  <a:gd name="T14" fmla="*/ 72 w 150"/>
                  <a:gd name="T15" fmla="*/ 162 h 214"/>
                  <a:gd name="T16" fmla="*/ 98 w 150"/>
                  <a:gd name="T17" fmla="*/ 186 h 214"/>
                  <a:gd name="T18" fmla="*/ 101 w 150"/>
                  <a:gd name="T19" fmla="*/ 182 h 214"/>
                  <a:gd name="T20" fmla="*/ 92 w 150"/>
                  <a:gd name="T21" fmla="*/ 163 h 214"/>
                  <a:gd name="T22" fmla="*/ 121 w 150"/>
                  <a:gd name="T23" fmla="*/ 187 h 214"/>
                  <a:gd name="T24" fmla="*/ 131 w 150"/>
                  <a:gd name="T25" fmla="*/ 197 h 214"/>
                  <a:gd name="T26" fmla="*/ 144 w 150"/>
                  <a:gd name="T27" fmla="*/ 197 h 214"/>
                  <a:gd name="T28" fmla="*/ 147 w 150"/>
                  <a:gd name="T29" fmla="*/ 211 h 214"/>
                  <a:gd name="T30" fmla="*/ 136 w 150"/>
                  <a:gd name="T31" fmla="*/ 185 h 214"/>
                  <a:gd name="T32" fmla="*/ 139 w 150"/>
                  <a:gd name="T33" fmla="*/ 171 h 214"/>
                  <a:gd name="T34" fmla="*/ 117 w 150"/>
                  <a:gd name="T35" fmla="*/ 158 h 214"/>
                  <a:gd name="T36" fmla="*/ 109 w 150"/>
                  <a:gd name="T37" fmla="*/ 157 h 214"/>
                  <a:gd name="T38" fmla="*/ 85 w 150"/>
                  <a:gd name="T39" fmla="*/ 154 h 214"/>
                  <a:gd name="T40" fmla="*/ 73 w 150"/>
                  <a:gd name="T41" fmla="*/ 158 h 214"/>
                  <a:gd name="T42" fmla="*/ 56 w 150"/>
                  <a:gd name="T43" fmla="*/ 109 h 214"/>
                  <a:gd name="T44" fmla="*/ 73 w 150"/>
                  <a:gd name="T45" fmla="*/ 83 h 214"/>
                  <a:gd name="T46" fmla="*/ 75 w 150"/>
                  <a:gd name="T47" fmla="*/ 75 h 214"/>
                  <a:gd name="T48" fmla="*/ 76 w 150"/>
                  <a:gd name="T49" fmla="*/ 47 h 214"/>
                  <a:gd name="T50" fmla="*/ 67 w 150"/>
                  <a:gd name="T51" fmla="*/ 15 h 214"/>
                  <a:gd name="T52" fmla="*/ 56 w 150"/>
                  <a:gd name="T53" fmla="*/ 13 h 214"/>
                  <a:gd name="T54" fmla="*/ 42 w 150"/>
                  <a:gd name="T55" fmla="*/ 7 h 214"/>
                  <a:gd name="T56" fmla="*/ 20 w 150"/>
                  <a:gd name="T57" fmla="*/ 1 h 214"/>
                  <a:gd name="T58" fmla="*/ 15 w 150"/>
                  <a:gd name="T59" fmla="*/ 10 h 214"/>
                  <a:gd name="T60" fmla="*/ 17 w 150"/>
                  <a:gd name="T61" fmla="*/ 61 h 214"/>
                  <a:gd name="T62" fmla="*/ 4 w 150"/>
                  <a:gd name="T63" fmla="*/ 7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214">
                    <a:moveTo>
                      <a:pt x="2" y="87"/>
                    </a:moveTo>
                    <a:cubicBezTo>
                      <a:pt x="1" y="93"/>
                      <a:pt x="6" y="93"/>
                      <a:pt x="6" y="96"/>
                    </a:cubicBezTo>
                    <a:cubicBezTo>
                      <a:pt x="7" y="102"/>
                      <a:pt x="8" y="109"/>
                      <a:pt x="11" y="114"/>
                    </a:cubicBezTo>
                    <a:cubicBezTo>
                      <a:pt x="13" y="118"/>
                      <a:pt x="15" y="122"/>
                      <a:pt x="15" y="128"/>
                    </a:cubicBezTo>
                    <a:cubicBezTo>
                      <a:pt x="16" y="131"/>
                      <a:pt x="21" y="138"/>
                      <a:pt x="20" y="131"/>
                    </a:cubicBezTo>
                    <a:cubicBezTo>
                      <a:pt x="26" y="133"/>
                      <a:pt x="23" y="143"/>
                      <a:pt x="29" y="145"/>
                    </a:cubicBezTo>
                    <a:cubicBezTo>
                      <a:pt x="38" y="148"/>
                      <a:pt x="31" y="136"/>
                      <a:pt x="31" y="132"/>
                    </a:cubicBezTo>
                    <a:cubicBezTo>
                      <a:pt x="33" y="133"/>
                      <a:pt x="52" y="139"/>
                      <a:pt x="45" y="145"/>
                    </a:cubicBezTo>
                    <a:cubicBezTo>
                      <a:pt x="42" y="147"/>
                      <a:pt x="40" y="149"/>
                      <a:pt x="37" y="151"/>
                    </a:cubicBezTo>
                    <a:cubicBezTo>
                      <a:pt x="33" y="155"/>
                      <a:pt x="37" y="163"/>
                      <a:pt x="38" y="167"/>
                    </a:cubicBezTo>
                    <a:cubicBezTo>
                      <a:pt x="40" y="167"/>
                      <a:pt x="41" y="166"/>
                      <a:pt x="40" y="163"/>
                    </a:cubicBezTo>
                    <a:cubicBezTo>
                      <a:pt x="45" y="163"/>
                      <a:pt x="48" y="166"/>
                      <a:pt x="47" y="171"/>
                    </a:cubicBezTo>
                    <a:cubicBezTo>
                      <a:pt x="48" y="165"/>
                      <a:pt x="52" y="171"/>
                      <a:pt x="51" y="174"/>
                    </a:cubicBezTo>
                    <a:cubicBezTo>
                      <a:pt x="54" y="173"/>
                      <a:pt x="58" y="175"/>
                      <a:pt x="61" y="173"/>
                    </a:cubicBezTo>
                    <a:cubicBezTo>
                      <a:pt x="63" y="170"/>
                      <a:pt x="63" y="167"/>
                      <a:pt x="66" y="165"/>
                    </a:cubicBezTo>
                    <a:cubicBezTo>
                      <a:pt x="66" y="165"/>
                      <a:pt x="71" y="162"/>
                      <a:pt x="72" y="162"/>
                    </a:cubicBezTo>
                    <a:cubicBezTo>
                      <a:pt x="75" y="165"/>
                      <a:pt x="80" y="167"/>
                      <a:pt x="84" y="170"/>
                    </a:cubicBezTo>
                    <a:cubicBezTo>
                      <a:pt x="88" y="174"/>
                      <a:pt x="96" y="180"/>
                      <a:pt x="98" y="186"/>
                    </a:cubicBezTo>
                    <a:cubicBezTo>
                      <a:pt x="98" y="188"/>
                      <a:pt x="102" y="191"/>
                      <a:pt x="102" y="187"/>
                    </a:cubicBezTo>
                    <a:cubicBezTo>
                      <a:pt x="102" y="186"/>
                      <a:pt x="102" y="184"/>
                      <a:pt x="101" y="182"/>
                    </a:cubicBezTo>
                    <a:cubicBezTo>
                      <a:pt x="100" y="181"/>
                      <a:pt x="96" y="175"/>
                      <a:pt x="98" y="176"/>
                    </a:cubicBezTo>
                    <a:cubicBezTo>
                      <a:pt x="94" y="173"/>
                      <a:pt x="95" y="167"/>
                      <a:pt x="92" y="163"/>
                    </a:cubicBezTo>
                    <a:cubicBezTo>
                      <a:pt x="98" y="162"/>
                      <a:pt x="104" y="169"/>
                      <a:pt x="107" y="174"/>
                    </a:cubicBezTo>
                    <a:cubicBezTo>
                      <a:pt x="111" y="180"/>
                      <a:pt x="118" y="180"/>
                      <a:pt x="121" y="187"/>
                    </a:cubicBezTo>
                    <a:cubicBezTo>
                      <a:pt x="122" y="189"/>
                      <a:pt x="120" y="193"/>
                      <a:pt x="123" y="193"/>
                    </a:cubicBezTo>
                    <a:cubicBezTo>
                      <a:pt x="126" y="194"/>
                      <a:pt x="128" y="196"/>
                      <a:pt x="131" y="197"/>
                    </a:cubicBezTo>
                    <a:cubicBezTo>
                      <a:pt x="133" y="198"/>
                      <a:pt x="135" y="201"/>
                      <a:pt x="137" y="200"/>
                    </a:cubicBezTo>
                    <a:cubicBezTo>
                      <a:pt x="139" y="199"/>
                      <a:pt x="142" y="196"/>
                      <a:pt x="144" y="197"/>
                    </a:cubicBezTo>
                    <a:cubicBezTo>
                      <a:pt x="144" y="200"/>
                      <a:pt x="137" y="202"/>
                      <a:pt x="140" y="206"/>
                    </a:cubicBezTo>
                    <a:cubicBezTo>
                      <a:pt x="141" y="207"/>
                      <a:pt x="146" y="214"/>
                      <a:pt x="147" y="211"/>
                    </a:cubicBezTo>
                    <a:cubicBezTo>
                      <a:pt x="150" y="205"/>
                      <a:pt x="147" y="184"/>
                      <a:pt x="136" y="192"/>
                    </a:cubicBezTo>
                    <a:cubicBezTo>
                      <a:pt x="135" y="189"/>
                      <a:pt x="136" y="188"/>
                      <a:pt x="136" y="185"/>
                    </a:cubicBezTo>
                    <a:cubicBezTo>
                      <a:pt x="135" y="182"/>
                      <a:pt x="131" y="178"/>
                      <a:pt x="128" y="177"/>
                    </a:cubicBezTo>
                    <a:cubicBezTo>
                      <a:pt x="121" y="173"/>
                      <a:pt x="136" y="169"/>
                      <a:pt x="139" y="171"/>
                    </a:cubicBezTo>
                    <a:cubicBezTo>
                      <a:pt x="139" y="167"/>
                      <a:pt x="132" y="165"/>
                      <a:pt x="128" y="165"/>
                    </a:cubicBezTo>
                    <a:cubicBezTo>
                      <a:pt x="122" y="164"/>
                      <a:pt x="121" y="159"/>
                      <a:pt x="117" y="158"/>
                    </a:cubicBezTo>
                    <a:cubicBezTo>
                      <a:pt x="115" y="162"/>
                      <a:pt x="123" y="168"/>
                      <a:pt x="117" y="170"/>
                    </a:cubicBezTo>
                    <a:cubicBezTo>
                      <a:pt x="112" y="172"/>
                      <a:pt x="111" y="161"/>
                      <a:pt x="109" y="157"/>
                    </a:cubicBezTo>
                    <a:cubicBezTo>
                      <a:pt x="104" y="150"/>
                      <a:pt x="87" y="144"/>
                      <a:pt x="87" y="157"/>
                    </a:cubicBezTo>
                    <a:cubicBezTo>
                      <a:pt x="87" y="156"/>
                      <a:pt x="86" y="155"/>
                      <a:pt x="85" y="154"/>
                    </a:cubicBezTo>
                    <a:cubicBezTo>
                      <a:pt x="81" y="157"/>
                      <a:pt x="89" y="160"/>
                      <a:pt x="87" y="162"/>
                    </a:cubicBezTo>
                    <a:cubicBezTo>
                      <a:pt x="83" y="166"/>
                      <a:pt x="76" y="161"/>
                      <a:pt x="73" y="158"/>
                    </a:cubicBezTo>
                    <a:cubicBezTo>
                      <a:pt x="70" y="155"/>
                      <a:pt x="60" y="137"/>
                      <a:pt x="68" y="137"/>
                    </a:cubicBezTo>
                    <a:cubicBezTo>
                      <a:pt x="60" y="132"/>
                      <a:pt x="53" y="118"/>
                      <a:pt x="56" y="109"/>
                    </a:cubicBezTo>
                    <a:cubicBezTo>
                      <a:pt x="59" y="104"/>
                      <a:pt x="56" y="99"/>
                      <a:pt x="58" y="94"/>
                    </a:cubicBezTo>
                    <a:cubicBezTo>
                      <a:pt x="60" y="88"/>
                      <a:pt x="68" y="87"/>
                      <a:pt x="73" y="83"/>
                    </a:cubicBezTo>
                    <a:cubicBezTo>
                      <a:pt x="72" y="85"/>
                      <a:pt x="72" y="86"/>
                      <a:pt x="71" y="88"/>
                    </a:cubicBezTo>
                    <a:cubicBezTo>
                      <a:pt x="75" y="84"/>
                      <a:pt x="73" y="79"/>
                      <a:pt x="75" y="75"/>
                    </a:cubicBezTo>
                    <a:cubicBezTo>
                      <a:pt x="78" y="67"/>
                      <a:pt x="81" y="60"/>
                      <a:pt x="79" y="52"/>
                    </a:cubicBezTo>
                    <a:cubicBezTo>
                      <a:pt x="75" y="54"/>
                      <a:pt x="77" y="48"/>
                      <a:pt x="76" y="47"/>
                    </a:cubicBezTo>
                    <a:cubicBezTo>
                      <a:pt x="72" y="42"/>
                      <a:pt x="68" y="41"/>
                      <a:pt x="66" y="34"/>
                    </a:cubicBezTo>
                    <a:cubicBezTo>
                      <a:pt x="64" y="27"/>
                      <a:pt x="64" y="22"/>
                      <a:pt x="67" y="15"/>
                    </a:cubicBezTo>
                    <a:cubicBezTo>
                      <a:pt x="68" y="11"/>
                      <a:pt x="64" y="2"/>
                      <a:pt x="61" y="7"/>
                    </a:cubicBezTo>
                    <a:cubicBezTo>
                      <a:pt x="60" y="9"/>
                      <a:pt x="59" y="13"/>
                      <a:pt x="56" y="13"/>
                    </a:cubicBezTo>
                    <a:cubicBezTo>
                      <a:pt x="54" y="12"/>
                      <a:pt x="49" y="10"/>
                      <a:pt x="47" y="12"/>
                    </a:cubicBezTo>
                    <a:cubicBezTo>
                      <a:pt x="46" y="10"/>
                      <a:pt x="44" y="8"/>
                      <a:pt x="42" y="7"/>
                    </a:cubicBezTo>
                    <a:cubicBezTo>
                      <a:pt x="37" y="4"/>
                      <a:pt x="32" y="0"/>
                      <a:pt x="27" y="2"/>
                    </a:cubicBezTo>
                    <a:cubicBezTo>
                      <a:pt x="24" y="3"/>
                      <a:pt x="22" y="1"/>
                      <a:pt x="20" y="1"/>
                    </a:cubicBezTo>
                    <a:cubicBezTo>
                      <a:pt x="18" y="1"/>
                      <a:pt x="19" y="4"/>
                      <a:pt x="17" y="4"/>
                    </a:cubicBezTo>
                    <a:cubicBezTo>
                      <a:pt x="12" y="4"/>
                      <a:pt x="15" y="7"/>
                      <a:pt x="15" y="10"/>
                    </a:cubicBezTo>
                    <a:cubicBezTo>
                      <a:pt x="15" y="16"/>
                      <a:pt x="13" y="23"/>
                      <a:pt x="12" y="29"/>
                    </a:cubicBezTo>
                    <a:cubicBezTo>
                      <a:pt x="11" y="40"/>
                      <a:pt x="19" y="50"/>
                      <a:pt x="17" y="61"/>
                    </a:cubicBezTo>
                    <a:cubicBezTo>
                      <a:pt x="15" y="71"/>
                      <a:pt x="19" y="78"/>
                      <a:pt x="20" y="86"/>
                    </a:cubicBezTo>
                    <a:cubicBezTo>
                      <a:pt x="22" y="97"/>
                      <a:pt x="5" y="83"/>
                      <a:pt x="4" y="78"/>
                    </a:cubicBezTo>
                    <a:cubicBezTo>
                      <a:pt x="0" y="80"/>
                      <a:pt x="1" y="84"/>
                      <a:pt x="2" y="8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586">
                <a:extLst>
                  <a:ext uri="{FF2B5EF4-FFF2-40B4-BE49-F238E27FC236}">
                    <a16:creationId xmlns:a16="http://schemas.microsoft.com/office/drawing/2014/main" id="{541F87AD-E912-4E9B-AC1A-B0BD9E407E38}"/>
                  </a:ext>
                </a:extLst>
              </p:cNvPr>
              <p:cNvSpPr>
                <a:spLocks/>
              </p:cNvSpPr>
              <p:nvPr/>
            </p:nvSpPr>
            <p:spPr bwMode="auto">
              <a:xfrm>
                <a:off x="10577516" y="3872550"/>
                <a:ext cx="324785" cy="462706"/>
              </a:xfrm>
              <a:custGeom>
                <a:avLst/>
                <a:gdLst>
                  <a:gd name="T0" fmla="*/ 6 w 150"/>
                  <a:gd name="T1" fmla="*/ 96 h 214"/>
                  <a:gd name="T2" fmla="*/ 15 w 150"/>
                  <a:gd name="T3" fmla="*/ 128 h 214"/>
                  <a:gd name="T4" fmla="*/ 29 w 150"/>
                  <a:gd name="T5" fmla="*/ 145 h 214"/>
                  <a:gd name="T6" fmla="*/ 45 w 150"/>
                  <a:gd name="T7" fmla="*/ 145 h 214"/>
                  <a:gd name="T8" fmla="*/ 38 w 150"/>
                  <a:gd name="T9" fmla="*/ 167 h 214"/>
                  <a:gd name="T10" fmla="*/ 47 w 150"/>
                  <a:gd name="T11" fmla="*/ 171 h 214"/>
                  <a:gd name="T12" fmla="*/ 61 w 150"/>
                  <a:gd name="T13" fmla="*/ 173 h 214"/>
                  <a:gd name="T14" fmla="*/ 72 w 150"/>
                  <a:gd name="T15" fmla="*/ 162 h 214"/>
                  <a:gd name="T16" fmla="*/ 98 w 150"/>
                  <a:gd name="T17" fmla="*/ 186 h 214"/>
                  <a:gd name="T18" fmla="*/ 101 w 150"/>
                  <a:gd name="T19" fmla="*/ 182 h 214"/>
                  <a:gd name="T20" fmla="*/ 92 w 150"/>
                  <a:gd name="T21" fmla="*/ 163 h 214"/>
                  <a:gd name="T22" fmla="*/ 121 w 150"/>
                  <a:gd name="T23" fmla="*/ 187 h 214"/>
                  <a:gd name="T24" fmla="*/ 131 w 150"/>
                  <a:gd name="T25" fmla="*/ 197 h 214"/>
                  <a:gd name="T26" fmla="*/ 144 w 150"/>
                  <a:gd name="T27" fmla="*/ 197 h 214"/>
                  <a:gd name="T28" fmla="*/ 147 w 150"/>
                  <a:gd name="T29" fmla="*/ 211 h 214"/>
                  <a:gd name="T30" fmla="*/ 136 w 150"/>
                  <a:gd name="T31" fmla="*/ 185 h 214"/>
                  <a:gd name="T32" fmla="*/ 139 w 150"/>
                  <a:gd name="T33" fmla="*/ 171 h 214"/>
                  <a:gd name="T34" fmla="*/ 117 w 150"/>
                  <a:gd name="T35" fmla="*/ 158 h 214"/>
                  <a:gd name="T36" fmla="*/ 109 w 150"/>
                  <a:gd name="T37" fmla="*/ 157 h 214"/>
                  <a:gd name="T38" fmla="*/ 85 w 150"/>
                  <a:gd name="T39" fmla="*/ 154 h 214"/>
                  <a:gd name="T40" fmla="*/ 73 w 150"/>
                  <a:gd name="T41" fmla="*/ 158 h 214"/>
                  <a:gd name="T42" fmla="*/ 56 w 150"/>
                  <a:gd name="T43" fmla="*/ 109 h 214"/>
                  <a:gd name="T44" fmla="*/ 73 w 150"/>
                  <a:gd name="T45" fmla="*/ 83 h 214"/>
                  <a:gd name="T46" fmla="*/ 75 w 150"/>
                  <a:gd name="T47" fmla="*/ 75 h 214"/>
                  <a:gd name="T48" fmla="*/ 76 w 150"/>
                  <a:gd name="T49" fmla="*/ 47 h 214"/>
                  <a:gd name="T50" fmla="*/ 67 w 150"/>
                  <a:gd name="T51" fmla="*/ 15 h 214"/>
                  <a:gd name="T52" fmla="*/ 56 w 150"/>
                  <a:gd name="T53" fmla="*/ 13 h 214"/>
                  <a:gd name="T54" fmla="*/ 42 w 150"/>
                  <a:gd name="T55" fmla="*/ 7 h 214"/>
                  <a:gd name="T56" fmla="*/ 20 w 150"/>
                  <a:gd name="T57" fmla="*/ 1 h 214"/>
                  <a:gd name="T58" fmla="*/ 15 w 150"/>
                  <a:gd name="T59" fmla="*/ 10 h 214"/>
                  <a:gd name="T60" fmla="*/ 17 w 150"/>
                  <a:gd name="T61" fmla="*/ 61 h 214"/>
                  <a:gd name="T62" fmla="*/ 4 w 150"/>
                  <a:gd name="T63" fmla="*/ 7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214">
                    <a:moveTo>
                      <a:pt x="2" y="87"/>
                    </a:moveTo>
                    <a:cubicBezTo>
                      <a:pt x="1" y="93"/>
                      <a:pt x="6" y="93"/>
                      <a:pt x="6" y="96"/>
                    </a:cubicBezTo>
                    <a:cubicBezTo>
                      <a:pt x="7" y="102"/>
                      <a:pt x="8" y="109"/>
                      <a:pt x="11" y="114"/>
                    </a:cubicBezTo>
                    <a:cubicBezTo>
                      <a:pt x="13" y="118"/>
                      <a:pt x="15" y="122"/>
                      <a:pt x="15" y="128"/>
                    </a:cubicBezTo>
                    <a:cubicBezTo>
                      <a:pt x="16" y="131"/>
                      <a:pt x="21" y="138"/>
                      <a:pt x="20" y="131"/>
                    </a:cubicBezTo>
                    <a:cubicBezTo>
                      <a:pt x="26" y="133"/>
                      <a:pt x="23" y="143"/>
                      <a:pt x="29" y="145"/>
                    </a:cubicBezTo>
                    <a:cubicBezTo>
                      <a:pt x="38" y="148"/>
                      <a:pt x="31" y="136"/>
                      <a:pt x="31" y="132"/>
                    </a:cubicBezTo>
                    <a:cubicBezTo>
                      <a:pt x="33" y="133"/>
                      <a:pt x="52" y="139"/>
                      <a:pt x="45" y="145"/>
                    </a:cubicBezTo>
                    <a:cubicBezTo>
                      <a:pt x="42" y="147"/>
                      <a:pt x="40" y="149"/>
                      <a:pt x="37" y="151"/>
                    </a:cubicBezTo>
                    <a:cubicBezTo>
                      <a:pt x="33" y="155"/>
                      <a:pt x="37" y="163"/>
                      <a:pt x="38" y="167"/>
                    </a:cubicBezTo>
                    <a:cubicBezTo>
                      <a:pt x="40" y="167"/>
                      <a:pt x="41" y="166"/>
                      <a:pt x="40" y="163"/>
                    </a:cubicBezTo>
                    <a:cubicBezTo>
                      <a:pt x="45" y="163"/>
                      <a:pt x="48" y="166"/>
                      <a:pt x="47" y="171"/>
                    </a:cubicBezTo>
                    <a:cubicBezTo>
                      <a:pt x="48" y="165"/>
                      <a:pt x="52" y="171"/>
                      <a:pt x="51" y="174"/>
                    </a:cubicBezTo>
                    <a:cubicBezTo>
                      <a:pt x="54" y="173"/>
                      <a:pt x="58" y="175"/>
                      <a:pt x="61" y="173"/>
                    </a:cubicBezTo>
                    <a:cubicBezTo>
                      <a:pt x="63" y="170"/>
                      <a:pt x="63" y="167"/>
                      <a:pt x="66" y="165"/>
                    </a:cubicBezTo>
                    <a:cubicBezTo>
                      <a:pt x="66" y="165"/>
                      <a:pt x="71" y="162"/>
                      <a:pt x="72" y="162"/>
                    </a:cubicBezTo>
                    <a:cubicBezTo>
                      <a:pt x="75" y="165"/>
                      <a:pt x="80" y="167"/>
                      <a:pt x="84" y="170"/>
                    </a:cubicBezTo>
                    <a:cubicBezTo>
                      <a:pt x="88" y="174"/>
                      <a:pt x="96" y="180"/>
                      <a:pt x="98" y="186"/>
                    </a:cubicBezTo>
                    <a:cubicBezTo>
                      <a:pt x="98" y="188"/>
                      <a:pt x="102" y="191"/>
                      <a:pt x="102" y="187"/>
                    </a:cubicBezTo>
                    <a:cubicBezTo>
                      <a:pt x="102" y="186"/>
                      <a:pt x="102" y="184"/>
                      <a:pt x="101" y="182"/>
                    </a:cubicBezTo>
                    <a:cubicBezTo>
                      <a:pt x="100" y="181"/>
                      <a:pt x="96" y="175"/>
                      <a:pt x="98" y="176"/>
                    </a:cubicBezTo>
                    <a:cubicBezTo>
                      <a:pt x="94" y="173"/>
                      <a:pt x="95" y="167"/>
                      <a:pt x="92" y="163"/>
                    </a:cubicBezTo>
                    <a:cubicBezTo>
                      <a:pt x="98" y="162"/>
                      <a:pt x="104" y="169"/>
                      <a:pt x="107" y="174"/>
                    </a:cubicBezTo>
                    <a:cubicBezTo>
                      <a:pt x="111" y="180"/>
                      <a:pt x="118" y="180"/>
                      <a:pt x="121" y="187"/>
                    </a:cubicBezTo>
                    <a:cubicBezTo>
                      <a:pt x="122" y="189"/>
                      <a:pt x="120" y="193"/>
                      <a:pt x="123" y="193"/>
                    </a:cubicBezTo>
                    <a:cubicBezTo>
                      <a:pt x="126" y="194"/>
                      <a:pt x="128" y="196"/>
                      <a:pt x="131" y="197"/>
                    </a:cubicBezTo>
                    <a:cubicBezTo>
                      <a:pt x="133" y="198"/>
                      <a:pt x="135" y="201"/>
                      <a:pt x="137" y="200"/>
                    </a:cubicBezTo>
                    <a:cubicBezTo>
                      <a:pt x="139" y="199"/>
                      <a:pt x="142" y="196"/>
                      <a:pt x="144" y="197"/>
                    </a:cubicBezTo>
                    <a:cubicBezTo>
                      <a:pt x="144" y="200"/>
                      <a:pt x="137" y="202"/>
                      <a:pt x="140" y="206"/>
                    </a:cubicBezTo>
                    <a:cubicBezTo>
                      <a:pt x="141" y="207"/>
                      <a:pt x="146" y="214"/>
                      <a:pt x="147" y="211"/>
                    </a:cubicBezTo>
                    <a:cubicBezTo>
                      <a:pt x="150" y="205"/>
                      <a:pt x="147" y="184"/>
                      <a:pt x="136" y="192"/>
                    </a:cubicBezTo>
                    <a:cubicBezTo>
                      <a:pt x="135" y="189"/>
                      <a:pt x="136" y="188"/>
                      <a:pt x="136" y="185"/>
                    </a:cubicBezTo>
                    <a:cubicBezTo>
                      <a:pt x="135" y="182"/>
                      <a:pt x="131" y="178"/>
                      <a:pt x="128" y="177"/>
                    </a:cubicBezTo>
                    <a:cubicBezTo>
                      <a:pt x="121" y="173"/>
                      <a:pt x="136" y="169"/>
                      <a:pt x="139" y="171"/>
                    </a:cubicBezTo>
                    <a:cubicBezTo>
                      <a:pt x="139" y="167"/>
                      <a:pt x="132" y="165"/>
                      <a:pt x="128" y="165"/>
                    </a:cubicBezTo>
                    <a:cubicBezTo>
                      <a:pt x="122" y="164"/>
                      <a:pt x="121" y="159"/>
                      <a:pt x="117" y="158"/>
                    </a:cubicBezTo>
                    <a:cubicBezTo>
                      <a:pt x="115" y="162"/>
                      <a:pt x="123" y="168"/>
                      <a:pt x="117" y="170"/>
                    </a:cubicBezTo>
                    <a:cubicBezTo>
                      <a:pt x="112" y="172"/>
                      <a:pt x="111" y="161"/>
                      <a:pt x="109" y="157"/>
                    </a:cubicBezTo>
                    <a:cubicBezTo>
                      <a:pt x="104" y="150"/>
                      <a:pt x="87" y="144"/>
                      <a:pt x="87" y="157"/>
                    </a:cubicBezTo>
                    <a:cubicBezTo>
                      <a:pt x="87" y="156"/>
                      <a:pt x="86" y="155"/>
                      <a:pt x="85" y="154"/>
                    </a:cubicBezTo>
                    <a:cubicBezTo>
                      <a:pt x="81" y="157"/>
                      <a:pt x="89" y="160"/>
                      <a:pt x="87" y="162"/>
                    </a:cubicBezTo>
                    <a:cubicBezTo>
                      <a:pt x="83" y="166"/>
                      <a:pt x="76" y="161"/>
                      <a:pt x="73" y="158"/>
                    </a:cubicBezTo>
                    <a:cubicBezTo>
                      <a:pt x="70" y="155"/>
                      <a:pt x="60" y="137"/>
                      <a:pt x="68" y="137"/>
                    </a:cubicBezTo>
                    <a:cubicBezTo>
                      <a:pt x="60" y="132"/>
                      <a:pt x="53" y="118"/>
                      <a:pt x="56" y="109"/>
                    </a:cubicBezTo>
                    <a:cubicBezTo>
                      <a:pt x="59" y="104"/>
                      <a:pt x="56" y="99"/>
                      <a:pt x="58" y="94"/>
                    </a:cubicBezTo>
                    <a:cubicBezTo>
                      <a:pt x="60" y="88"/>
                      <a:pt x="68" y="87"/>
                      <a:pt x="73" y="83"/>
                    </a:cubicBezTo>
                    <a:cubicBezTo>
                      <a:pt x="72" y="85"/>
                      <a:pt x="72" y="86"/>
                      <a:pt x="71" y="88"/>
                    </a:cubicBezTo>
                    <a:cubicBezTo>
                      <a:pt x="75" y="84"/>
                      <a:pt x="73" y="79"/>
                      <a:pt x="75" y="75"/>
                    </a:cubicBezTo>
                    <a:cubicBezTo>
                      <a:pt x="78" y="67"/>
                      <a:pt x="81" y="60"/>
                      <a:pt x="79" y="52"/>
                    </a:cubicBezTo>
                    <a:cubicBezTo>
                      <a:pt x="75" y="54"/>
                      <a:pt x="77" y="48"/>
                      <a:pt x="76" y="47"/>
                    </a:cubicBezTo>
                    <a:cubicBezTo>
                      <a:pt x="72" y="42"/>
                      <a:pt x="68" y="41"/>
                      <a:pt x="66" y="34"/>
                    </a:cubicBezTo>
                    <a:cubicBezTo>
                      <a:pt x="64" y="27"/>
                      <a:pt x="64" y="22"/>
                      <a:pt x="67" y="15"/>
                    </a:cubicBezTo>
                    <a:cubicBezTo>
                      <a:pt x="68" y="11"/>
                      <a:pt x="64" y="2"/>
                      <a:pt x="61" y="7"/>
                    </a:cubicBezTo>
                    <a:cubicBezTo>
                      <a:pt x="60" y="9"/>
                      <a:pt x="59" y="13"/>
                      <a:pt x="56" y="13"/>
                    </a:cubicBezTo>
                    <a:cubicBezTo>
                      <a:pt x="54" y="12"/>
                      <a:pt x="49" y="10"/>
                      <a:pt x="47" y="12"/>
                    </a:cubicBezTo>
                    <a:cubicBezTo>
                      <a:pt x="46" y="10"/>
                      <a:pt x="44" y="8"/>
                      <a:pt x="42" y="7"/>
                    </a:cubicBezTo>
                    <a:cubicBezTo>
                      <a:pt x="37" y="4"/>
                      <a:pt x="32" y="0"/>
                      <a:pt x="27" y="2"/>
                    </a:cubicBezTo>
                    <a:cubicBezTo>
                      <a:pt x="24" y="3"/>
                      <a:pt x="22" y="1"/>
                      <a:pt x="20" y="1"/>
                    </a:cubicBezTo>
                    <a:cubicBezTo>
                      <a:pt x="18" y="1"/>
                      <a:pt x="19" y="4"/>
                      <a:pt x="17" y="4"/>
                    </a:cubicBezTo>
                    <a:cubicBezTo>
                      <a:pt x="12" y="4"/>
                      <a:pt x="15" y="7"/>
                      <a:pt x="15" y="10"/>
                    </a:cubicBezTo>
                    <a:cubicBezTo>
                      <a:pt x="15" y="16"/>
                      <a:pt x="13" y="23"/>
                      <a:pt x="12" y="29"/>
                    </a:cubicBezTo>
                    <a:cubicBezTo>
                      <a:pt x="11" y="40"/>
                      <a:pt x="19" y="50"/>
                      <a:pt x="17" y="61"/>
                    </a:cubicBezTo>
                    <a:cubicBezTo>
                      <a:pt x="15" y="71"/>
                      <a:pt x="19" y="78"/>
                      <a:pt x="20" y="86"/>
                    </a:cubicBezTo>
                    <a:cubicBezTo>
                      <a:pt x="22" y="97"/>
                      <a:pt x="5" y="83"/>
                      <a:pt x="4" y="78"/>
                    </a:cubicBezTo>
                    <a:cubicBezTo>
                      <a:pt x="0" y="80"/>
                      <a:pt x="1" y="84"/>
                      <a:pt x="2" y="8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9" name="Freeform 587">
                <a:extLst>
                  <a:ext uri="{FF2B5EF4-FFF2-40B4-BE49-F238E27FC236}">
                    <a16:creationId xmlns:a16="http://schemas.microsoft.com/office/drawing/2014/main" id="{8CCA7BA2-A9CE-4C2F-803B-6BF515D05765}"/>
                  </a:ext>
                </a:extLst>
              </p:cNvPr>
              <p:cNvSpPr>
                <a:spLocks/>
              </p:cNvSpPr>
              <p:nvPr/>
            </p:nvSpPr>
            <p:spPr bwMode="auto">
              <a:xfrm>
                <a:off x="10613109" y="4344154"/>
                <a:ext cx="40043" cy="26695"/>
              </a:xfrm>
              <a:custGeom>
                <a:avLst/>
                <a:gdLst>
                  <a:gd name="T0" fmla="*/ 8 w 20"/>
                  <a:gd name="T1" fmla="*/ 2 h 11"/>
                  <a:gd name="T2" fmla="*/ 5 w 20"/>
                  <a:gd name="T3" fmla="*/ 0 h 11"/>
                  <a:gd name="T4" fmla="*/ 20 w 20"/>
                  <a:gd name="T5" fmla="*/ 11 h 11"/>
                  <a:gd name="T6" fmla="*/ 17 w 20"/>
                  <a:gd name="T7" fmla="*/ 6 h 11"/>
                  <a:gd name="T8" fmla="*/ 8 w 20"/>
                  <a:gd name="T9" fmla="*/ 2 h 11"/>
                </a:gdLst>
                <a:ahLst/>
                <a:cxnLst>
                  <a:cxn ang="0">
                    <a:pos x="T0" y="T1"/>
                  </a:cxn>
                  <a:cxn ang="0">
                    <a:pos x="T2" y="T3"/>
                  </a:cxn>
                  <a:cxn ang="0">
                    <a:pos x="T4" y="T5"/>
                  </a:cxn>
                  <a:cxn ang="0">
                    <a:pos x="T6" y="T7"/>
                  </a:cxn>
                  <a:cxn ang="0">
                    <a:pos x="T8" y="T9"/>
                  </a:cxn>
                </a:cxnLst>
                <a:rect l="0" t="0" r="r" b="b"/>
                <a:pathLst>
                  <a:path w="20" h="11">
                    <a:moveTo>
                      <a:pt x="8" y="2"/>
                    </a:moveTo>
                    <a:cubicBezTo>
                      <a:pt x="8" y="1"/>
                      <a:pt x="7" y="0"/>
                      <a:pt x="5" y="0"/>
                    </a:cubicBezTo>
                    <a:cubicBezTo>
                      <a:pt x="0" y="9"/>
                      <a:pt x="13" y="11"/>
                      <a:pt x="20" y="11"/>
                    </a:cubicBezTo>
                    <a:cubicBezTo>
                      <a:pt x="20" y="9"/>
                      <a:pt x="19" y="7"/>
                      <a:pt x="17" y="6"/>
                    </a:cubicBezTo>
                    <a:cubicBezTo>
                      <a:pt x="14" y="4"/>
                      <a:pt x="12" y="5"/>
                      <a:pt x="8" y="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588">
                <a:extLst>
                  <a:ext uri="{FF2B5EF4-FFF2-40B4-BE49-F238E27FC236}">
                    <a16:creationId xmlns:a16="http://schemas.microsoft.com/office/drawing/2014/main" id="{F630858B-6121-46ED-967C-A1BA1BC960F8}"/>
                  </a:ext>
                </a:extLst>
              </p:cNvPr>
              <p:cNvSpPr>
                <a:spLocks/>
              </p:cNvSpPr>
              <p:nvPr/>
            </p:nvSpPr>
            <p:spPr bwMode="auto">
              <a:xfrm>
                <a:off x="10613109" y="4344154"/>
                <a:ext cx="40043" cy="26695"/>
              </a:xfrm>
              <a:custGeom>
                <a:avLst/>
                <a:gdLst>
                  <a:gd name="T0" fmla="*/ 8 w 20"/>
                  <a:gd name="T1" fmla="*/ 2 h 11"/>
                  <a:gd name="T2" fmla="*/ 5 w 20"/>
                  <a:gd name="T3" fmla="*/ 0 h 11"/>
                  <a:gd name="T4" fmla="*/ 20 w 20"/>
                  <a:gd name="T5" fmla="*/ 11 h 11"/>
                  <a:gd name="T6" fmla="*/ 17 w 20"/>
                  <a:gd name="T7" fmla="*/ 6 h 11"/>
                  <a:gd name="T8" fmla="*/ 8 w 20"/>
                  <a:gd name="T9" fmla="*/ 2 h 11"/>
                </a:gdLst>
                <a:ahLst/>
                <a:cxnLst>
                  <a:cxn ang="0">
                    <a:pos x="T0" y="T1"/>
                  </a:cxn>
                  <a:cxn ang="0">
                    <a:pos x="T2" y="T3"/>
                  </a:cxn>
                  <a:cxn ang="0">
                    <a:pos x="T4" y="T5"/>
                  </a:cxn>
                  <a:cxn ang="0">
                    <a:pos x="T6" y="T7"/>
                  </a:cxn>
                  <a:cxn ang="0">
                    <a:pos x="T8" y="T9"/>
                  </a:cxn>
                </a:cxnLst>
                <a:rect l="0" t="0" r="r" b="b"/>
                <a:pathLst>
                  <a:path w="20" h="11">
                    <a:moveTo>
                      <a:pt x="8" y="2"/>
                    </a:moveTo>
                    <a:cubicBezTo>
                      <a:pt x="8" y="1"/>
                      <a:pt x="7" y="0"/>
                      <a:pt x="5" y="0"/>
                    </a:cubicBezTo>
                    <a:cubicBezTo>
                      <a:pt x="0" y="9"/>
                      <a:pt x="13" y="11"/>
                      <a:pt x="20" y="11"/>
                    </a:cubicBezTo>
                    <a:cubicBezTo>
                      <a:pt x="20" y="9"/>
                      <a:pt x="19" y="7"/>
                      <a:pt x="17" y="6"/>
                    </a:cubicBezTo>
                    <a:cubicBezTo>
                      <a:pt x="14" y="4"/>
                      <a:pt x="12" y="5"/>
                      <a:pt x="8" y="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1" name="Freeform 589">
                <a:extLst>
                  <a:ext uri="{FF2B5EF4-FFF2-40B4-BE49-F238E27FC236}">
                    <a16:creationId xmlns:a16="http://schemas.microsoft.com/office/drawing/2014/main" id="{B3B93CB4-6403-4A94-A24B-925CC98A4945}"/>
                  </a:ext>
                </a:extLst>
              </p:cNvPr>
              <p:cNvSpPr>
                <a:spLocks/>
              </p:cNvSpPr>
              <p:nvPr/>
            </p:nvSpPr>
            <p:spPr bwMode="auto">
              <a:xfrm>
                <a:off x="10622007" y="4232928"/>
                <a:ext cx="13349" cy="13349"/>
              </a:xfrm>
              <a:custGeom>
                <a:avLst/>
                <a:gdLst>
                  <a:gd name="T0" fmla="*/ 0 w 7"/>
                  <a:gd name="T1" fmla="*/ 0 h 6"/>
                  <a:gd name="T2" fmla="*/ 7 w 7"/>
                  <a:gd name="T3" fmla="*/ 6 h 6"/>
                  <a:gd name="T4" fmla="*/ 0 w 7"/>
                  <a:gd name="T5" fmla="*/ 0 h 6"/>
                </a:gdLst>
                <a:ahLst/>
                <a:cxnLst>
                  <a:cxn ang="0">
                    <a:pos x="T0" y="T1"/>
                  </a:cxn>
                  <a:cxn ang="0">
                    <a:pos x="T2" y="T3"/>
                  </a:cxn>
                  <a:cxn ang="0">
                    <a:pos x="T4" y="T5"/>
                  </a:cxn>
                </a:cxnLst>
                <a:rect l="0" t="0" r="r" b="b"/>
                <a:pathLst>
                  <a:path w="7" h="6">
                    <a:moveTo>
                      <a:pt x="0" y="0"/>
                    </a:moveTo>
                    <a:cubicBezTo>
                      <a:pt x="1" y="3"/>
                      <a:pt x="4" y="5"/>
                      <a:pt x="7" y="6"/>
                    </a:cubicBezTo>
                    <a:cubicBezTo>
                      <a:pt x="7" y="3"/>
                      <a:pt x="4" y="0"/>
                      <a:pt x="0"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590">
                <a:extLst>
                  <a:ext uri="{FF2B5EF4-FFF2-40B4-BE49-F238E27FC236}">
                    <a16:creationId xmlns:a16="http://schemas.microsoft.com/office/drawing/2014/main" id="{2DCA165C-74F2-407D-9372-0528ADD0617F}"/>
                  </a:ext>
                </a:extLst>
              </p:cNvPr>
              <p:cNvSpPr>
                <a:spLocks/>
              </p:cNvSpPr>
              <p:nvPr/>
            </p:nvSpPr>
            <p:spPr bwMode="auto">
              <a:xfrm>
                <a:off x="10622007" y="4232928"/>
                <a:ext cx="13349" cy="13349"/>
              </a:xfrm>
              <a:custGeom>
                <a:avLst/>
                <a:gdLst>
                  <a:gd name="T0" fmla="*/ 0 w 7"/>
                  <a:gd name="T1" fmla="*/ 0 h 6"/>
                  <a:gd name="T2" fmla="*/ 7 w 7"/>
                  <a:gd name="T3" fmla="*/ 6 h 6"/>
                  <a:gd name="T4" fmla="*/ 0 w 7"/>
                  <a:gd name="T5" fmla="*/ 0 h 6"/>
                </a:gdLst>
                <a:ahLst/>
                <a:cxnLst>
                  <a:cxn ang="0">
                    <a:pos x="T0" y="T1"/>
                  </a:cxn>
                  <a:cxn ang="0">
                    <a:pos x="T2" y="T3"/>
                  </a:cxn>
                  <a:cxn ang="0">
                    <a:pos x="T4" y="T5"/>
                  </a:cxn>
                </a:cxnLst>
                <a:rect l="0" t="0" r="r" b="b"/>
                <a:pathLst>
                  <a:path w="7" h="6">
                    <a:moveTo>
                      <a:pt x="0" y="0"/>
                    </a:moveTo>
                    <a:cubicBezTo>
                      <a:pt x="1" y="3"/>
                      <a:pt x="4" y="5"/>
                      <a:pt x="7" y="6"/>
                    </a:cubicBezTo>
                    <a:cubicBezTo>
                      <a:pt x="7" y="3"/>
                      <a:pt x="4" y="0"/>
                      <a:pt x="0"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3" name="Freeform 591">
                <a:extLst>
                  <a:ext uri="{FF2B5EF4-FFF2-40B4-BE49-F238E27FC236}">
                    <a16:creationId xmlns:a16="http://schemas.microsoft.com/office/drawing/2014/main" id="{BF152D22-C252-42FD-AF17-8DA63F18B2EA}"/>
                  </a:ext>
                </a:extLst>
              </p:cNvPr>
              <p:cNvSpPr>
                <a:spLocks/>
              </p:cNvSpPr>
              <p:nvPr/>
            </p:nvSpPr>
            <p:spPr bwMode="auto">
              <a:xfrm>
                <a:off x="10626455" y="4375299"/>
                <a:ext cx="13349" cy="17796"/>
              </a:xfrm>
              <a:custGeom>
                <a:avLst/>
                <a:gdLst>
                  <a:gd name="T0" fmla="*/ 4 w 7"/>
                  <a:gd name="T1" fmla="*/ 0 h 9"/>
                  <a:gd name="T2" fmla="*/ 0 w 7"/>
                  <a:gd name="T3" fmla="*/ 1 h 9"/>
                  <a:gd name="T4" fmla="*/ 4 w 7"/>
                  <a:gd name="T5" fmla="*/ 9 h 9"/>
                  <a:gd name="T6" fmla="*/ 4 w 7"/>
                  <a:gd name="T7" fmla="*/ 0 h 9"/>
                </a:gdLst>
                <a:ahLst/>
                <a:cxnLst>
                  <a:cxn ang="0">
                    <a:pos x="T0" y="T1"/>
                  </a:cxn>
                  <a:cxn ang="0">
                    <a:pos x="T2" y="T3"/>
                  </a:cxn>
                  <a:cxn ang="0">
                    <a:pos x="T4" y="T5"/>
                  </a:cxn>
                  <a:cxn ang="0">
                    <a:pos x="T6" y="T7"/>
                  </a:cxn>
                </a:cxnLst>
                <a:rect l="0" t="0" r="r" b="b"/>
                <a:pathLst>
                  <a:path w="7" h="9">
                    <a:moveTo>
                      <a:pt x="4" y="0"/>
                    </a:moveTo>
                    <a:cubicBezTo>
                      <a:pt x="2" y="1"/>
                      <a:pt x="1" y="1"/>
                      <a:pt x="0" y="1"/>
                    </a:cubicBezTo>
                    <a:cubicBezTo>
                      <a:pt x="0" y="5"/>
                      <a:pt x="5" y="5"/>
                      <a:pt x="4" y="9"/>
                    </a:cubicBezTo>
                    <a:cubicBezTo>
                      <a:pt x="7" y="7"/>
                      <a:pt x="4" y="3"/>
                      <a:pt x="4"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592">
                <a:extLst>
                  <a:ext uri="{FF2B5EF4-FFF2-40B4-BE49-F238E27FC236}">
                    <a16:creationId xmlns:a16="http://schemas.microsoft.com/office/drawing/2014/main" id="{ACA4AE55-C9E8-4E40-B55F-05A04A7F33A6}"/>
                  </a:ext>
                </a:extLst>
              </p:cNvPr>
              <p:cNvSpPr>
                <a:spLocks/>
              </p:cNvSpPr>
              <p:nvPr/>
            </p:nvSpPr>
            <p:spPr bwMode="auto">
              <a:xfrm>
                <a:off x="10626455" y="4375299"/>
                <a:ext cx="13349" cy="17796"/>
              </a:xfrm>
              <a:custGeom>
                <a:avLst/>
                <a:gdLst>
                  <a:gd name="T0" fmla="*/ 4 w 7"/>
                  <a:gd name="T1" fmla="*/ 0 h 9"/>
                  <a:gd name="T2" fmla="*/ 0 w 7"/>
                  <a:gd name="T3" fmla="*/ 1 h 9"/>
                  <a:gd name="T4" fmla="*/ 4 w 7"/>
                  <a:gd name="T5" fmla="*/ 9 h 9"/>
                  <a:gd name="T6" fmla="*/ 4 w 7"/>
                  <a:gd name="T7" fmla="*/ 0 h 9"/>
                </a:gdLst>
                <a:ahLst/>
                <a:cxnLst>
                  <a:cxn ang="0">
                    <a:pos x="T0" y="T1"/>
                  </a:cxn>
                  <a:cxn ang="0">
                    <a:pos x="T2" y="T3"/>
                  </a:cxn>
                  <a:cxn ang="0">
                    <a:pos x="T4" y="T5"/>
                  </a:cxn>
                  <a:cxn ang="0">
                    <a:pos x="T6" y="T7"/>
                  </a:cxn>
                </a:cxnLst>
                <a:rect l="0" t="0" r="r" b="b"/>
                <a:pathLst>
                  <a:path w="7" h="9">
                    <a:moveTo>
                      <a:pt x="4" y="0"/>
                    </a:moveTo>
                    <a:cubicBezTo>
                      <a:pt x="2" y="1"/>
                      <a:pt x="1" y="1"/>
                      <a:pt x="0" y="1"/>
                    </a:cubicBezTo>
                    <a:cubicBezTo>
                      <a:pt x="0" y="5"/>
                      <a:pt x="5" y="5"/>
                      <a:pt x="4" y="9"/>
                    </a:cubicBezTo>
                    <a:cubicBezTo>
                      <a:pt x="7" y="7"/>
                      <a:pt x="4" y="3"/>
                      <a:pt x="4"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5" name="Freeform 593">
                <a:extLst>
                  <a:ext uri="{FF2B5EF4-FFF2-40B4-BE49-F238E27FC236}">
                    <a16:creationId xmlns:a16="http://schemas.microsoft.com/office/drawing/2014/main" id="{BE89D089-04CE-4F38-BE01-160F3078FFC6}"/>
                  </a:ext>
                </a:extLst>
              </p:cNvPr>
              <p:cNvSpPr>
                <a:spLocks/>
              </p:cNvSpPr>
              <p:nvPr/>
            </p:nvSpPr>
            <p:spPr bwMode="auto">
              <a:xfrm>
                <a:off x="10639803" y="4250725"/>
                <a:ext cx="88982" cy="124575"/>
              </a:xfrm>
              <a:custGeom>
                <a:avLst/>
                <a:gdLst>
                  <a:gd name="T0" fmla="*/ 0 w 41"/>
                  <a:gd name="T1" fmla="*/ 5 h 58"/>
                  <a:gd name="T2" fmla="*/ 8 w 41"/>
                  <a:gd name="T3" fmla="*/ 13 h 58"/>
                  <a:gd name="T4" fmla="*/ 18 w 41"/>
                  <a:gd name="T5" fmla="*/ 30 h 58"/>
                  <a:gd name="T6" fmla="*/ 37 w 41"/>
                  <a:gd name="T7" fmla="*/ 43 h 58"/>
                  <a:gd name="T8" fmla="*/ 40 w 41"/>
                  <a:gd name="T9" fmla="*/ 35 h 58"/>
                  <a:gd name="T10" fmla="*/ 38 w 41"/>
                  <a:gd name="T11" fmla="*/ 26 h 58"/>
                  <a:gd name="T12" fmla="*/ 29 w 41"/>
                  <a:gd name="T13" fmla="*/ 8 h 58"/>
                  <a:gd name="T14" fmla="*/ 0 w 41"/>
                  <a:gd name="T15" fmla="*/ 5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58">
                    <a:moveTo>
                      <a:pt x="0" y="5"/>
                    </a:moveTo>
                    <a:cubicBezTo>
                      <a:pt x="0" y="7"/>
                      <a:pt x="7" y="12"/>
                      <a:pt x="8" y="13"/>
                    </a:cubicBezTo>
                    <a:cubicBezTo>
                      <a:pt x="15" y="18"/>
                      <a:pt x="13" y="25"/>
                      <a:pt x="18" y="30"/>
                    </a:cubicBezTo>
                    <a:cubicBezTo>
                      <a:pt x="20" y="33"/>
                      <a:pt x="34" y="58"/>
                      <a:pt x="37" y="43"/>
                    </a:cubicBezTo>
                    <a:cubicBezTo>
                      <a:pt x="37" y="40"/>
                      <a:pt x="39" y="38"/>
                      <a:pt x="40" y="35"/>
                    </a:cubicBezTo>
                    <a:cubicBezTo>
                      <a:pt x="41" y="31"/>
                      <a:pt x="38" y="29"/>
                      <a:pt x="38" y="26"/>
                    </a:cubicBezTo>
                    <a:cubicBezTo>
                      <a:pt x="38" y="18"/>
                      <a:pt x="34" y="13"/>
                      <a:pt x="29" y="8"/>
                    </a:cubicBezTo>
                    <a:cubicBezTo>
                      <a:pt x="25" y="4"/>
                      <a:pt x="3" y="0"/>
                      <a:pt x="0" y="5"/>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594">
                <a:extLst>
                  <a:ext uri="{FF2B5EF4-FFF2-40B4-BE49-F238E27FC236}">
                    <a16:creationId xmlns:a16="http://schemas.microsoft.com/office/drawing/2014/main" id="{3679EE57-967E-473F-A625-A5FBC2F4110C}"/>
                  </a:ext>
                </a:extLst>
              </p:cNvPr>
              <p:cNvSpPr>
                <a:spLocks/>
              </p:cNvSpPr>
              <p:nvPr/>
            </p:nvSpPr>
            <p:spPr bwMode="auto">
              <a:xfrm>
                <a:off x="10639803" y="4250725"/>
                <a:ext cx="88982" cy="124575"/>
              </a:xfrm>
              <a:custGeom>
                <a:avLst/>
                <a:gdLst>
                  <a:gd name="T0" fmla="*/ 0 w 41"/>
                  <a:gd name="T1" fmla="*/ 5 h 58"/>
                  <a:gd name="T2" fmla="*/ 8 w 41"/>
                  <a:gd name="T3" fmla="*/ 13 h 58"/>
                  <a:gd name="T4" fmla="*/ 18 w 41"/>
                  <a:gd name="T5" fmla="*/ 30 h 58"/>
                  <a:gd name="T6" fmla="*/ 37 w 41"/>
                  <a:gd name="T7" fmla="*/ 43 h 58"/>
                  <a:gd name="T8" fmla="*/ 40 w 41"/>
                  <a:gd name="T9" fmla="*/ 35 h 58"/>
                  <a:gd name="T10" fmla="*/ 38 w 41"/>
                  <a:gd name="T11" fmla="*/ 26 h 58"/>
                  <a:gd name="T12" fmla="*/ 29 w 41"/>
                  <a:gd name="T13" fmla="*/ 8 h 58"/>
                  <a:gd name="T14" fmla="*/ 0 w 41"/>
                  <a:gd name="T15" fmla="*/ 5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58">
                    <a:moveTo>
                      <a:pt x="0" y="5"/>
                    </a:moveTo>
                    <a:cubicBezTo>
                      <a:pt x="0" y="7"/>
                      <a:pt x="7" y="12"/>
                      <a:pt x="8" y="13"/>
                    </a:cubicBezTo>
                    <a:cubicBezTo>
                      <a:pt x="15" y="18"/>
                      <a:pt x="13" y="25"/>
                      <a:pt x="18" y="30"/>
                    </a:cubicBezTo>
                    <a:cubicBezTo>
                      <a:pt x="20" y="33"/>
                      <a:pt x="34" y="58"/>
                      <a:pt x="37" y="43"/>
                    </a:cubicBezTo>
                    <a:cubicBezTo>
                      <a:pt x="37" y="40"/>
                      <a:pt x="39" y="38"/>
                      <a:pt x="40" y="35"/>
                    </a:cubicBezTo>
                    <a:cubicBezTo>
                      <a:pt x="41" y="31"/>
                      <a:pt x="38" y="29"/>
                      <a:pt x="38" y="26"/>
                    </a:cubicBezTo>
                    <a:cubicBezTo>
                      <a:pt x="38" y="18"/>
                      <a:pt x="34" y="13"/>
                      <a:pt x="29" y="8"/>
                    </a:cubicBezTo>
                    <a:cubicBezTo>
                      <a:pt x="25" y="4"/>
                      <a:pt x="3" y="0"/>
                      <a:pt x="0" y="5"/>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7" name="Freeform 595">
                <a:extLst>
                  <a:ext uri="{FF2B5EF4-FFF2-40B4-BE49-F238E27FC236}">
                    <a16:creationId xmlns:a16="http://schemas.microsoft.com/office/drawing/2014/main" id="{DB3566BC-A275-4385-A874-80B58EE74F9C}"/>
                  </a:ext>
                </a:extLst>
              </p:cNvPr>
              <p:cNvSpPr>
                <a:spLocks/>
              </p:cNvSpPr>
              <p:nvPr/>
            </p:nvSpPr>
            <p:spPr bwMode="auto">
              <a:xfrm>
                <a:off x="10644251" y="4370849"/>
                <a:ext cx="4450" cy="13349"/>
              </a:xfrm>
              <a:custGeom>
                <a:avLst/>
                <a:gdLst>
                  <a:gd name="T0" fmla="*/ 2 w 2"/>
                  <a:gd name="T1" fmla="*/ 6 h 6"/>
                  <a:gd name="T2" fmla="*/ 1 w 2"/>
                  <a:gd name="T3" fmla="*/ 0 h 6"/>
                  <a:gd name="T4" fmla="*/ 2 w 2"/>
                  <a:gd name="T5" fmla="*/ 6 h 6"/>
                </a:gdLst>
                <a:ahLst/>
                <a:cxnLst>
                  <a:cxn ang="0">
                    <a:pos x="T0" y="T1"/>
                  </a:cxn>
                  <a:cxn ang="0">
                    <a:pos x="T2" y="T3"/>
                  </a:cxn>
                  <a:cxn ang="0">
                    <a:pos x="T4" y="T5"/>
                  </a:cxn>
                </a:cxnLst>
                <a:rect l="0" t="0" r="r" b="b"/>
                <a:pathLst>
                  <a:path w="2" h="6">
                    <a:moveTo>
                      <a:pt x="2" y="6"/>
                    </a:moveTo>
                    <a:cubicBezTo>
                      <a:pt x="2" y="4"/>
                      <a:pt x="2" y="2"/>
                      <a:pt x="1" y="0"/>
                    </a:cubicBezTo>
                    <a:cubicBezTo>
                      <a:pt x="0" y="2"/>
                      <a:pt x="0" y="4"/>
                      <a:pt x="2" y="6"/>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596">
                <a:extLst>
                  <a:ext uri="{FF2B5EF4-FFF2-40B4-BE49-F238E27FC236}">
                    <a16:creationId xmlns:a16="http://schemas.microsoft.com/office/drawing/2014/main" id="{4981045D-2DE8-4CA5-B662-A89B6EC0A353}"/>
                  </a:ext>
                </a:extLst>
              </p:cNvPr>
              <p:cNvSpPr>
                <a:spLocks/>
              </p:cNvSpPr>
              <p:nvPr/>
            </p:nvSpPr>
            <p:spPr bwMode="auto">
              <a:xfrm>
                <a:off x="10644251" y="4370849"/>
                <a:ext cx="4450" cy="13349"/>
              </a:xfrm>
              <a:custGeom>
                <a:avLst/>
                <a:gdLst>
                  <a:gd name="T0" fmla="*/ 2 w 2"/>
                  <a:gd name="T1" fmla="*/ 6 h 6"/>
                  <a:gd name="T2" fmla="*/ 1 w 2"/>
                  <a:gd name="T3" fmla="*/ 0 h 6"/>
                  <a:gd name="T4" fmla="*/ 2 w 2"/>
                  <a:gd name="T5" fmla="*/ 6 h 6"/>
                </a:gdLst>
                <a:ahLst/>
                <a:cxnLst>
                  <a:cxn ang="0">
                    <a:pos x="T0" y="T1"/>
                  </a:cxn>
                  <a:cxn ang="0">
                    <a:pos x="T2" y="T3"/>
                  </a:cxn>
                  <a:cxn ang="0">
                    <a:pos x="T4" y="T5"/>
                  </a:cxn>
                </a:cxnLst>
                <a:rect l="0" t="0" r="r" b="b"/>
                <a:pathLst>
                  <a:path w="2" h="6">
                    <a:moveTo>
                      <a:pt x="2" y="6"/>
                    </a:moveTo>
                    <a:cubicBezTo>
                      <a:pt x="2" y="4"/>
                      <a:pt x="2" y="2"/>
                      <a:pt x="1" y="0"/>
                    </a:cubicBezTo>
                    <a:cubicBezTo>
                      <a:pt x="0" y="2"/>
                      <a:pt x="0" y="4"/>
                      <a:pt x="2" y="6"/>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9" name="Freeform 597">
                <a:extLst>
                  <a:ext uri="{FF2B5EF4-FFF2-40B4-BE49-F238E27FC236}">
                    <a16:creationId xmlns:a16="http://schemas.microsoft.com/office/drawing/2014/main" id="{1862CEB5-3713-4CC6-B36C-25F3424CF5AA}"/>
                  </a:ext>
                </a:extLst>
              </p:cNvPr>
              <p:cNvSpPr>
                <a:spLocks/>
              </p:cNvSpPr>
              <p:nvPr/>
            </p:nvSpPr>
            <p:spPr bwMode="auto">
              <a:xfrm>
                <a:off x="10653149" y="4864700"/>
                <a:ext cx="31145" cy="26695"/>
              </a:xfrm>
              <a:custGeom>
                <a:avLst/>
                <a:gdLst>
                  <a:gd name="T0" fmla="*/ 3 w 15"/>
                  <a:gd name="T1" fmla="*/ 13 h 13"/>
                  <a:gd name="T2" fmla="*/ 15 w 15"/>
                  <a:gd name="T3" fmla="*/ 5 h 13"/>
                  <a:gd name="T4" fmla="*/ 8 w 15"/>
                  <a:gd name="T5" fmla="*/ 6 h 13"/>
                  <a:gd name="T6" fmla="*/ 3 w 15"/>
                  <a:gd name="T7" fmla="*/ 13 h 13"/>
                </a:gdLst>
                <a:ahLst/>
                <a:cxnLst>
                  <a:cxn ang="0">
                    <a:pos x="T0" y="T1"/>
                  </a:cxn>
                  <a:cxn ang="0">
                    <a:pos x="T2" y="T3"/>
                  </a:cxn>
                  <a:cxn ang="0">
                    <a:pos x="T4" y="T5"/>
                  </a:cxn>
                  <a:cxn ang="0">
                    <a:pos x="T6" y="T7"/>
                  </a:cxn>
                </a:cxnLst>
                <a:rect l="0" t="0" r="r" b="b"/>
                <a:pathLst>
                  <a:path w="15" h="13">
                    <a:moveTo>
                      <a:pt x="3" y="13"/>
                    </a:moveTo>
                    <a:cubicBezTo>
                      <a:pt x="5" y="12"/>
                      <a:pt x="15" y="6"/>
                      <a:pt x="15" y="5"/>
                    </a:cubicBezTo>
                    <a:cubicBezTo>
                      <a:pt x="13" y="0"/>
                      <a:pt x="10" y="4"/>
                      <a:pt x="8" y="6"/>
                    </a:cubicBezTo>
                    <a:cubicBezTo>
                      <a:pt x="5" y="8"/>
                      <a:pt x="0" y="8"/>
                      <a:pt x="3" y="1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598">
                <a:extLst>
                  <a:ext uri="{FF2B5EF4-FFF2-40B4-BE49-F238E27FC236}">
                    <a16:creationId xmlns:a16="http://schemas.microsoft.com/office/drawing/2014/main" id="{6D0B0E2A-FD3B-4E7E-97DA-DE4781B448DE}"/>
                  </a:ext>
                </a:extLst>
              </p:cNvPr>
              <p:cNvSpPr>
                <a:spLocks/>
              </p:cNvSpPr>
              <p:nvPr/>
            </p:nvSpPr>
            <p:spPr bwMode="auto">
              <a:xfrm>
                <a:off x="10653149" y="4864700"/>
                <a:ext cx="31145" cy="26695"/>
              </a:xfrm>
              <a:custGeom>
                <a:avLst/>
                <a:gdLst>
                  <a:gd name="T0" fmla="*/ 3 w 15"/>
                  <a:gd name="T1" fmla="*/ 13 h 13"/>
                  <a:gd name="T2" fmla="*/ 15 w 15"/>
                  <a:gd name="T3" fmla="*/ 5 h 13"/>
                  <a:gd name="T4" fmla="*/ 8 w 15"/>
                  <a:gd name="T5" fmla="*/ 6 h 13"/>
                  <a:gd name="T6" fmla="*/ 3 w 15"/>
                  <a:gd name="T7" fmla="*/ 13 h 13"/>
                </a:gdLst>
                <a:ahLst/>
                <a:cxnLst>
                  <a:cxn ang="0">
                    <a:pos x="T0" y="T1"/>
                  </a:cxn>
                  <a:cxn ang="0">
                    <a:pos x="T2" y="T3"/>
                  </a:cxn>
                  <a:cxn ang="0">
                    <a:pos x="T4" y="T5"/>
                  </a:cxn>
                  <a:cxn ang="0">
                    <a:pos x="T6" y="T7"/>
                  </a:cxn>
                </a:cxnLst>
                <a:rect l="0" t="0" r="r" b="b"/>
                <a:pathLst>
                  <a:path w="15" h="13">
                    <a:moveTo>
                      <a:pt x="3" y="13"/>
                    </a:moveTo>
                    <a:cubicBezTo>
                      <a:pt x="5" y="12"/>
                      <a:pt x="15" y="6"/>
                      <a:pt x="15" y="5"/>
                    </a:cubicBezTo>
                    <a:cubicBezTo>
                      <a:pt x="13" y="0"/>
                      <a:pt x="10" y="4"/>
                      <a:pt x="8" y="6"/>
                    </a:cubicBezTo>
                    <a:cubicBezTo>
                      <a:pt x="5" y="8"/>
                      <a:pt x="0" y="8"/>
                      <a:pt x="3" y="1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1" name="Freeform 599">
                <a:extLst>
                  <a:ext uri="{FF2B5EF4-FFF2-40B4-BE49-F238E27FC236}">
                    <a16:creationId xmlns:a16="http://schemas.microsoft.com/office/drawing/2014/main" id="{46E9FFB7-5131-4D9D-B48B-4A05E87CCBD9}"/>
                  </a:ext>
                </a:extLst>
              </p:cNvPr>
              <p:cNvSpPr>
                <a:spLocks/>
              </p:cNvSpPr>
              <p:nvPr/>
            </p:nvSpPr>
            <p:spPr bwMode="auto">
              <a:xfrm>
                <a:off x="10724335" y="4815759"/>
                <a:ext cx="44491" cy="17796"/>
              </a:xfrm>
              <a:custGeom>
                <a:avLst/>
                <a:gdLst>
                  <a:gd name="T0" fmla="*/ 13 w 20"/>
                  <a:gd name="T1" fmla="*/ 8 h 8"/>
                  <a:gd name="T2" fmla="*/ 4 w 20"/>
                  <a:gd name="T3" fmla="*/ 1 h 8"/>
                  <a:gd name="T4" fmla="*/ 2 w 20"/>
                  <a:gd name="T5" fmla="*/ 6 h 8"/>
                  <a:gd name="T6" fmla="*/ 13 w 20"/>
                  <a:gd name="T7" fmla="*/ 8 h 8"/>
                </a:gdLst>
                <a:ahLst/>
                <a:cxnLst>
                  <a:cxn ang="0">
                    <a:pos x="T0" y="T1"/>
                  </a:cxn>
                  <a:cxn ang="0">
                    <a:pos x="T2" y="T3"/>
                  </a:cxn>
                  <a:cxn ang="0">
                    <a:pos x="T4" y="T5"/>
                  </a:cxn>
                  <a:cxn ang="0">
                    <a:pos x="T6" y="T7"/>
                  </a:cxn>
                </a:cxnLst>
                <a:rect l="0" t="0" r="r" b="b"/>
                <a:pathLst>
                  <a:path w="20" h="8">
                    <a:moveTo>
                      <a:pt x="13" y="8"/>
                    </a:moveTo>
                    <a:cubicBezTo>
                      <a:pt x="20" y="4"/>
                      <a:pt x="8" y="0"/>
                      <a:pt x="4" y="1"/>
                    </a:cubicBezTo>
                    <a:cubicBezTo>
                      <a:pt x="0" y="1"/>
                      <a:pt x="1" y="7"/>
                      <a:pt x="2" y="6"/>
                    </a:cubicBezTo>
                    <a:cubicBezTo>
                      <a:pt x="4" y="5"/>
                      <a:pt x="11" y="4"/>
                      <a:pt x="13" y="8"/>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600">
                <a:extLst>
                  <a:ext uri="{FF2B5EF4-FFF2-40B4-BE49-F238E27FC236}">
                    <a16:creationId xmlns:a16="http://schemas.microsoft.com/office/drawing/2014/main" id="{B747A47F-8381-433A-807A-872A037A2044}"/>
                  </a:ext>
                </a:extLst>
              </p:cNvPr>
              <p:cNvSpPr>
                <a:spLocks/>
              </p:cNvSpPr>
              <p:nvPr/>
            </p:nvSpPr>
            <p:spPr bwMode="auto">
              <a:xfrm>
                <a:off x="10724335" y="4815759"/>
                <a:ext cx="44491" cy="17796"/>
              </a:xfrm>
              <a:custGeom>
                <a:avLst/>
                <a:gdLst>
                  <a:gd name="T0" fmla="*/ 13 w 20"/>
                  <a:gd name="T1" fmla="*/ 8 h 8"/>
                  <a:gd name="T2" fmla="*/ 4 w 20"/>
                  <a:gd name="T3" fmla="*/ 1 h 8"/>
                  <a:gd name="T4" fmla="*/ 2 w 20"/>
                  <a:gd name="T5" fmla="*/ 6 h 8"/>
                  <a:gd name="T6" fmla="*/ 13 w 20"/>
                  <a:gd name="T7" fmla="*/ 8 h 8"/>
                </a:gdLst>
                <a:ahLst/>
                <a:cxnLst>
                  <a:cxn ang="0">
                    <a:pos x="T0" y="T1"/>
                  </a:cxn>
                  <a:cxn ang="0">
                    <a:pos x="T2" y="T3"/>
                  </a:cxn>
                  <a:cxn ang="0">
                    <a:pos x="T4" y="T5"/>
                  </a:cxn>
                  <a:cxn ang="0">
                    <a:pos x="T6" y="T7"/>
                  </a:cxn>
                </a:cxnLst>
                <a:rect l="0" t="0" r="r" b="b"/>
                <a:pathLst>
                  <a:path w="20" h="8">
                    <a:moveTo>
                      <a:pt x="13" y="8"/>
                    </a:moveTo>
                    <a:cubicBezTo>
                      <a:pt x="20" y="4"/>
                      <a:pt x="8" y="0"/>
                      <a:pt x="4" y="1"/>
                    </a:cubicBezTo>
                    <a:cubicBezTo>
                      <a:pt x="0" y="1"/>
                      <a:pt x="1" y="7"/>
                      <a:pt x="2" y="6"/>
                    </a:cubicBezTo>
                    <a:cubicBezTo>
                      <a:pt x="4" y="5"/>
                      <a:pt x="11" y="4"/>
                      <a:pt x="13" y="8"/>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3" name="Freeform 601">
                <a:extLst>
                  <a:ext uri="{FF2B5EF4-FFF2-40B4-BE49-F238E27FC236}">
                    <a16:creationId xmlns:a16="http://schemas.microsoft.com/office/drawing/2014/main" id="{797F7AFE-CBFB-4F59-B5F5-E55DE20268E8}"/>
                  </a:ext>
                </a:extLst>
              </p:cNvPr>
              <p:cNvSpPr>
                <a:spLocks/>
              </p:cNvSpPr>
              <p:nvPr/>
            </p:nvSpPr>
            <p:spPr bwMode="auto">
              <a:xfrm>
                <a:off x="10724335" y="4130598"/>
                <a:ext cx="17796" cy="40043"/>
              </a:xfrm>
              <a:custGeom>
                <a:avLst/>
                <a:gdLst>
                  <a:gd name="T0" fmla="*/ 0 w 8"/>
                  <a:gd name="T1" fmla="*/ 6 h 18"/>
                  <a:gd name="T2" fmla="*/ 6 w 8"/>
                  <a:gd name="T3" fmla="*/ 18 h 18"/>
                  <a:gd name="T4" fmla="*/ 0 w 8"/>
                  <a:gd name="T5" fmla="*/ 6 h 18"/>
                </a:gdLst>
                <a:ahLst/>
                <a:cxnLst>
                  <a:cxn ang="0">
                    <a:pos x="T0" y="T1"/>
                  </a:cxn>
                  <a:cxn ang="0">
                    <a:pos x="T2" y="T3"/>
                  </a:cxn>
                  <a:cxn ang="0">
                    <a:pos x="T4" y="T5"/>
                  </a:cxn>
                </a:cxnLst>
                <a:rect l="0" t="0" r="r" b="b"/>
                <a:pathLst>
                  <a:path w="8" h="18">
                    <a:moveTo>
                      <a:pt x="0" y="6"/>
                    </a:moveTo>
                    <a:cubicBezTo>
                      <a:pt x="1" y="10"/>
                      <a:pt x="3" y="16"/>
                      <a:pt x="6" y="18"/>
                    </a:cubicBezTo>
                    <a:cubicBezTo>
                      <a:pt x="8" y="14"/>
                      <a:pt x="7" y="0"/>
                      <a:pt x="0" y="6"/>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602">
                <a:extLst>
                  <a:ext uri="{FF2B5EF4-FFF2-40B4-BE49-F238E27FC236}">
                    <a16:creationId xmlns:a16="http://schemas.microsoft.com/office/drawing/2014/main" id="{62DB8004-CEBE-41D0-8C66-6C855C45994F}"/>
                  </a:ext>
                </a:extLst>
              </p:cNvPr>
              <p:cNvSpPr>
                <a:spLocks/>
              </p:cNvSpPr>
              <p:nvPr/>
            </p:nvSpPr>
            <p:spPr bwMode="auto">
              <a:xfrm>
                <a:off x="10724335" y="4130598"/>
                <a:ext cx="17796" cy="40043"/>
              </a:xfrm>
              <a:custGeom>
                <a:avLst/>
                <a:gdLst>
                  <a:gd name="T0" fmla="*/ 0 w 8"/>
                  <a:gd name="T1" fmla="*/ 6 h 18"/>
                  <a:gd name="T2" fmla="*/ 6 w 8"/>
                  <a:gd name="T3" fmla="*/ 18 h 18"/>
                  <a:gd name="T4" fmla="*/ 0 w 8"/>
                  <a:gd name="T5" fmla="*/ 6 h 18"/>
                </a:gdLst>
                <a:ahLst/>
                <a:cxnLst>
                  <a:cxn ang="0">
                    <a:pos x="T0" y="T1"/>
                  </a:cxn>
                  <a:cxn ang="0">
                    <a:pos x="T2" y="T3"/>
                  </a:cxn>
                  <a:cxn ang="0">
                    <a:pos x="T4" y="T5"/>
                  </a:cxn>
                </a:cxnLst>
                <a:rect l="0" t="0" r="r" b="b"/>
                <a:pathLst>
                  <a:path w="8" h="18">
                    <a:moveTo>
                      <a:pt x="0" y="6"/>
                    </a:moveTo>
                    <a:cubicBezTo>
                      <a:pt x="1" y="10"/>
                      <a:pt x="3" y="16"/>
                      <a:pt x="6" y="18"/>
                    </a:cubicBezTo>
                    <a:cubicBezTo>
                      <a:pt x="8" y="14"/>
                      <a:pt x="7" y="0"/>
                      <a:pt x="0" y="6"/>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5" name="Freeform 603">
                <a:extLst>
                  <a:ext uri="{FF2B5EF4-FFF2-40B4-BE49-F238E27FC236}">
                    <a16:creationId xmlns:a16="http://schemas.microsoft.com/office/drawing/2014/main" id="{97927E4C-F6E4-44BE-B8D4-17E280542121}"/>
                  </a:ext>
                </a:extLst>
              </p:cNvPr>
              <p:cNvSpPr>
                <a:spLocks/>
              </p:cNvSpPr>
              <p:nvPr/>
            </p:nvSpPr>
            <p:spPr bwMode="auto">
              <a:xfrm>
                <a:off x="10737683" y="4206234"/>
                <a:ext cx="22247" cy="13349"/>
              </a:xfrm>
              <a:custGeom>
                <a:avLst/>
                <a:gdLst>
                  <a:gd name="T0" fmla="*/ 9 w 9"/>
                  <a:gd name="T1" fmla="*/ 7 h 7"/>
                  <a:gd name="T2" fmla="*/ 0 w 9"/>
                  <a:gd name="T3" fmla="*/ 0 h 7"/>
                  <a:gd name="T4" fmla="*/ 9 w 9"/>
                  <a:gd name="T5" fmla="*/ 7 h 7"/>
                </a:gdLst>
                <a:ahLst/>
                <a:cxnLst>
                  <a:cxn ang="0">
                    <a:pos x="T0" y="T1"/>
                  </a:cxn>
                  <a:cxn ang="0">
                    <a:pos x="T2" y="T3"/>
                  </a:cxn>
                  <a:cxn ang="0">
                    <a:pos x="T4" y="T5"/>
                  </a:cxn>
                </a:cxnLst>
                <a:rect l="0" t="0" r="r" b="b"/>
                <a:pathLst>
                  <a:path w="9" h="7">
                    <a:moveTo>
                      <a:pt x="9" y="7"/>
                    </a:moveTo>
                    <a:cubicBezTo>
                      <a:pt x="8" y="3"/>
                      <a:pt x="3" y="1"/>
                      <a:pt x="0" y="0"/>
                    </a:cubicBezTo>
                    <a:cubicBezTo>
                      <a:pt x="2" y="3"/>
                      <a:pt x="6" y="5"/>
                      <a:pt x="9" y="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604">
                <a:extLst>
                  <a:ext uri="{FF2B5EF4-FFF2-40B4-BE49-F238E27FC236}">
                    <a16:creationId xmlns:a16="http://schemas.microsoft.com/office/drawing/2014/main" id="{A61C52C3-6B41-4753-AE0A-FAFD110B3AB8}"/>
                  </a:ext>
                </a:extLst>
              </p:cNvPr>
              <p:cNvSpPr>
                <a:spLocks/>
              </p:cNvSpPr>
              <p:nvPr/>
            </p:nvSpPr>
            <p:spPr bwMode="auto">
              <a:xfrm>
                <a:off x="10737683" y="4206234"/>
                <a:ext cx="22247" cy="13349"/>
              </a:xfrm>
              <a:custGeom>
                <a:avLst/>
                <a:gdLst>
                  <a:gd name="T0" fmla="*/ 9 w 9"/>
                  <a:gd name="T1" fmla="*/ 7 h 7"/>
                  <a:gd name="T2" fmla="*/ 0 w 9"/>
                  <a:gd name="T3" fmla="*/ 0 h 7"/>
                  <a:gd name="T4" fmla="*/ 9 w 9"/>
                  <a:gd name="T5" fmla="*/ 7 h 7"/>
                </a:gdLst>
                <a:ahLst/>
                <a:cxnLst>
                  <a:cxn ang="0">
                    <a:pos x="T0" y="T1"/>
                  </a:cxn>
                  <a:cxn ang="0">
                    <a:pos x="T2" y="T3"/>
                  </a:cxn>
                  <a:cxn ang="0">
                    <a:pos x="T4" y="T5"/>
                  </a:cxn>
                </a:cxnLst>
                <a:rect l="0" t="0" r="r" b="b"/>
                <a:pathLst>
                  <a:path w="9" h="7">
                    <a:moveTo>
                      <a:pt x="9" y="7"/>
                    </a:moveTo>
                    <a:cubicBezTo>
                      <a:pt x="8" y="3"/>
                      <a:pt x="3" y="1"/>
                      <a:pt x="0" y="0"/>
                    </a:cubicBezTo>
                    <a:cubicBezTo>
                      <a:pt x="2" y="3"/>
                      <a:pt x="6" y="5"/>
                      <a:pt x="9" y="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7" name="Freeform 605">
                <a:extLst>
                  <a:ext uri="{FF2B5EF4-FFF2-40B4-BE49-F238E27FC236}">
                    <a16:creationId xmlns:a16="http://schemas.microsoft.com/office/drawing/2014/main" id="{637E9D26-295D-4680-9B72-20CC9DFAA464}"/>
                  </a:ext>
                </a:extLst>
              </p:cNvPr>
              <p:cNvSpPr>
                <a:spLocks/>
              </p:cNvSpPr>
              <p:nvPr/>
            </p:nvSpPr>
            <p:spPr bwMode="auto">
              <a:xfrm>
                <a:off x="10737683" y="4250725"/>
                <a:ext cx="22247" cy="35593"/>
              </a:xfrm>
              <a:custGeom>
                <a:avLst/>
                <a:gdLst>
                  <a:gd name="T0" fmla="*/ 0 w 10"/>
                  <a:gd name="T1" fmla="*/ 5 h 16"/>
                  <a:gd name="T2" fmla="*/ 10 w 10"/>
                  <a:gd name="T3" fmla="*/ 7 h 16"/>
                  <a:gd name="T4" fmla="*/ 0 w 10"/>
                  <a:gd name="T5" fmla="*/ 5 h 16"/>
                </a:gdLst>
                <a:ahLst/>
                <a:cxnLst>
                  <a:cxn ang="0">
                    <a:pos x="T0" y="T1"/>
                  </a:cxn>
                  <a:cxn ang="0">
                    <a:pos x="T2" y="T3"/>
                  </a:cxn>
                  <a:cxn ang="0">
                    <a:pos x="T4" y="T5"/>
                  </a:cxn>
                </a:cxnLst>
                <a:rect l="0" t="0" r="r" b="b"/>
                <a:pathLst>
                  <a:path w="10" h="16">
                    <a:moveTo>
                      <a:pt x="0" y="5"/>
                    </a:moveTo>
                    <a:cubicBezTo>
                      <a:pt x="0" y="11"/>
                      <a:pt x="10" y="16"/>
                      <a:pt x="10" y="7"/>
                    </a:cubicBezTo>
                    <a:cubicBezTo>
                      <a:pt x="10" y="2"/>
                      <a:pt x="2" y="0"/>
                      <a:pt x="0" y="5"/>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606">
                <a:extLst>
                  <a:ext uri="{FF2B5EF4-FFF2-40B4-BE49-F238E27FC236}">
                    <a16:creationId xmlns:a16="http://schemas.microsoft.com/office/drawing/2014/main" id="{48335DEF-E397-4DF6-BE8C-C5DC6FC9A8AA}"/>
                  </a:ext>
                </a:extLst>
              </p:cNvPr>
              <p:cNvSpPr>
                <a:spLocks/>
              </p:cNvSpPr>
              <p:nvPr/>
            </p:nvSpPr>
            <p:spPr bwMode="auto">
              <a:xfrm>
                <a:off x="10737683" y="4250725"/>
                <a:ext cx="22247" cy="35593"/>
              </a:xfrm>
              <a:custGeom>
                <a:avLst/>
                <a:gdLst>
                  <a:gd name="T0" fmla="*/ 0 w 10"/>
                  <a:gd name="T1" fmla="*/ 5 h 16"/>
                  <a:gd name="T2" fmla="*/ 10 w 10"/>
                  <a:gd name="T3" fmla="*/ 7 h 16"/>
                  <a:gd name="T4" fmla="*/ 0 w 10"/>
                  <a:gd name="T5" fmla="*/ 5 h 16"/>
                </a:gdLst>
                <a:ahLst/>
                <a:cxnLst>
                  <a:cxn ang="0">
                    <a:pos x="T0" y="T1"/>
                  </a:cxn>
                  <a:cxn ang="0">
                    <a:pos x="T2" y="T3"/>
                  </a:cxn>
                  <a:cxn ang="0">
                    <a:pos x="T4" y="T5"/>
                  </a:cxn>
                </a:cxnLst>
                <a:rect l="0" t="0" r="r" b="b"/>
                <a:pathLst>
                  <a:path w="10" h="16">
                    <a:moveTo>
                      <a:pt x="0" y="5"/>
                    </a:moveTo>
                    <a:cubicBezTo>
                      <a:pt x="0" y="11"/>
                      <a:pt x="10" y="16"/>
                      <a:pt x="10" y="7"/>
                    </a:cubicBezTo>
                    <a:cubicBezTo>
                      <a:pt x="10" y="2"/>
                      <a:pt x="2" y="0"/>
                      <a:pt x="0" y="5"/>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9" name="Freeform 607">
                <a:extLst>
                  <a:ext uri="{FF2B5EF4-FFF2-40B4-BE49-F238E27FC236}">
                    <a16:creationId xmlns:a16="http://schemas.microsoft.com/office/drawing/2014/main" id="{506127A4-9FF5-4B18-BD2B-79AC156F2413}"/>
                  </a:ext>
                </a:extLst>
              </p:cNvPr>
              <p:cNvSpPr>
                <a:spLocks/>
              </p:cNvSpPr>
              <p:nvPr/>
            </p:nvSpPr>
            <p:spPr bwMode="auto">
              <a:xfrm>
                <a:off x="10751029" y="4157292"/>
                <a:ext cx="8898" cy="8898"/>
              </a:xfrm>
              <a:custGeom>
                <a:avLst/>
                <a:gdLst>
                  <a:gd name="T0" fmla="*/ 3 w 4"/>
                  <a:gd name="T1" fmla="*/ 4 h 4"/>
                  <a:gd name="T2" fmla="*/ 0 w 4"/>
                  <a:gd name="T3" fmla="*/ 2 h 4"/>
                  <a:gd name="T4" fmla="*/ 3 w 4"/>
                  <a:gd name="T5" fmla="*/ 4 h 4"/>
                </a:gdLst>
                <a:ahLst/>
                <a:cxnLst>
                  <a:cxn ang="0">
                    <a:pos x="T0" y="T1"/>
                  </a:cxn>
                  <a:cxn ang="0">
                    <a:pos x="T2" y="T3"/>
                  </a:cxn>
                  <a:cxn ang="0">
                    <a:pos x="T4" y="T5"/>
                  </a:cxn>
                </a:cxnLst>
                <a:rect l="0" t="0" r="r" b="b"/>
                <a:pathLst>
                  <a:path w="4" h="4">
                    <a:moveTo>
                      <a:pt x="3" y="4"/>
                    </a:moveTo>
                    <a:cubicBezTo>
                      <a:pt x="4" y="1"/>
                      <a:pt x="3" y="0"/>
                      <a:pt x="0" y="2"/>
                    </a:cubicBezTo>
                    <a:cubicBezTo>
                      <a:pt x="1" y="2"/>
                      <a:pt x="2" y="3"/>
                      <a:pt x="3" y="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608">
                <a:extLst>
                  <a:ext uri="{FF2B5EF4-FFF2-40B4-BE49-F238E27FC236}">
                    <a16:creationId xmlns:a16="http://schemas.microsoft.com/office/drawing/2014/main" id="{41FEF51F-271B-4E5C-ACD9-7ED20DD21E3B}"/>
                  </a:ext>
                </a:extLst>
              </p:cNvPr>
              <p:cNvSpPr>
                <a:spLocks/>
              </p:cNvSpPr>
              <p:nvPr/>
            </p:nvSpPr>
            <p:spPr bwMode="auto">
              <a:xfrm>
                <a:off x="10751029" y="4157292"/>
                <a:ext cx="8898" cy="8898"/>
              </a:xfrm>
              <a:custGeom>
                <a:avLst/>
                <a:gdLst>
                  <a:gd name="T0" fmla="*/ 3 w 4"/>
                  <a:gd name="T1" fmla="*/ 4 h 4"/>
                  <a:gd name="T2" fmla="*/ 0 w 4"/>
                  <a:gd name="T3" fmla="*/ 2 h 4"/>
                  <a:gd name="T4" fmla="*/ 3 w 4"/>
                  <a:gd name="T5" fmla="*/ 4 h 4"/>
                </a:gdLst>
                <a:ahLst/>
                <a:cxnLst>
                  <a:cxn ang="0">
                    <a:pos x="T0" y="T1"/>
                  </a:cxn>
                  <a:cxn ang="0">
                    <a:pos x="T2" y="T3"/>
                  </a:cxn>
                  <a:cxn ang="0">
                    <a:pos x="T4" y="T5"/>
                  </a:cxn>
                </a:cxnLst>
                <a:rect l="0" t="0" r="r" b="b"/>
                <a:pathLst>
                  <a:path w="4" h="4">
                    <a:moveTo>
                      <a:pt x="3" y="4"/>
                    </a:moveTo>
                    <a:cubicBezTo>
                      <a:pt x="4" y="1"/>
                      <a:pt x="3" y="0"/>
                      <a:pt x="0" y="2"/>
                    </a:cubicBezTo>
                    <a:cubicBezTo>
                      <a:pt x="1" y="2"/>
                      <a:pt x="2" y="3"/>
                      <a:pt x="3" y="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61" name="Freeform 609">
                <a:extLst>
                  <a:ext uri="{FF2B5EF4-FFF2-40B4-BE49-F238E27FC236}">
                    <a16:creationId xmlns:a16="http://schemas.microsoft.com/office/drawing/2014/main" id="{4EA70B05-12B4-4B22-BD4D-8552DECDF775}"/>
                  </a:ext>
                </a:extLst>
              </p:cNvPr>
              <p:cNvSpPr>
                <a:spLocks/>
              </p:cNvSpPr>
              <p:nvPr/>
            </p:nvSpPr>
            <p:spPr bwMode="auto">
              <a:xfrm>
                <a:off x="10755480" y="4375299"/>
                <a:ext cx="93432" cy="115677"/>
              </a:xfrm>
              <a:custGeom>
                <a:avLst/>
                <a:gdLst>
                  <a:gd name="T0" fmla="*/ 0 w 42"/>
                  <a:gd name="T1" fmla="*/ 6 h 53"/>
                  <a:gd name="T2" fmla="*/ 7 w 42"/>
                  <a:gd name="T3" fmla="*/ 22 h 53"/>
                  <a:gd name="T4" fmla="*/ 6 w 42"/>
                  <a:gd name="T5" fmla="*/ 36 h 53"/>
                  <a:gd name="T6" fmla="*/ 6 w 42"/>
                  <a:gd name="T7" fmla="*/ 52 h 53"/>
                  <a:gd name="T8" fmla="*/ 20 w 42"/>
                  <a:gd name="T9" fmla="*/ 44 h 53"/>
                  <a:gd name="T10" fmla="*/ 30 w 42"/>
                  <a:gd name="T11" fmla="*/ 35 h 53"/>
                  <a:gd name="T12" fmla="*/ 40 w 42"/>
                  <a:gd name="T13" fmla="*/ 25 h 53"/>
                  <a:gd name="T14" fmla="*/ 32 w 42"/>
                  <a:gd name="T15" fmla="*/ 18 h 53"/>
                  <a:gd name="T16" fmla="*/ 28 w 42"/>
                  <a:gd name="T17" fmla="*/ 12 h 53"/>
                  <a:gd name="T18" fmla="*/ 21 w 42"/>
                  <a:gd name="T19" fmla="*/ 14 h 53"/>
                  <a:gd name="T20" fmla="*/ 13 w 42"/>
                  <a:gd name="T21" fmla="*/ 6 h 53"/>
                  <a:gd name="T22" fmla="*/ 2 w 42"/>
                  <a:gd name="T23" fmla="*/ 0 h 53"/>
                  <a:gd name="T24" fmla="*/ 0 w 42"/>
                  <a:gd name="T25"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3">
                    <a:moveTo>
                      <a:pt x="0" y="6"/>
                    </a:moveTo>
                    <a:cubicBezTo>
                      <a:pt x="9" y="8"/>
                      <a:pt x="7" y="15"/>
                      <a:pt x="7" y="22"/>
                    </a:cubicBezTo>
                    <a:cubicBezTo>
                      <a:pt x="6" y="27"/>
                      <a:pt x="7" y="31"/>
                      <a:pt x="6" y="36"/>
                    </a:cubicBezTo>
                    <a:cubicBezTo>
                      <a:pt x="4" y="41"/>
                      <a:pt x="8" y="47"/>
                      <a:pt x="6" y="52"/>
                    </a:cubicBezTo>
                    <a:cubicBezTo>
                      <a:pt x="11" y="53"/>
                      <a:pt x="14" y="44"/>
                      <a:pt x="20" y="44"/>
                    </a:cubicBezTo>
                    <a:cubicBezTo>
                      <a:pt x="24" y="44"/>
                      <a:pt x="31" y="38"/>
                      <a:pt x="30" y="35"/>
                    </a:cubicBezTo>
                    <a:cubicBezTo>
                      <a:pt x="29" y="31"/>
                      <a:pt x="41" y="30"/>
                      <a:pt x="40" y="25"/>
                    </a:cubicBezTo>
                    <a:cubicBezTo>
                      <a:pt x="37" y="19"/>
                      <a:pt x="42" y="10"/>
                      <a:pt x="32" y="18"/>
                    </a:cubicBezTo>
                    <a:cubicBezTo>
                      <a:pt x="34" y="15"/>
                      <a:pt x="31" y="11"/>
                      <a:pt x="28" y="12"/>
                    </a:cubicBezTo>
                    <a:cubicBezTo>
                      <a:pt x="25" y="13"/>
                      <a:pt x="23" y="16"/>
                      <a:pt x="21" y="14"/>
                    </a:cubicBezTo>
                    <a:cubicBezTo>
                      <a:pt x="18" y="11"/>
                      <a:pt x="16" y="8"/>
                      <a:pt x="13" y="6"/>
                    </a:cubicBezTo>
                    <a:cubicBezTo>
                      <a:pt x="9" y="4"/>
                      <a:pt x="5" y="4"/>
                      <a:pt x="2" y="0"/>
                    </a:cubicBezTo>
                    <a:cubicBezTo>
                      <a:pt x="1" y="2"/>
                      <a:pt x="0" y="4"/>
                      <a:pt x="0" y="6"/>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610">
                <a:extLst>
                  <a:ext uri="{FF2B5EF4-FFF2-40B4-BE49-F238E27FC236}">
                    <a16:creationId xmlns:a16="http://schemas.microsoft.com/office/drawing/2014/main" id="{FC4CD617-B4CB-4733-B638-3E9D64C51E04}"/>
                  </a:ext>
                </a:extLst>
              </p:cNvPr>
              <p:cNvSpPr>
                <a:spLocks/>
              </p:cNvSpPr>
              <p:nvPr/>
            </p:nvSpPr>
            <p:spPr bwMode="auto">
              <a:xfrm>
                <a:off x="10755480" y="4375299"/>
                <a:ext cx="93432" cy="115677"/>
              </a:xfrm>
              <a:custGeom>
                <a:avLst/>
                <a:gdLst>
                  <a:gd name="T0" fmla="*/ 0 w 42"/>
                  <a:gd name="T1" fmla="*/ 6 h 53"/>
                  <a:gd name="T2" fmla="*/ 7 w 42"/>
                  <a:gd name="T3" fmla="*/ 22 h 53"/>
                  <a:gd name="T4" fmla="*/ 6 w 42"/>
                  <a:gd name="T5" fmla="*/ 36 h 53"/>
                  <a:gd name="T6" fmla="*/ 6 w 42"/>
                  <a:gd name="T7" fmla="*/ 52 h 53"/>
                  <a:gd name="T8" fmla="*/ 20 w 42"/>
                  <a:gd name="T9" fmla="*/ 44 h 53"/>
                  <a:gd name="T10" fmla="*/ 30 w 42"/>
                  <a:gd name="T11" fmla="*/ 35 h 53"/>
                  <a:gd name="T12" fmla="*/ 40 w 42"/>
                  <a:gd name="T13" fmla="*/ 25 h 53"/>
                  <a:gd name="T14" fmla="*/ 32 w 42"/>
                  <a:gd name="T15" fmla="*/ 18 h 53"/>
                  <a:gd name="T16" fmla="*/ 28 w 42"/>
                  <a:gd name="T17" fmla="*/ 12 h 53"/>
                  <a:gd name="T18" fmla="*/ 21 w 42"/>
                  <a:gd name="T19" fmla="*/ 14 h 53"/>
                  <a:gd name="T20" fmla="*/ 13 w 42"/>
                  <a:gd name="T21" fmla="*/ 6 h 53"/>
                  <a:gd name="T22" fmla="*/ 2 w 42"/>
                  <a:gd name="T23" fmla="*/ 0 h 53"/>
                  <a:gd name="T24" fmla="*/ 0 w 42"/>
                  <a:gd name="T25"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3">
                    <a:moveTo>
                      <a:pt x="0" y="6"/>
                    </a:moveTo>
                    <a:cubicBezTo>
                      <a:pt x="9" y="8"/>
                      <a:pt x="7" y="15"/>
                      <a:pt x="7" y="22"/>
                    </a:cubicBezTo>
                    <a:cubicBezTo>
                      <a:pt x="6" y="27"/>
                      <a:pt x="7" y="31"/>
                      <a:pt x="6" y="36"/>
                    </a:cubicBezTo>
                    <a:cubicBezTo>
                      <a:pt x="4" y="41"/>
                      <a:pt x="8" y="47"/>
                      <a:pt x="6" y="52"/>
                    </a:cubicBezTo>
                    <a:cubicBezTo>
                      <a:pt x="11" y="53"/>
                      <a:pt x="14" y="44"/>
                      <a:pt x="20" y="44"/>
                    </a:cubicBezTo>
                    <a:cubicBezTo>
                      <a:pt x="24" y="44"/>
                      <a:pt x="31" y="38"/>
                      <a:pt x="30" y="35"/>
                    </a:cubicBezTo>
                    <a:cubicBezTo>
                      <a:pt x="29" y="31"/>
                      <a:pt x="41" y="30"/>
                      <a:pt x="40" y="25"/>
                    </a:cubicBezTo>
                    <a:cubicBezTo>
                      <a:pt x="37" y="19"/>
                      <a:pt x="42" y="10"/>
                      <a:pt x="32" y="18"/>
                    </a:cubicBezTo>
                    <a:cubicBezTo>
                      <a:pt x="34" y="15"/>
                      <a:pt x="31" y="11"/>
                      <a:pt x="28" y="12"/>
                    </a:cubicBezTo>
                    <a:cubicBezTo>
                      <a:pt x="25" y="13"/>
                      <a:pt x="23" y="16"/>
                      <a:pt x="21" y="14"/>
                    </a:cubicBezTo>
                    <a:cubicBezTo>
                      <a:pt x="18" y="11"/>
                      <a:pt x="16" y="8"/>
                      <a:pt x="13" y="6"/>
                    </a:cubicBezTo>
                    <a:cubicBezTo>
                      <a:pt x="9" y="4"/>
                      <a:pt x="5" y="4"/>
                      <a:pt x="2" y="0"/>
                    </a:cubicBezTo>
                    <a:cubicBezTo>
                      <a:pt x="1" y="2"/>
                      <a:pt x="0" y="4"/>
                      <a:pt x="0" y="6"/>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63" name="Freeform 611">
                <a:extLst>
                  <a:ext uri="{FF2B5EF4-FFF2-40B4-BE49-F238E27FC236}">
                    <a16:creationId xmlns:a16="http://schemas.microsoft.com/office/drawing/2014/main" id="{06836D25-1A33-40B5-914B-C3730FEBE1D6}"/>
                  </a:ext>
                </a:extLst>
              </p:cNvPr>
              <p:cNvSpPr>
                <a:spLocks/>
              </p:cNvSpPr>
              <p:nvPr/>
            </p:nvSpPr>
            <p:spPr bwMode="auto">
              <a:xfrm>
                <a:off x="10755480" y="4317460"/>
                <a:ext cx="13349" cy="44491"/>
              </a:xfrm>
              <a:custGeom>
                <a:avLst/>
                <a:gdLst>
                  <a:gd name="T0" fmla="*/ 3 w 7"/>
                  <a:gd name="T1" fmla="*/ 7 h 21"/>
                  <a:gd name="T2" fmla="*/ 4 w 7"/>
                  <a:gd name="T3" fmla="*/ 21 h 21"/>
                  <a:gd name="T4" fmla="*/ 7 w 7"/>
                  <a:gd name="T5" fmla="*/ 3 h 21"/>
                  <a:gd name="T6" fmla="*/ 3 w 7"/>
                  <a:gd name="T7" fmla="*/ 7 h 21"/>
                </a:gdLst>
                <a:ahLst/>
                <a:cxnLst>
                  <a:cxn ang="0">
                    <a:pos x="T0" y="T1"/>
                  </a:cxn>
                  <a:cxn ang="0">
                    <a:pos x="T2" y="T3"/>
                  </a:cxn>
                  <a:cxn ang="0">
                    <a:pos x="T4" y="T5"/>
                  </a:cxn>
                  <a:cxn ang="0">
                    <a:pos x="T6" y="T7"/>
                  </a:cxn>
                </a:cxnLst>
                <a:rect l="0" t="0" r="r" b="b"/>
                <a:pathLst>
                  <a:path w="7" h="21">
                    <a:moveTo>
                      <a:pt x="3" y="7"/>
                    </a:moveTo>
                    <a:cubicBezTo>
                      <a:pt x="2" y="12"/>
                      <a:pt x="0" y="16"/>
                      <a:pt x="4" y="21"/>
                    </a:cubicBezTo>
                    <a:cubicBezTo>
                      <a:pt x="5" y="15"/>
                      <a:pt x="5" y="9"/>
                      <a:pt x="7" y="3"/>
                    </a:cubicBezTo>
                    <a:cubicBezTo>
                      <a:pt x="7" y="0"/>
                      <a:pt x="0" y="2"/>
                      <a:pt x="3" y="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612">
                <a:extLst>
                  <a:ext uri="{FF2B5EF4-FFF2-40B4-BE49-F238E27FC236}">
                    <a16:creationId xmlns:a16="http://schemas.microsoft.com/office/drawing/2014/main" id="{2ED21CDA-E926-4E28-921E-D813C6C1DBE0}"/>
                  </a:ext>
                </a:extLst>
              </p:cNvPr>
              <p:cNvSpPr>
                <a:spLocks/>
              </p:cNvSpPr>
              <p:nvPr/>
            </p:nvSpPr>
            <p:spPr bwMode="auto">
              <a:xfrm>
                <a:off x="10755480" y="4317460"/>
                <a:ext cx="13349" cy="44491"/>
              </a:xfrm>
              <a:custGeom>
                <a:avLst/>
                <a:gdLst>
                  <a:gd name="T0" fmla="*/ 3 w 7"/>
                  <a:gd name="T1" fmla="*/ 7 h 21"/>
                  <a:gd name="T2" fmla="*/ 4 w 7"/>
                  <a:gd name="T3" fmla="*/ 21 h 21"/>
                  <a:gd name="T4" fmla="*/ 7 w 7"/>
                  <a:gd name="T5" fmla="*/ 3 h 21"/>
                  <a:gd name="T6" fmla="*/ 3 w 7"/>
                  <a:gd name="T7" fmla="*/ 7 h 21"/>
                </a:gdLst>
                <a:ahLst/>
                <a:cxnLst>
                  <a:cxn ang="0">
                    <a:pos x="T0" y="T1"/>
                  </a:cxn>
                  <a:cxn ang="0">
                    <a:pos x="T2" y="T3"/>
                  </a:cxn>
                  <a:cxn ang="0">
                    <a:pos x="T4" y="T5"/>
                  </a:cxn>
                  <a:cxn ang="0">
                    <a:pos x="T6" y="T7"/>
                  </a:cxn>
                </a:cxnLst>
                <a:rect l="0" t="0" r="r" b="b"/>
                <a:pathLst>
                  <a:path w="7" h="21">
                    <a:moveTo>
                      <a:pt x="3" y="7"/>
                    </a:moveTo>
                    <a:cubicBezTo>
                      <a:pt x="2" y="12"/>
                      <a:pt x="0" y="16"/>
                      <a:pt x="4" y="21"/>
                    </a:cubicBezTo>
                    <a:cubicBezTo>
                      <a:pt x="5" y="15"/>
                      <a:pt x="5" y="9"/>
                      <a:pt x="7" y="3"/>
                    </a:cubicBezTo>
                    <a:cubicBezTo>
                      <a:pt x="7" y="0"/>
                      <a:pt x="0" y="2"/>
                      <a:pt x="3" y="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65" name="Freeform 613">
                <a:extLst>
                  <a:ext uri="{FF2B5EF4-FFF2-40B4-BE49-F238E27FC236}">
                    <a16:creationId xmlns:a16="http://schemas.microsoft.com/office/drawing/2014/main" id="{C8581103-F901-4B3F-8CAC-FF810D18C9CA}"/>
                  </a:ext>
                </a:extLst>
              </p:cNvPr>
              <p:cNvSpPr>
                <a:spLocks/>
              </p:cNvSpPr>
              <p:nvPr/>
            </p:nvSpPr>
            <p:spPr bwMode="auto">
              <a:xfrm>
                <a:off x="10782174" y="4766820"/>
                <a:ext cx="31145" cy="22247"/>
              </a:xfrm>
              <a:custGeom>
                <a:avLst/>
                <a:gdLst>
                  <a:gd name="T0" fmla="*/ 3 w 15"/>
                  <a:gd name="T1" fmla="*/ 7 h 12"/>
                  <a:gd name="T2" fmla="*/ 10 w 15"/>
                  <a:gd name="T3" fmla="*/ 11 h 12"/>
                  <a:gd name="T4" fmla="*/ 15 w 15"/>
                  <a:gd name="T5" fmla="*/ 3 h 12"/>
                  <a:gd name="T6" fmla="*/ 8 w 15"/>
                  <a:gd name="T7" fmla="*/ 0 h 12"/>
                  <a:gd name="T8" fmla="*/ 0 w 15"/>
                  <a:gd name="T9" fmla="*/ 4 h 12"/>
                  <a:gd name="T10" fmla="*/ 3 w 15"/>
                  <a:gd name="T11" fmla="*/ 7 h 12"/>
                </a:gdLst>
                <a:ahLst/>
                <a:cxnLst>
                  <a:cxn ang="0">
                    <a:pos x="T0" y="T1"/>
                  </a:cxn>
                  <a:cxn ang="0">
                    <a:pos x="T2" y="T3"/>
                  </a:cxn>
                  <a:cxn ang="0">
                    <a:pos x="T4" y="T5"/>
                  </a:cxn>
                  <a:cxn ang="0">
                    <a:pos x="T6" y="T7"/>
                  </a:cxn>
                  <a:cxn ang="0">
                    <a:pos x="T8" y="T9"/>
                  </a:cxn>
                  <a:cxn ang="0">
                    <a:pos x="T10" y="T11"/>
                  </a:cxn>
                </a:cxnLst>
                <a:rect l="0" t="0" r="r" b="b"/>
                <a:pathLst>
                  <a:path w="15" h="12">
                    <a:moveTo>
                      <a:pt x="3" y="7"/>
                    </a:moveTo>
                    <a:cubicBezTo>
                      <a:pt x="4" y="10"/>
                      <a:pt x="7" y="12"/>
                      <a:pt x="10" y="11"/>
                    </a:cubicBezTo>
                    <a:cubicBezTo>
                      <a:pt x="13" y="9"/>
                      <a:pt x="13" y="6"/>
                      <a:pt x="15" y="3"/>
                    </a:cubicBezTo>
                    <a:cubicBezTo>
                      <a:pt x="12" y="3"/>
                      <a:pt x="11" y="1"/>
                      <a:pt x="8" y="0"/>
                    </a:cubicBezTo>
                    <a:cubicBezTo>
                      <a:pt x="5" y="0"/>
                      <a:pt x="3" y="3"/>
                      <a:pt x="0" y="4"/>
                    </a:cubicBezTo>
                    <a:cubicBezTo>
                      <a:pt x="1" y="5"/>
                      <a:pt x="2" y="6"/>
                      <a:pt x="3" y="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614">
                <a:extLst>
                  <a:ext uri="{FF2B5EF4-FFF2-40B4-BE49-F238E27FC236}">
                    <a16:creationId xmlns:a16="http://schemas.microsoft.com/office/drawing/2014/main" id="{2C006C87-379F-4455-BE39-A7B6C05CAD6A}"/>
                  </a:ext>
                </a:extLst>
              </p:cNvPr>
              <p:cNvSpPr>
                <a:spLocks/>
              </p:cNvSpPr>
              <p:nvPr/>
            </p:nvSpPr>
            <p:spPr bwMode="auto">
              <a:xfrm>
                <a:off x="10782174" y="4766820"/>
                <a:ext cx="31145" cy="22247"/>
              </a:xfrm>
              <a:custGeom>
                <a:avLst/>
                <a:gdLst>
                  <a:gd name="T0" fmla="*/ 3 w 15"/>
                  <a:gd name="T1" fmla="*/ 7 h 12"/>
                  <a:gd name="T2" fmla="*/ 10 w 15"/>
                  <a:gd name="T3" fmla="*/ 11 h 12"/>
                  <a:gd name="T4" fmla="*/ 15 w 15"/>
                  <a:gd name="T5" fmla="*/ 3 h 12"/>
                  <a:gd name="T6" fmla="*/ 8 w 15"/>
                  <a:gd name="T7" fmla="*/ 0 h 12"/>
                  <a:gd name="T8" fmla="*/ 0 w 15"/>
                  <a:gd name="T9" fmla="*/ 4 h 12"/>
                  <a:gd name="T10" fmla="*/ 3 w 15"/>
                  <a:gd name="T11" fmla="*/ 7 h 12"/>
                </a:gdLst>
                <a:ahLst/>
                <a:cxnLst>
                  <a:cxn ang="0">
                    <a:pos x="T0" y="T1"/>
                  </a:cxn>
                  <a:cxn ang="0">
                    <a:pos x="T2" y="T3"/>
                  </a:cxn>
                  <a:cxn ang="0">
                    <a:pos x="T4" y="T5"/>
                  </a:cxn>
                  <a:cxn ang="0">
                    <a:pos x="T6" y="T7"/>
                  </a:cxn>
                  <a:cxn ang="0">
                    <a:pos x="T8" y="T9"/>
                  </a:cxn>
                  <a:cxn ang="0">
                    <a:pos x="T10" y="T11"/>
                  </a:cxn>
                </a:cxnLst>
                <a:rect l="0" t="0" r="r" b="b"/>
                <a:pathLst>
                  <a:path w="15" h="12">
                    <a:moveTo>
                      <a:pt x="3" y="7"/>
                    </a:moveTo>
                    <a:cubicBezTo>
                      <a:pt x="4" y="10"/>
                      <a:pt x="7" y="12"/>
                      <a:pt x="10" y="11"/>
                    </a:cubicBezTo>
                    <a:cubicBezTo>
                      <a:pt x="13" y="9"/>
                      <a:pt x="13" y="6"/>
                      <a:pt x="15" y="3"/>
                    </a:cubicBezTo>
                    <a:cubicBezTo>
                      <a:pt x="12" y="3"/>
                      <a:pt x="11" y="1"/>
                      <a:pt x="8" y="0"/>
                    </a:cubicBezTo>
                    <a:cubicBezTo>
                      <a:pt x="5" y="0"/>
                      <a:pt x="3" y="3"/>
                      <a:pt x="0" y="4"/>
                    </a:cubicBezTo>
                    <a:cubicBezTo>
                      <a:pt x="1" y="5"/>
                      <a:pt x="2" y="6"/>
                      <a:pt x="3" y="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67" name="Freeform 615">
                <a:extLst>
                  <a:ext uri="{FF2B5EF4-FFF2-40B4-BE49-F238E27FC236}">
                    <a16:creationId xmlns:a16="http://schemas.microsoft.com/office/drawing/2014/main" id="{271A8315-D4A1-48AA-B8BD-58C4CB2C9309}"/>
                  </a:ext>
                </a:extLst>
              </p:cNvPr>
              <p:cNvSpPr>
                <a:spLocks/>
              </p:cNvSpPr>
              <p:nvPr/>
            </p:nvSpPr>
            <p:spPr bwMode="auto">
              <a:xfrm>
                <a:off x="10782174" y="4535467"/>
                <a:ext cx="315887" cy="324785"/>
              </a:xfrm>
              <a:custGeom>
                <a:avLst/>
                <a:gdLst>
                  <a:gd name="T0" fmla="*/ 2 w 146"/>
                  <a:gd name="T1" fmla="*/ 92 h 151"/>
                  <a:gd name="T2" fmla="*/ 13 w 146"/>
                  <a:gd name="T3" fmla="*/ 94 h 151"/>
                  <a:gd name="T4" fmla="*/ 17 w 146"/>
                  <a:gd name="T5" fmla="*/ 80 h 151"/>
                  <a:gd name="T6" fmla="*/ 25 w 146"/>
                  <a:gd name="T7" fmla="*/ 70 h 151"/>
                  <a:gd name="T8" fmla="*/ 30 w 146"/>
                  <a:gd name="T9" fmla="*/ 81 h 151"/>
                  <a:gd name="T10" fmla="*/ 34 w 146"/>
                  <a:gd name="T11" fmla="*/ 81 h 151"/>
                  <a:gd name="T12" fmla="*/ 38 w 146"/>
                  <a:gd name="T13" fmla="*/ 72 h 151"/>
                  <a:gd name="T14" fmla="*/ 38 w 146"/>
                  <a:gd name="T15" fmla="*/ 79 h 151"/>
                  <a:gd name="T16" fmla="*/ 48 w 146"/>
                  <a:gd name="T17" fmla="*/ 83 h 151"/>
                  <a:gd name="T18" fmla="*/ 45 w 146"/>
                  <a:gd name="T19" fmla="*/ 77 h 151"/>
                  <a:gd name="T20" fmla="*/ 49 w 146"/>
                  <a:gd name="T21" fmla="*/ 74 h 151"/>
                  <a:gd name="T22" fmla="*/ 50 w 146"/>
                  <a:gd name="T23" fmla="*/ 69 h 151"/>
                  <a:gd name="T24" fmla="*/ 57 w 146"/>
                  <a:gd name="T25" fmla="*/ 72 h 151"/>
                  <a:gd name="T26" fmla="*/ 71 w 146"/>
                  <a:gd name="T27" fmla="*/ 85 h 151"/>
                  <a:gd name="T28" fmla="*/ 66 w 146"/>
                  <a:gd name="T29" fmla="*/ 99 h 151"/>
                  <a:gd name="T30" fmla="*/ 69 w 146"/>
                  <a:gd name="T31" fmla="*/ 115 h 151"/>
                  <a:gd name="T32" fmla="*/ 83 w 146"/>
                  <a:gd name="T33" fmla="*/ 131 h 151"/>
                  <a:gd name="T34" fmla="*/ 100 w 146"/>
                  <a:gd name="T35" fmla="*/ 136 h 151"/>
                  <a:gd name="T36" fmla="*/ 106 w 146"/>
                  <a:gd name="T37" fmla="*/ 129 h 151"/>
                  <a:gd name="T38" fmla="*/ 111 w 146"/>
                  <a:gd name="T39" fmla="*/ 146 h 151"/>
                  <a:gd name="T40" fmla="*/ 120 w 146"/>
                  <a:gd name="T41" fmla="*/ 126 h 151"/>
                  <a:gd name="T42" fmla="*/ 110 w 146"/>
                  <a:gd name="T43" fmla="*/ 109 h 151"/>
                  <a:gd name="T44" fmla="*/ 120 w 146"/>
                  <a:gd name="T45" fmla="*/ 86 h 151"/>
                  <a:gd name="T46" fmla="*/ 129 w 146"/>
                  <a:gd name="T47" fmla="*/ 102 h 151"/>
                  <a:gd name="T48" fmla="*/ 130 w 146"/>
                  <a:gd name="T49" fmla="*/ 111 h 151"/>
                  <a:gd name="T50" fmla="*/ 134 w 146"/>
                  <a:gd name="T51" fmla="*/ 122 h 151"/>
                  <a:gd name="T52" fmla="*/ 132 w 146"/>
                  <a:gd name="T53" fmla="*/ 101 h 151"/>
                  <a:gd name="T54" fmla="*/ 138 w 146"/>
                  <a:gd name="T55" fmla="*/ 104 h 151"/>
                  <a:gd name="T56" fmla="*/ 142 w 146"/>
                  <a:gd name="T57" fmla="*/ 93 h 151"/>
                  <a:gd name="T58" fmla="*/ 142 w 146"/>
                  <a:gd name="T59" fmla="*/ 74 h 151"/>
                  <a:gd name="T60" fmla="*/ 137 w 146"/>
                  <a:gd name="T61" fmla="*/ 64 h 151"/>
                  <a:gd name="T62" fmla="*/ 134 w 146"/>
                  <a:gd name="T63" fmla="*/ 55 h 151"/>
                  <a:gd name="T64" fmla="*/ 126 w 146"/>
                  <a:gd name="T65" fmla="*/ 40 h 151"/>
                  <a:gd name="T66" fmla="*/ 132 w 146"/>
                  <a:gd name="T67" fmla="*/ 34 h 151"/>
                  <a:gd name="T68" fmla="*/ 128 w 146"/>
                  <a:gd name="T69" fmla="*/ 25 h 151"/>
                  <a:gd name="T70" fmla="*/ 126 w 146"/>
                  <a:gd name="T71" fmla="*/ 18 h 151"/>
                  <a:gd name="T72" fmla="*/ 119 w 146"/>
                  <a:gd name="T73" fmla="*/ 15 h 151"/>
                  <a:gd name="T74" fmla="*/ 114 w 146"/>
                  <a:gd name="T75" fmla="*/ 9 h 151"/>
                  <a:gd name="T76" fmla="*/ 103 w 146"/>
                  <a:gd name="T77" fmla="*/ 0 h 151"/>
                  <a:gd name="T78" fmla="*/ 107 w 146"/>
                  <a:gd name="T79" fmla="*/ 21 h 151"/>
                  <a:gd name="T80" fmla="*/ 107 w 146"/>
                  <a:gd name="T81" fmla="*/ 28 h 151"/>
                  <a:gd name="T82" fmla="*/ 98 w 146"/>
                  <a:gd name="T83" fmla="*/ 25 h 151"/>
                  <a:gd name="T84" fmla="*/ 90 w 146"/>
                  <a:gd name="T85" fmla="*/ 28 h 151"/>
                  <a:gd name="T86" fmla="*/ 83 w 146"/>
                  <a:gd name="T87" fmla="*/ 44 h 151"/>
                  <a:gd name="T88" fmla="*/ 74 w 146"/>
                  <a:gd name="T89" fmla="*/ 42 h 151"/>
                  <a:gd name="T90" fmla="*/ 70 w 146"/>
                  <a:gd name="T91" fmla="*/ 54 h 151"/>
                  <a:gd name="T92" fmla="*/ 60 w 146"/>
                  <a:gd name="T93" fmla="*/ 58 h 151"/>
                  <a:gd name="T94" fmla="*/ 53 w 146"/>
                  <a:gd name="T95" fmla="*/ 63 h 151"/>
                  <a:gd name="T96" fmla="*/ 56 w 146"/>
                  <a:gd name="T97" fmla="*/ 60 h 151"/>
                  <a:gd name="T98" fmla="*/ 59 w 146"/>
                  <a:gd name="T99" fmla="*/ 53 h 151"/>
                  <a:gd name="T100" fmla="*/ 49 w 146"/>
                  <a:gd name="T101" fmla="*/ 42 h 151"/>
                  <a:gd name="T102" fmla="*/ 44 w 146"/>
                  <a:gd name="T103" fmla="*/ 37 h 151"/>
                  <a:gd name="T104" fmla="*/ 33 w 146"/>
                  <a:gd name="T105" fmla="*/ 46 h 151"/>
                  <a:gd name="T106" fmla="*/ 27 w 146"/>
                  <a:gd name="T107" fmla="*/ 58 h 151"/>
                  <a:gd name="T108" fmla="*/ 8 w 146"/>
                  <a:gd name="T109" fmla="*/ 67 h 151"/>
                  <a:gd name="T110" fmla="*/ 7 w 146"/>
                  <a:gd name="T111" fmla="*/ 78 h 151"/>
                  <a:gd name="T112" fmla="*/ 2 w 146"/>
                  <a:gd name="T113" fmla="*/ 9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51">
                    <a:moveTo>
                      <a:pt x="2" y="92"/>
                    </a:moveTo>
                    <a:cubicBezTo>
                      <a:pt x="0" y="100"/>
                      <a:pt x="12" y="103"/>
                      <a:pt x="13" y="94"/>
                    </a:cubicBezTo>
                    <a:cubicBezTo>
                      <a:pt x="13" y="90"/>
                      <a:pt x="14" y="81"/>
                      <a:pt x="17" y="80"/>
                    </a:cubicBezTo>
                    <a:cubicBezTo>
                      <a:pt x="19" y="79"/>
                      <a:pt x="21" y="66"/>
                      <a:pt x="25" y="70"/>
                    </a:cubicBezTo>
                    <a:cubicBezTo>
                      <a:pt x="29" y="73"/>
                      <a:pt x="27" y="78"/>
                      <a:pt x="30" y="81"/>
                    </a:cubicBezTo>
                    <a:cubicBezTo>
                      <a:pt x="31" y="76"/>
                      <a:pt x="33" y="79"/>
                      <a:pt x="34" y="81"/>
                    </a:cubicBezTo>
                    <a:cubicBezTo>
                      <a:pt x="35" y="78"/>
                      <a:pt x="34" y="74"/>
                      <a:pt x="38" y="72"/>
                    </a:cubicBezTo>
                    <a:cubicBezTo>
                      <a:pt x="40" y="75"/>
                      <a:pt x="40" y="77"/>
                      <a:pt x="38" y="79"/>
                    </a:cubicBezTo>
                    <a:cubicBezTo>
                      <a:pt x="42" y="79"/>
                      <a:pt x="44" y="84"/>
                      <a:pt x="48" y="83"/>
                    </a:cubicBezTo>
                    <a:cubicBezTo>
                      <a:pt x="47" y="81"/>
                      <a:pt x="45" y="79"/>
                      <a:pt x="45" y="77"/>
                    </a:cubicBezTo>
                    <a:cubicBezTo>
                      <a:pt x="46" y="75"/>
                      <a:pt x="48" y="76"/>
                      <a:pt x="49" y="74"/>
                    </a:cubicBezTo>
                    <a:cubicBezTo>
                      <a:pt x="49" y="71"/>
                      <a:pt x="46" y="72"/>
                      <a:pt x="50" y="69"/>
                    </a:cubicBezTo>
                    <a:cubicBezTo>
                      <a:pt x="53" y="67"/>
                      <a:pt x="55" y="70"/>
                      <a:pt x="57" y="72"/>
                    </a:cubicBezTo>
                    <a:cubicBezTo>
                      <a:pt x="63" y="76"/>
                      <a:pt x="69" y="77"/>
                      <a:pt x="71" y="85"/>
                    </a:cubicBezTo>
                    <a:cubicBezTo>
                      <a:pt x="72" y="90"/>
                      <a:pt x="66" y="94"/>
                      <a:pt x="66" y="99"/>
                    </a:cubicBezTo>
                    <a:cubicBezTo>
                      <a:pt x="65" y="104"/>
                      <a:pt x="68" y="111"/>
                      <a:pt x="69" y="115"/>
                    </a:cubicBezTo>
                    <a:cubicBezTo>
                      <a:pt x="70" y="123"/>
                      <a:pt x="77" y="127"/>
                      <a:pt x="83" y="131"/>
                    </a:cubicBezTo>
                    <a:cubicBezTo>
                      <a:pt x="86" y="132"/>
                      <a:pt x="96" y="139"/>
                      <a:pt x="100" y="136"/>
                    </a:cubicBezTo>
                    <a:cubicBezTo>
                      <a:pt x="102" y="134"/>
                      <a:pt x="101" y="128"/>
                      <a:pt x="106" y="129"/>
                    </a:cubicBezTo>
                    <a:cubicBezTo>
                      <a:pt x="106" y="129"/>
                      <a:pt x="105" y="151"/>
                      <a:pt x="111" y="146"/>
                    </a:cubicBezTo>
                    <a:cubicBezTo>
                      <a:pt x="116" y="143"/>
                      <a:pt x="120" y="132"/>
                      <a:pt x="120" y="126"/>
                    </a:cubicBezTo>
                    <a:cubicBezTo>
                      <a:pt x="119" y="119"/>
                      <a:pt x="113" y="116"/>
                      <a:pt x="110" y="109"/>
                    </a:cubicBezTo>
                    <a:cubicBezTo>
                      <a:pt x="108" y="106"/>
                      <a:pt x="117" y="85"/>
                      <a:pt x="120" y="86"/>
                    </a:cubicBezTo>
                    <a:cubicBezTo>
                      <a:pt x="123" y="87"/>
                      <a:pt x="128" y="99"/>
                      <a:pt x="129" y="102"/>
                    </a:cubicBezTo>
                    <a:cubicBezTo>
                      <a:pt x="130" y="105"/>
                      <a:pt x="130" y="108"/>
                      <a:pt x="130" y="111"/>
                    </a:cubicBezTo>
                    <a:cubicBezTo>
                      <a:pt x="130" y="115"/>
                      <a:pt x="134" y="118"/>
                      <a:pt x="134" y="122"/>
                    </a:cubicBezTo>
                    <a:cubicBezTo>
                      <a:pt x="134" y="115"/>
                      <a:pt x="137" y="107"/>
                      <a:pt x="132" y="101"/>
                    </a:cubicBezTo>
                    <a:cubicBezTo>
                      <a:pt x="135" y="100"/>
                      <a:pt x="137" y="101"/>
                      <a:pt x="138" y="104"/>
                    </a:cubicBezTo>
                    <a:cubicBezTo>
                      <a:pt x="134" y="100"/>
                      <a:pt x="140" y="96"/>
                      <a:pt x="142" y="93"/>
                    </a:cubicBezTo>
                    <a:cubicBezTo>
                      <a:pt x="146" y="88"/>
                      <a:pt x="143" y="80"/>
                      <a:pt x="142" y="74"/>
                    </a:cubicBezTo>
                    <a:cubicBezTo>
                      <a:pt x="141" y="69"/>
                      <a:pt x="135" y="69"/>
                      <a:pt x="137" y="64"/>
                    </a:cubicBezTo>
                    <a:cubicBezTo>
                      <a:pt x="139" y="61"/>
                      <a:pt x="139" y="53"/>
                      <a:pt x="134" y="55"/>
                    </a:cubicBezTo>
                    <a:cubicBezTo>
                      <a:pt x="143" y="47"/>
                      <a:pt x="126" y="45"/>
                      <a:pt x="126" y="40"/>
                    </a:cubicBezTo>
                    <a:cubicBezTo>
                      <a:pt x="126" y="38"/>
                      <a:pt x="131" y="37"/>
                      <a:pt x="132" y="34"/>
                    </a:cubicBezTo>
                    <a:cubicBezTo>
                      <a:pt x="134" y="30"/>
                      <a:pt x="129" y="29"/>
                      <a:pt x="128" y="25"/>
                    </a:cubicBezTo>
                    <a:cubicBezTo>
                      <a:pt x="127" y="24"/>
                      <a:pt x="129" y="16"/>
                      <a:pt x="126" y="18"/>
                    </a:cubicBezTo>
                    <a:cubicBezTo>
                      <a:pt x="122" y="20"/>
                      <a:pt x="121" y="18"/>
                      <a:pt x="119" y="15"/>
                    </a:cubicBezTo>
                    <a:cubicBezTo>
                      <a:pt x="117" y="12"/>
                      <a:pt x="119" y="10"/>
                      <a:pt x="114" y="9"/>
                    </a:cubicBezTo>
                    <a:cubicBezTo>
                      <a:pt x="109" y="7"/>
                      <a:pt x="108" y="2"/>
                      <a:pt x="103" y="0"/>
                    </a:cubicBezTo>
                    <a:cubicBezTo>
                      <a:pt x="100" y="6"/>
                      <a:pt x="105" y="15"/>
                      <a:pt x="107" y="21"/>
                    </a:cubicBezTo>
                    <a:cubicBezTo>
                      <a:pt x="107" y="22"/>
                      <a:pt x="109" y="27"/>
                      <a:pt x="107" y="28"/>
                    </a:cubicBezTo>
                    <a:cubicBezTo>
                      <a:pt x="104" y="29"/>
                      <a:pt x="99" y="28"/>
                      <a:pt x="98" y="25"/>
                    </a:cubicBezTo>
                    <a:cubicBezTo>
                      <a:pt x="95" y="33"/>
                      <a:pt x="98" y="34"/>
                      <a:pt x="90" y="28"/>
                    </a:cubicBezTo>
                    <a:cubicBezTo>
                      <a:pt x="82" y="23"/>
                      <a:pt x="89" y="44"/>
                      <a:pt x="83" y="44"/>
                    </a:cubicBezTo>
                    <a:cubicBezTo>
                      <a:pt x="79" y="45"/>
                      <a:pt x="78" y="40"/>
                      <a:pt x="74" y="42"/>
                    </a:cubicBezTo>
                    <a:cubicBezTo>
                      <a:pt x="70" y="44"/>
                      <a:pt x="71" y="51"/>
                      <a:pt x="70" y="54"/>
                    </a:cubicBezTo>
                    <a:cubicBezTo>
                      <a:pt x="69" y="58"/>
                      <a:pt x="63" y="56"/>
                      <a:pt x="60" y="58"/>
                    </a:cubicBezTo>
                    <a:cubicBezTo>
                      <a:pt x="59" y="60"/>
                      <a:pt x="56" y="63"/>
                      <a:pt x="53" y="63"/>
                    </a:cubicBezTo>
                    <a:cubicBezTo>
                      <a:pt x="51" y="63"/>
                      <a:pt x="56" y="59"/>
                      <a:pt x="56" y="60"/>
                    </a:cubicBezTo>
                    <a:cubicBezTo>
                      <a:pt x="59" y="58"/>
                      <a:pt x="59" y="57"/>
                      <a:pt x="59" y="53"/>
                    </a:cubicBezTo>
                    <a:cubicBezTo>
                      <a:pt x="58" y="50"/>
                      <a:pt x="54" y="36"/>
                      <a:pt x="49" y="42"/>
                    </a:cubicBezTo>
                    <a:cubicBezTo>
                      <a:pt x="48" y="40"/>
                      <a:pt x="47" y="37"/>
                      <a:pt x="44" y="37"/>
                    </a:cubicBezTo>
                    <a:cubicBezTo>
                      <a:pt x="46" y="45"/>
                      <a:pt x="36" y="42"/>
                      <a:pt x="33" y="46"/>
                    </a:cubicBezTo>
                    <a:cubicBezTo>
                      <a:pt x="31" y="52"/>
                      <a:pt x="33" y="56"/>
                      <a:pt x="27" y="58"/>
                    </a:cubicBezTo>
                    <a:cubicBezTo>
                      <a:pt x="20" y="60"/>
                      <a:pt x="11" y="59"/>
                      <a:pt x="8" y="67"/>
                    </a:cubicBezTo>
                    <a:cubicBezTo>
                      <a:pt x="7" y="70"/>
                      <a:pt x="7" y="74"/>
                      <a:pt x="7" y="78"/>
                    </a:cubicBezTo>
                    <a:cubicBezTo>
                      <a:pt x="6" y="83"/>
                      <a:pt x="4" y="87"/>
                      <a:pt x="2" y="9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616">
                <a:extLst>
                  <a:ext uri="{FF2B5EF4-FFF2-40B4-BE49-F238E27FC236}">
                    <a16:creationId xmlns:a16="http://schemas.microsoft.com/office/drawing/2014/main" id="{8326D0FC-1FEA-4155-BDDF-CA2C85BE97DF}"/>
                  </a:ext>
                </a:extLst>
              </p:cNvPr>
              <p:cNvSpPr>
                <a:spLocks/>
              </p:cNvSpPr>
              <p:nvPr/>
            </p:nvSpPr>
            <p:spPr bwMode="auto">
              <a:xfrm>
                <a:off x="10782174" y="4535467"/>
                <a:ext cx="315887" cy="324785"/>
              </a:xfrm>
              <a:custGeom>
                <a:avLst/>
                <a:gdLst>
                  <a:gd name="T0" fmla="*/ 2 w 146"/>
                  <a:gd name="T1" fmla="*/ 92 h 151"/>
                  <a:gd name="T2" fmla="*/ 13 w 146"/>
                  <a:gd name="T3" fmla="*/ 94 h 151"/>
                  <a:gd name="T4" fmla="*/ 17 w 146"/>
                  <a:gd name="T5" fmla="*/ 80 h 151"/>
                  <a:gd name="T6" fmla="*/ 25 w 146"/>
                  <a:gd name="T7" fmla="*/ 70 h 151"/>
                  <a:gd name="T8" fmla="*/ 30 w 146"/>
                  <a:gd name="T9" fmla="*/ 81 h 151"/>
                  <a:gd name="T10" fmla="*/ 34 w 146"/>
                  <a:gd name="T11" fmla="*/ 81 h 151"/>
                  <a:gd name="T12" fmla="*/ 38 w 146"/>
                  <a:gd name="T13" fmla="*/ 72 h 151"/>
                  <a:gd name="T14" fmla="*/ 38 w 146"/>
                  <a:gd name="T15" fmla="*/ 79 h 151"/>
                  <a:gd name="T16" fmla="*/ 48 w 146"/>
                  <a:gd name="T17" fmla="*/ 83 h 151"/>
                  <a:gd name="T18" fmla="*/ 45 w 146"/>
                  <a:gd name="T19" fmla="*/ 77 h 151"/>
                  <a:gd name="T20" fmla="*/ 49 w 146"/>
                  <a:gd name="T21" fmla="*/ 74 h 151"/>
                  <a:gd name="T22" fmla="*/ 50 w 146"/>
                  <a:gd name="T23" fmla="*/ 69 h 151"/>
                  <a:gd name="T24" fmla="*/ 57 w 146"/>
                  <a:gd name="T25" fmla="*/ 72 h 151"/>
                  <a:gd name="T26" fmla="*/ 71 w 146"/>
                  <a:gd name="T27" fmla="*/ 85 h 151"/>
                  <a:gd name="T28" fmla="*/ 66 w 146"/>
                  <a:gd name="T29" fmla="*/ 99 h 151"/>
                  <a:gd name="T30" fmla="*/ 69 w 146"/>
                  <a:gd name="T31" fmla="*/ 115 h 151"/>
                  <a:gd name="T32" fmla="*/ 83 w 146"/>
                  <a:gd name="T33" fmla="*/ 131 h 151"/>
                  <a:gd name="T34" fmla="*/ 100 w 146"/>
                  <a:gd name="T35" fmla="*/ 136 h 151"/>
                  <a:gd name="T36" fmla="*/ 106 w 146"/>
                  <a:gd name="T37" fmla="*/ 129 h 151"/>
                  <a:gd name="T38" fmla="*/ 111 w 146"/>
                  <a:gd name="T39" fmla="*/ 146 h 151"/>
                  <a:gd name="T40" fmla="*/ 120 w 146"/>
                  <a:gd name="T41" fmla="*/ 126 h 151"/>
                  <a:gd name="T42" fmla="*/ 110 w 146"/>
                  <a:gd name="T43" fmla="*/ 109 h 151"/>
                  <a:gd name="T44" fmla="*/ 120 w 146"/>
                  <a:gd name="T45" fmla="*/ 86 h 151"/>
                  <a:gd name="T46" fmla="*/ 129 w 146"/>
                  <a:gd name="T47" fmla="*/ 102 h 151"/>
                  <a:gd name="T48" fmla="*/ 130 w 146"/>
                  <a:gd name="T49" fmla="*/ 111 h 151"/>
                  <a:gd name="T50" fmla="*/ 134 w 146"/>
                  <a:gd name="T51" fmla="*/ 122 h 151"/>
                  <a:gd name="T52" fmla="*/ 132 w 146"/>
                  <a:gd name="T53" fmla="*/ 101 h 151"/>
                  <a:gd name="T54" fmla="*/ 138 w 146"/>
                  <a:gd name="T55" fmla="*/ 104 h 151"/>
                  <a:gd name="T56" fmla="*/ 142 w 146"/>
                  <a:gd name="T57" fmla="*/ 93 h 151"/>
                  <a:gd name="T58" fmla="*/ 142 w 146"/>
                  <a:gd name="T59" fmla="*/ 74 h 151"/>
                  <a:gd name="T60" fmla="*/ 137 w 146"/>
                  <a:gd name="T61" fmla="*/ 64 h 151"/>
                  <a:gd name="T62" fmla="*/ 134 w 146"/>
                  <a:gd name="T63" fmla="*/ 55 h 151"/>
                  <a:gd name="T64" fmla="*/ 126 w 146"/>
                  <a:gd name="T65" fmla="*/ 40 h 151"/>
                  <a:gd name="T66" fmla="*/ 132 w 146"/>
                  <a:gd name="T67" fmla="*/ 34 h 151"/>
                  <a:gd name="T68" fmla="*/ 128 w 146"/>
                  <a:gd name="T69" fmla="*/ 25 h 151"/>
                  <a:gd name="T70" fmla="*/ 126 w 146"/>
                  <a:gd name="T71" fmla="*/ 18 h 151"/>
                  <a:gd name="T72" fmla="*/ 119 w 146"/>
                  <a:gd name="T73" fmla="*/ 15 h 151"/>
                  <a:gd name="T74" fmla="*/ 114 w 146"/>
                  <a:gd name="T75" fmla="*/ 9 h 151"/>
                  <a:gd name="T76" fmla="*/ 103 w 146"/>
                  <a:gd name="T77" fmla="*/ 0 h 151"/>
                  <a:gd name="T78" fmla="*/ 107 w 146"/>
                  <a:gd name="T79" fmla="*/ 21 h 151"/>
                  <a:gd name="T80" fmla="*/ 107 w 146"/>
                  <a:gd name="T81" fmla="*/ 28 h 151"/>
                  <a:gd name="T82" fmla="*/ 98 w 146"/>
                  <a:gd name="T83" fmla="*/ 25 h 151"/>
                  <a:gd name="T84" fmla="*/ 90 w 146"/>
                  <a:gd name="T85" fmla="*/ 28 h 151"/>
                  <a:gd name="T86" fmla="*/ 83 w 146"/>
                  <a:gd name="T87" fmla="*/ 44 h 151"/>
                  <a:gd name="T88" fmla="*/ 74 w 146"/>
                  <a:gd name="T89" fmla="*/ 42 h 151"/>
                  <a:gd name="T90" fmla="*/ 70 w 146"/>
                  <a:gd name="T91" fmla="*/ 54 h 151"/>
                  <a:gd name="T92" fmla="*/ 60 w 146"/>
                  <a:gd name="T93" fmla="*/ 58 h 151"/>
                  <a:gd name="T94" fmla="*/ 53 w 146"/>
                  <a:gd name="T95" fmla="*/ 63 h 151"/>
                  <a:gd name="T96" fmla="*/ 56 w 146"/>
                  <a:gd name="T97" fmla="*/ 60 h 151"/>
                  <a:gd name="T98" fmla="*/ 59 w 146"/>
                  <a:gd name="T99" fmla="*/ 53 h 151"/>
                  <a:gd name="T100" fmla="*/ 49 w 146"/>
                  <a:gd name="T101" fmla="*/ 42 h 151"/>
                  <a:gd name="T102" fmla="*/ 44 w 146"/>
                  <a:gd name="T103" fmla="*/ 37 h 151"/>
                  <a:gd name="T104" fmla="*/ 33 w 146"/>
                  <a:gd name="T105" fmla="*/ 46 h 151"/>
                  <a:gd name="T106" fmla="*/ 27 w 146"/>
                  <a:gd name="T107" fmla="*/ 58 h 151"/>
                  <a:gd name="T108" fmla="*/ 8 w 146"/>
                  <a:gd name="T109" fmla="*/ 67 h 151"/>
                  <a:gd name="T110" fmla="*/ 7 w 146"/>
                  <a:gd name="T111" fmla="*/ 78 h 151"/>
                  <a:gd name="T112" fmla="*/ 2 w 146"/>
                  <a:gd name="T113" fmla="*/ 9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51">
                    <a:moveTo>
                      <a:pt x="2" y="92"/>
                    </a:moveTo>
                    <a:cubicBezTo>
                      <a:pt x="0" y="100"/>
                      <a:pt x="12" y="103"/>
                      <a:pt x="13" y="94"/>
                    </a:cubicBezTo>
                    <a:cubicBezTo>
                      <a:pt x="13" y="90"/>
                      <a:pt x="14" y="81"/>
                      <a:pt x="17" y="80"/>
                    </a:cubicBezTo>
                    <a:cubicBezTo>
                      <a:pt x="19" y="79"/>
                      <a:pt x="21" y="66"/>
                      <a:pt x="25" y="70"/>
                    </a:cubicBezTo>
                    <a:cubicBezTo>
                      <a:pt x="29" y="73"/>
                      <a:pt x="27" y="78"/>
                      <a:pt x="30" y="81"/>
                    </a:cubicBezTo>
                    <a:cubicBezTo>
                      <a:pt x="31" y="76"/>
                      <a:pt x="33" y="79"/>
                      <a:pt x="34" y="81"/>
                    </a:cubicBezTo>
                    <a:cubicBezTo>
                      <a:pt x="35" y="78"/>
                      <a:pt x="34" y="74"/>
                      <a:pt x="38" y="72"/>
                    </a:cubicBezTo>
                    <a:cubicBezTo>
                      <a:pt x="40" y="75"/>
                      <a:pt x="40" y="77"/>
                      <a:pt x="38" y="79"/>
                    </a:cubicBezTo>
                    <a:cubicBezTo>
                      <a:pt x="42" y="79"/>
                      <a:pt x="44" y="84"/>
                      <a:pt x="48" y="83"/>
                    </a:cubicBezTo>
                    <a:cubicBezTo>
                      <a:pt x="47" y="81"/>
                      <a:pt x="45" y="79"/>
                      <a:pt x="45" y="77"/>
                    </a:cubicBezTo>
                    <a:cubicBezTo>
                      <a:pt x="46" y="75"/>
                      <a:pt x="48" y="76"/>
                      <a:pt x="49" y="74"/>
                    </a:cubicBezTo>
                    <a:cubicBezTo>
                      <a:pt x="49" y="71"/>
                      <a:pt x="46" y="72"/>
                      <a:pt x="50" y="69"/>
                    </a:cubicBezTo>
                    <a:cubicBezTo>
                      <a:pt x="53" y="67"/>
                      <a:pt x="55" y="70"/>
                      <a:pt x="57" y="72"/>
                    </a:cubicBezTo>
                    <a:cubicBezTo>
                      <a:pt x="63" y="76"/>
                      <a:pt x="69" y="77"/>
                      <a:pt x="71" y="85"/>
                    </a:cubicBezTo>
                    <a:cubicBezTo>
                      <a:pt x="72" y="90"/>
                      <a:pt x="66" y="94"/>
                      <a:pt x="66" y="99"/>
                    </a:cubicBezTo>
                    <a:cubicBezTo>
                      <a:pt x="65" y="104"/>
                      <a:pt x="68" y="111"/>
                      <a:pt x="69" y="115"/>
                    </a:cubicBezTo>
                    <a:cubicBezTo>
                      <a:pt x="70" y="123"/>
                      <a:pt x="77" y="127"/>
                      <a:pt x="83" y="131"/>
                    </a:cubicBezTo>
                    <a:cubicBezTo>
                      <a:pt x="86" y="132"/>
                      <a:pt x="96" y="139"/>
                      <a:pt x="100" y="136"/>
                    </a:cubicBezTo>
                    <a:cubicBezTo>
                      <a:pt x="102" y="134"/>
                      <a:pt x="101" y="128"/>
                      <a:pt x="106" y="129"/>
                    </a:cubicBezTo>
                    <a:cubicBezTo>
                      <a:pt x="106" y="129"/>
                      <a:pt x="105" y="151"/>
                      <a:pt x="111" y="146"/>
                    </a:cubicBezTo>
                    <a:cubicBezTo>
                      <a:pt x="116" y="143"/>
                      <a:pt x="120" y="132"/>
                      <a:pt x="120" y="126"/>
                    </a:cubicBezTo>
                    <a:cubicBezTo>
                      <a:pt x="119" y="119"/>
                      <a:pt x="113" y="116"/>
                      <a:pt x="110" y="109"/>
                    </a:cubicBezTo>
                    <a:cubicBezTo>
                      <a:pt x="108" y="106"/>
                      <a:pt x="117" y="85"/>
                      <a:pt x="120" y="86"/>
                    </a:cubicBezTo>
                    <a:cubicBezTo>
                      <a:pt x="123" y="87"/>
                      <a:pt x="128" y="99"/>
                      <a:pt x="129" y="102"/>
                    </a:cubicBezTo>
                    <a:cubicBezTo>
                      <a:pt x="130" y="105"/>
                      <a:pt x="130" y="108"/>
                      <a:pt x="130" y="111"/>
                    </a:cubicBezTo>
                    <a:cubicBezTo>
                      <a:pt x="130" y="115"/>
                      <a:pt x="134" y="118"/>
                      <a:pt x="134" y="122"/>
                    </a:cubicBezTo>
                    <a:cubicBezTo>
                      <a:pt x="134" y="115"/>
                      <a:pt x="137" y="107"/>
                      <a:pt x="132" y="101"/>
                    </a:cubicBezTo>
                    <a:cubicBezTo>
                      <a:pt x="135" y="100"/>
                      <a:pt x="137" y="101"/>
                      <a:pt x="138" y="104"/>
                    </a:cubicBezTo>
                    <a:cubicBezTo>
                      <a:pt x="134" y="100"/>
                      <a:pt x="140" y="96"/>
                      <a:pt x="142" y="93"/>
                    </a:cubicBezTo>
                    <a:cubicBezTo>
                      <a:pt x="146" y="88"/>
                      <a:pt x="143" y="80"/>
                      <a:pt x="142" y="74"/>
                    </a:cubicBezTo>
                    <a:cubicBezTo>
                      <a:pt x="141" y="69"/>
                      <a:pt x="135" y="69"/>
                      <a:pt x="137" y="64"/>
                    </a:cubicBezTo>
                    <a:cubicBezTo>
                      <a:pt x="139" y="61"/>
                      <a:pt x="139" y="53"/>
                      <a:pt x="134" y="55"/>
                    </a:cubicBezTo>
                    <a:cubicBezTo>
                      <a:pt x="143" y="47"/>
                      <a:pt x="126" y="45"/>
                      <a:pt x="126" y="40"/>
                    </a:cubicBezTo>
                    <a:cubicBezTo>
                      <a:pt x="126" y="38"/>
                      <a:pt x="131" y="37"/>
                      <a:pt x="132" y="34"/>
                    </a:cubicBezTo>
                    <a:cubicBezTo>
                      <a:pt x="134" y="30"/>
                      <a:pt x="129" y="29"/>
                      <a:pt x="128" y="25"/>
                    </a:cubicBezTo>
                    <a:cubicBezTo>
                      <a:pt x="127" y="24"/>
                      <a:pt x="129" y="16"/>
                      <a:pt x="126" y="18"/>
                    </a:cubicBezTo>
                    <a:cubicBezTo>
                      <a:pt x="122" y="20"/>
                      <a:pt x="121" y="18"/>
                      <a:pt x="119" y="15"/>
                    </a:cubicBezTo>
                    <a:cubicBezTo>
                      <a:pt x="117" y="12"/>
                      <a:pt x="119" y="10"/>
                      <a:pt x="114" y="9"/>
                    </a:cubicBezTo>
                    <a:cubicBezTo>
                      <a:pt x="109" y="7"/>
                      <a:pt x="108" y="2"/>
                      <a:pt x="103" y="0"/>
                    </a:cubicBezTo>
                    <a:cubicBezTo>
                      <a:pt x="100" y="6"/>
                      <a:pt x="105" y="15"/>
                      <a:pt x="107" y="21"/>
                    </a:cubicBezTo>
                    <a:cubicBezTo>
                      <a:pt x="107" y="22"/>
                      <a:pt x="109" y="27"/>
                      <a:pt x="107" y="28"/>
                    </a:cubicBezTo>
                    <a:cubicBezTo>
                      <a:pt x="104" y="29"/>
                      <a:pt x="99" y="28"/>
                      <a:pt x="98" y="25"/>
                    </a:cubicBezTo>
                    <a:cubicBezTo>
                      <a:pt x="95" y="33"/>
                      <a:pt x="98" y="34"/>
                      <a:pt x="90" y="28"/>
                    </a:cubicBezTo>
                    <a:cubicBezTo>
                      <a:pt x="82" y="23"/>
                      <a:pt x="89" y="44"/>
                      <a:pt x="83" y="44"/>
                    </a:cubicBezTo>
                    <a:cubicBezTo>
                      <a:pt x="79" y="45"/>
                      <a:pt x="78" y="40"/>
                      <a:pt x="74" y="42"/>
                    </a:cubicBezTo>
                    <a:cubicBezTo>
                      <a:pt x="70" y="44"/>
                      <a:pt x="71" y="51"/>
                      <a:pt x="70" y="54"/>
                    </a:cubicBezTo>
                    <a:cubicBezTo>
                      <a:pt x="69" y="58"/>
                      <a:pt x="63" y="56"/>
                      <a:pt x="60" y="58"/>
                    </a:cubicBezTo>
                    <a:cubicBezTo>
                      <a:pt x="59" y="60"/>
                      <a:pt x="56" y="63"/>
                      <a:pt x="53" y="63"/>
                    </a:cubicBezTo>
                    <a:cubicBezTo>
                      <a:pt x="51" y="63"/>
                      <a:pt x="56" y="59"/>
                      <a:pt x="56" y="60"/>
                    </a:cubicBezTo>
                    <a:cubicBezTo>
                      <a:pt x="59" y="58"/>
                      <a:pt x="59" y="57"/>
                      <a:pt x="59" y="53"/>
                    </a:cubicBezTo>
                    <a:cubicBezTo>
                      <a:pt x="58" y="50"/>
                      <a:pt x="54" y="36"/>
                      <a:pt x="49" y="42"/>
                    </a:cubicBezTo>
                    <a:cubicBezTo>
                      <a:pt x="48" y="40"/>
                      <a:pt x="47" y="37"/>
                      <a:pt x="44" y="37"/>
                    </a:cubicBezTo>
                    <a:cubicBezTo>
                      <a:pt x="46" y="45"/>
                      <a:pt x="36" y="42"/>
                      <a:pt x="33" y="46"/>
                    </a:cubicBezTo>
                    <a:cubicBezTo>
                      <a:pt x="31" y="52"/>
                      <a:pt x="33" y="56"/>
                      <a:pt x="27" y="58"/>
                    </a:cubicBezTo>
                    <a:cubicBezTo>
                      <a:pt x="20" y="60"/>
                      <a:pt x="11" y="59"/>
                      <a:pt x="8" y="67"/>
                    </a:cubicBezTo>
                    <a:cubicBezTo>
                      <a:pt x="7" y="70"/>
                      <a:pt x="7" y="74"/>
                      <a:pt x="7" y="78"/>
                    </a:cubicBezTo>
                    <a:cubicBezTo>
                      <a:pt x="6" y="83"/>
                      <a:pt x="4" y="87"/>
                      <a:pt x="2" y="9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69" name="Freeform 617">
                <a:extLst>
                  <a:ext uri="{FF2B5EF4-FFF2-40B4-BE49-F238E27FC236}">
                    <a16:creationId xmlns:a16="http://schemas.microsoft.com/office/drawing/2014/main" id="{9AA272FD-B178-47D8-A67B-4DC18387C417}"/>
                  </a:ext>
                </a:extLst>
              </p:cNvPr>
              <p:cNvSpPr>
                <a:spLocks/>
              </p:cNvSpPr>
              <p:nvPr/>
            </p:nvSpPr>
            <p:spPr bwMode="auto">
              <a:xfrm>
                <a:off x="10791073" y="4335256"/>
                <a:ext cx="17796" cy="13349"/>
              </a:xfrm>
              <a:custGeom>
                <a:avLst/>
                <a:gdLst>
                  <a:gd name="T0" fmla="*/ 2 w 9"/>
                  <a:gd name="T1" fmla="*/ 0 h 8"/>
                  <a:gd name="T2" fmla="*/ 0 w 9"/>
                  <a:gd name="T3" fmla="*/ 2 h 8"/>
                  <a:gd name="T4" fmla="*/ 7 w 9"/>
                  <a:gd name="T5" fmla="*/ 8 h 8"/>
                  <a:gd name="T6" fmla="*/ 2 w 9"/>
                  <a:gd name="T7" fmla="*/ 0 h 8"/>
                </a:gdLst>
                <a:ahLst/>
                <a:cxnLst>
                  <a:cxn ang="0">
                    <a:pos x="T0" y="T1"/>
                  </a:cxn>
                  <a:cxn ang="0">
                    <a:pos x="T2" y="T3"/>
                  </a:cxn>
                  <a:cxn ang="0">
                    <a:pos x="T4" y="T5"/>
                  </a:cxn>
                  <a:cxn ang="0">
                    <a:pos x="T6" y="T7"/>
                  </a:cxn>
                </a:cxnLst>
                <a:rect l="0" t="0" r="r" b="b"/>
                <a:pathLst>
                  <a:path w="9" h="8">
                    <a:moveTo>
                      <a:pt x="2" y="0"/>
                    </a:moveTo>
                    <a:cubicBezTo>
                      <a:pt x="1" y="0"/>
                      <a:pt x="0" y="1"/>
                      <a:pt x="0" y="2"/>
                    </a:cubicBezTo>
                    <a:cubicBezTo>
                      <a:pt x="2" y="4"/>
                      <a:pt x="5" y="6"/>
                      <a:pt x="7" y="8"/>
                    </a:cubicBezTo>
                    <a:cubicBezTo>
                      <a:pt x="9" y="4"/>
                      <a:pt x="7" y="0"/>
                      <a:pt x="2"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618">
                <a:extLst>
                  <a:ext uri="{FF2B5EF4-FFF2-40B4-BE49-F238E27FC236}">
                    <a16:creationId xmlns:a16="http://schemas.microsoft.com/office/drawing/2014/main" id="{336C7C1E-969C-4C82-9BE4-51EC13392751}"/>
                  </a:ext>
                </a:extLst>
              </p:cNvPr>
              <p:cNvSpPr>
                <a:spLocks/>
              </p:cNvSpPr>
              <p:nvPr/>
            </p:nvSpPr>
            <p:spPr bwMode="auto">
              <a:xfrm>
                <a:off x="10791073" y="4335256"/>
                <a:ext cx="17796" cy="13349"/>
              </a:xfrm>
              <a:custGeom>
                <a:avLst/>
                <a:gdLst>
                  <a:gd name="T0" fmla="*/ 2 w 9"/>
                  <a:gd name="T1" fmla="*/ 0 h 8"/>
                  <a:gd name="T2" fmla="*/ 0 w 9"/>
                  <a:gd name="T3" fmla="*/ 2 h 8"/>
                  <a:gd name="T4" fmla="*/ 7 w 9"/>
                  <a:gd name="T5" fmla="*/ 8 h 8"/>
                  <a:gd name="T6" fmla="*/ 2 w 9"/>
                  <a:gd name="T7" fmla="*/ 0 h 8"/>
                </a:gdLst>
                <a:ahLst/>
                <a:cxnLst>
                  <a:cxn ang="0">
                    <a:pos x="T0" y="T1"/>
                  </a:cxn>
                  <a:cxn ang="0">
                    <a:pos x="T2" y="T3"/>
                  </a:cxn>
                  <a:cxn ang="0">
                    <a:pos x="T4" y="T5"/>
                  </a:cxn>
                  <a:cxn ang="0">
                    <a:pos x="T6" y="T7"/>
                  </a:cxn>
                </a:cxnLst>
                <a:rect l="0" t="0" r="r" b="b"/>
                <a:pathLst>
                  <a:path w="9" h="8">
                    <a:moveTo>
                      <a:pt x="2" y="0"/>
                    </a:moveTo>
                    <a:cubicBezTo>
                      <a:pt x="1" y="0"/>
                      <a:pt x="0" y="1"/>
                      <a:pt x="0" y="2"/>
                    </a:cubicBezTo>
                    <a:cubicBezTo>
                      <a:pt x="2" y="4"/>
                      <a:pt x="5" y="6"/>
                      <a:pt x="7" y="8"/>
                    </a:cubicBezTo>
                    <a:cubicBezTo>
                      <a:pt x="9" y="4"/>
                      <a:pt x="7" y="0"/>
                      <a:pt x="2"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71" name="Freeform 619">
                <a:extLst>
                  <a:ext uri="{FF2B5EF4-FFF2-40B4-BE49-F238E27FC236}">
                    <a16:creationId xmlns:a16="http://schemas.microsoft.com/office/drawing/2014/main" id="{D6682927-DA32-481A-87B7-3D7D0A206EEB}"/>
                  </a:ext>
                </a:extLst>
              </p:cNvPr>
              <p:cNvSpPr>
                <a:spLocks/>
              </p:cNvSpPr>
              <p:nvPr/>
            </p:nvSpPr>
            <p:spPr bwMode="auto">
              <a:xfrm>
                <a:off x="10804418" y="4446485"/>
                <a:ext cx="80084" cy="151269"/>
              </a:xfrm>
              <a:custGeom>
                <a:avLst/>
                <a:gdLst>
                  <a:gd name="T0" fmla="*/ 7 w 36"/>
                  <a:gd name="T1" fmla="*/ 54 h 69"/>
                  <a:gd name="T2" fmla="*/ 16 w 36"/>
                  <a:gd name="T3" fmla="*/ 58 h 69"/>
                  <a:gd name="T4" fmla="*/ 19 w 36"/>
                  <a:gd name="T5" fmla="*/ 66 h 69"/>
                  <a:gd name="T6" fmla="*/ 28 w 36"/>
                  <a:gd name="T7" fmla="*/ 63 h 69"/>
                  <a:gd name="T8" fmla="*/ 24 w 36"/>
                  <a:gd name="T9" fmla="*/ 50 h 69"/>
                  <a:gd name="T10" fmla="*/ 28 w 36"/>
                  <a:gd name="T11" fmla="*/ 21 h 69"/>
                  <a:gd name="T12" fmla="*/ 28 w 36"/>
                  <a:gd name="T13" fmla="*/ 2 h 69"/>
                  <a:gd name="T14" fmla="*/ 18 w 36"/>
                  <a:gd name="T15" fmla="*/ 1 h 69"/>
                  <a:gd name="T16" fmla="*/ 14 w 36"/>
                  <a:gd name="T17" fmla="*/ 12 h 69"/>
                  <a:gd name="T18" fmla="*/ 11 w 36"/>
                  <a:gd name="T19" fmla="*/ 19 h 69"/>
                  <a:gd name="T20" fmla="*/ 13 w 36"/>
                  <a:gd name="T21" fmla="*/ 30 h 69"/>
                  <a:gd name="T22" fmla="*/ 0 w 36"/>
                  <a:gd name="T23" fmla="*/ 39 h 69"/>
                  <a:gd name="T24" fmla="*/ 7 w 36"/>
                  <a:gd name="T25" fmla="*/ 5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69">
                    <a:moveTo>
                      <a:pt x="7" y="54"/>
                    </a:moveTo>
                    <a:cubicBezTo>
                      <a:pt x="10" y="56"/>
                      <a:pt x="14" y="56"/>
                      <a:pt x="16" y="58"/>
                    </a:cubicBezTo>
                    <a:cubicBezTo>
                      <a:pt x="18" y="61"/>
                      <a:pt x="17" y="64"/>
                      <a:pt x="19" y="66"/>
                    </a:cubicBezTo>
                    <a:cubicBezTo>
                      <a:pt x="23" y="69"/>
                      <a:pt x="27" y="66"/>
                      <a:pt x="28" y="63"/>
                    </a:cubicBezTo>
                    <a:cubicBezTo>
                      <a:pt x="31" y="58"/>
                      <a:pt x="26" y="54"/>
                      <a:pt x="24" y="50"/>
                    </a:cubicBezTo>
                    <a:cubicBezTo>
                      <a:pt x="22" y="41"/>
                      <a:pt x="25" y="29"/>
                      <a:pt x="28" y="21"/>
                    </a:cubicBezTo>
                    <a:cubicBezTo>
                      <a:pt x="30" y="14"/>
                      <a:pt x="36" y="6"/>
                      <a:pt x="28" y="2"/>
                    </a:cubicBezTo>
                    <a:cubicBezTo>
                      <a:pt x="25" y="0"/>
                      <a:pt x="21" y="0"/>
                      <a:pt x="18" y="1"/>
                    </a:cubicBezTo>
                    <a:cubicBezTo>
                      <a:pt x="13" y="3"/>
                      <a:pt x="15" y="8"/>
                      <a:pt x="14" y="12"/>
                    </a:cubicBezTo>
                    <a:cubicBezTo>
                      <a:pt x="13" y="15"/>
                      <a:pt x="10" y="16"/>
                      <a:pt x="11" y="19"/>
                    </a:cubicBezTo>
                    <a:cubicBezTo>
                      <a:pt x="12" y="23"/>
                      <a:pt x="14" y="27"/>
                      <a:pt x="13" y="30"/>
                    </a:cubicBezTo>
                    <a:cubicBezTo>
                      <a:pt x="10" y="36"/>
                      <a:pt x="0" y="32"/>
                      <a:pt x="0" y="39"/>
                    </a:cubicBezTo>
                    <a:cubicBezTo>
                      <a:pt x="0" y="44"/>
                      <a:pt x="4" y="50"/>
                      <a:pt x="7" y="5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620">
                <a:extLst>
                  <a:ext uri="{FF2B5EF4-FFF2-40B4-BE49-F238E27FC236}">
                    <a16:creationId xmlns:a16="http://schemas.microsoft.com/office/drawing/2014/main" id="{E4DF2E5E-A678-4254-918F-69180EA05775}"/>
                  </a:ext>
                </a:extLst>
              </p:cNvPr>
              <p:cNvSpPr>
                <a:spLocks/>
              </p:cNvSpPr>
              <p:nvPr/>
            </p:nvSpPr>
            <p:spPr bwMode="auto">
              <a:xfrm>
                <a:off x="10804418" y="4446485"/>
                <a:ext cx="80084" cy="151269"/>
              </a:xfrm>
              <a:custGeom>
                <a:avLst/>
                <a:gdLst>
                  <a:gd name="T0" fmla="*/ 7 w 36"/>
                  <a:gd name="T1" fmla="*/ 54 h 69"/>
                  <a:gd name="T2" fmla="*/ 16 w 36"/>
                  <a:gd name="T3" fmla="*/ 58 h 69"/>
                  <a:gd name="T4" fmla="*/ 19 w 36"/>
                  <a:gd name="T5" fmla="*/ 66 h 69"/>
                  <a:gd name="T6" fmla="*/ 28 w 36"/>
                  <a:gd name="T7" fmla="*/ 63 h 69"/>
                  <a:gd name="T8" fmla="*/ 24 w 36"/>
                  <a:gd name="T9" fmla="*/ 50 h 69"/>
                  <a:gd name="T10" fmla="*/ 28 w 36"/>
                  <a:gd name="T11" fmla="*/ 21 h 69"/>
                  <a:gd name="T12" fmla="*/ 28 w 36"/>
                  <a:gd name="T13" fmla="*/ 2 h 69"/>
                  <a:gd name="T14" fmla="*/ 18 w 36"/>
                  <a:gd name="T15" fmla="*/ 1 h 69"/>
                  <a:gd name="T16" fmla="*/ 14 w 36"/>
                  <a:gd name="T17" fmla="*/ 12 h 69"/>
                  <a:gd name="T18" fmla="*/ 11 w 36"/>
                  <a:gd name="T19" fmla="*/ 19 h 69"/>
                  <a:gd name="T20" fmla="*/ 13 w 36"/>
                  <a:gd name="T21" fmla="*/ 30 h 69"/>
                  <a:gd name="T22" fmla="*/ 0 w 36"/>
                  <a:gd name="T23" fmla="*/ 39 h 69"/>
                  <a:gd name="T24" fmla="*/ 7 w 36"/>
                  <a:gd name="T25" fmla="*/ 5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69">
                    <a:moveTo>
                      <a:pt x="7" y="54"/>
                    </a:moveTo>
                    <a:cubicBezTo>
                      <a:pt x="10" y="56"/>
                      <a:pt x="14" y="56"/>
                      <a:pt x="16" y="58"/>
                    </a:cubicBezTo>
                    <a:cubicBezTo>
                      <a:pt x="18" y="61"/>
                      <a:pt x="17" y="64"/>
                      <a:pt x="19" y="66"/>
                    </a:cubicBezTo>
                    <a:cubicBezTo>
                      <a:pt x="23" y="69"/>
                      <a:pt x="27" y="66"/>
                      <a:pt x="28" y="63"/>
                    </a:cubicBezTo>
                    <a:cubicBezTo>
                      <a:pt x="31" y="58"/>
                      <a:pt x="26" y="54"/>
                      <a:pt x="24" y="50"/>
                    </a:cubicBezTo>
                    <a:cubicBezTo>
                      <a:pt x="22" y="41"/>
                      <a:pt x="25" y="29"/>
                      <a:pt x="28" y="21"/>
                    </a:cubicBezTo>
                    <a:cubicBezTo>
                      <a:pt x="30" y="14"/>
                      <a:pt x="36" y="6"/>
                      <a:pt x="28" y="2"/>
                    </a:cubicBezTo>
                    <a:cubicBezTo>
                      <a:pt x="25" y="0"/>
                      <a:pt x="21" y="0"/>
                      <a:pt x="18" y="1"/>
                    </a:cubicBezTo>
                    <a:cubicBezTo>
                      <a:pt x="13" y="3"/>
                      <a:pt x="15" y="8"/>
                      <a:pt x="14" y="12"/>
                    </a:cubicBezTo>
                    <a:cubicBezTo>
                      <a:pt x="13" y="15"/>
                      <a:pt x="10" y="16"/>
                      <a:pt x="11" y="19"/>
                    </a:cubicBezTo>
                    <a:cubicBezTo>
                      <a:pt x="12" y="23"/>
                      <a:pt x="14" y="27"/>
                      <a:pt x="13" y="30"/>
                    </a:cubicBezTo>
                    <a:cubicBezTo>
                      <a:pt x="10" y="36"/>
                      <a:pt x="0" y="32"/>
                      <a:pt x="0" y="39"/>
                    </a:cubicBezTo>
                    <a:cubicBezTo>
                      <a:pt x="0" y="44"/>
                      <a:pt x="4" y="50"/>
                      <a:pt x="7" y="5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73" name="Freeform 621">
                <a:extLst>
                  <a:ext uri="{FF2B5EF4-FFF2-40B4-BE49-F238E27FC236}">
                    <a16:creationId xmlns:a16="http://schemas.microsoft.com/office/drawing/2014/main" id="{65FF3115-F76D-4FAC-A231-C98EAE97C6C5}"/>
                  </a:ext>
                </a:extLst>
              </p:cNvPr>
              <p:cNvSpPr>
                <a:spLocks/>
              </p:cNvSpPr>
              <p:nvPr/>
            </p:nvSpPr>
            <p:spPr bwMode="auto">
              <a:xfrm>
                <a:off x="10804418" y="4464281"/>
                <a:ext cx="26695" cy="26695"/>
              </a:xfrm>
              <a:custGeom>
                <a:avLst/>
                <a:gdLst>
                  <a:gd name="T0" fmla="*/ 2 w 11"/>
                  <a:gd name="T1" fmla="*/ 11 h 11"/>
                  <a:gd name="T2" fmla="*/ 5 w 11"/>
                  <a:gd name="T3" fmla="*/ 1 h 11"/>
                  <a:gd name="T4" fmla="*/ 2 w 11"/>
                  <a:gd name="T5" fmla="*/ 11 h 11"/>
                </a:gdLst>
                <a:ahLst/>
                <a:cxnLst>
                  <a:cxn ang="0">
                    <a:pos x="T0" y="T1"/>
                  </a:cxn>
                  <a:cxn ang="0">
                    <a:pos x="T2" y="T3"/>
                  </a:cxn>
                  <a:cxn ang="0">
                    <a:pos x="T4" y="T5"/>
                  </a:cxn>
                </a:cxnLst>
                <a:rect l="0" t="0" r="r" b="b"/>
                <a:pathLst>
                  <a:path w="11" h="11">
                    <a:moveTo>
                      <a:pt x="2" y="11"/>
                    </a:moveTo>
                    <a:cubicBezTo>
                      <a:pt x="4" y="10"/>
                      <a:pt x="11" y="2"/>
                      <a:pt x="5" y="1"/>
                    </a:cubicBezTo>
                    <a:cubicBezTo>
                      <a:pt x="1" y="0"/>
                      <a:pt x="0" y="9"/>
                      <a:pt x="2" y="1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622">
                <a:extLst>
                  <a:ext uri="{FF2B5EF4-FFF2-40B4-BE49-F238E27FC236}">
                    <a16:creationId xmlns:a16="http://schemas.microsoft.com/office/drawing/2014/main" id="{A6AF7395-69D9-4B50-9110-BE1C78E7E483}"/>
                  </a:ext>
                </a:extLst>
              </p:cNvPr>
              <p:cNvSpPr>
                <a:spLocks/>
              </p:cNvSpPr>
              <p:nvPr/>
            </p:nvSpPr>
            <p:spPr bwMode="auto">
              <a:xfrm>
                <a:off x="10804418" y="4464281"/>
                <a:ext cx="26695" cy="26695"/>
              </a:xfrm>
              <a:custGeom>
                <a:avLst/>
                <a:gdLst>
                  <a:gd name="T0" fmla="*/ 2 w 11"/>
                  <a:gd name="T1" fmla="*/ 11 h 11"/>
                  <a:gd name="T2" fmla="*/ 5 w 11"/>
                  <a:gd name="T3" fmla="*/ 1 h 11"/>
                  <a:gd name="T4" fmla="*/ 2 w 11"/>
                  <a:gd name="T5" fmla="*/ 11 h 11"/>
                </a:gdLst>
                <a:ahLst/>
                <a:cxnLst>
                  <a:cxn ang="0">
                    <a:pos x="T0" y="T1"/>
                  </a:cxn>
                  <a:cxn ang="0">
                    <a:pos x="T2" y="T3"/>
                  </a:cxn>
                  <a:cxn ang="0">
                    <a:pos x="T4" y="T5"/>
                  </a:cxn>
                </a:cxnLst>
                <a:rect l="0" t="0" r="r" b="b"/>
                <a:pathLst>
                  <a:path w="11" h="11">
                    <a:moveTo>
                      <a:pt x="2" y="11"/>
                    </a:moveTo>
                    <a:cubicBezTo>
                      <a:pt x="4" y="10"/>
                      <a:pt x="11" y="2"/>
                      <a:pt x="5" y="1"/>
                    </a:cubicBezTo>
                    <a:cubicBezTo>
                      <a:pt x="1" y="0"/>
                      <a:pt x="0" y="9"/>
                      <a:pt x="2" y="1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75" name="Freeform 623">
                <a:extLst>
                  <a:ext uri="{FF2B5EF4-FFF2-40B4-BE49-F238E27FC236}">
                    <a16:creationId xmlns:a16="http://schemas.microsoft.com/office/drawing/2014/main" id="{92983639-2EDD-432C-AFAA-C34DEBAB69EC}"/>
                  </a:ext>
                </a:extLst>
              </p:cNvPr>
              <p:cNvSpPr>
                <a:spLocks/>
              </p:cNvSpPr>
              <p:nvPr/>
            </p:nvSpPr>
            <p:spPr bwMode="auto">
              <a:xfrm>
                <a:off x="10813317" y="4286317"/>
                <a:ext cx="35593" cy="31145"/>
              </a:xfrm>
              <a:custGeom>
                <a:avLst/>
                <a:gdLst>
                  <a:gd name="T0" fmla="*/ 16 w 16"/>
                  <a:gd name="T1" fmla="*/ 15 h 15"/>
                  <a:gd name="T2" fmla="*/ 3 w 16"/>
                  <a:gd name="T3" fmla="*/ 0 h 15"/>
                  <a:gd name="T4" fmla="*/ 16 w 16"/>
                  <a:gd name="T5" fmla="*/ 15 h 15"/>
                </a:gdLst>
                <a:ahLst/>
                <a:cxnLst>
                  <a:cxn ang="0">
                    <a:pos x="T0" y="T1"/>
                  </a:cxn>
                  <a:cxn ang="0">
                    <a:pos x="T2" y="T3"/>
                  </a:cxn>
                  <a:cxn ang="0">
                    <a:pos x="T4" y="T5"/>
                  </a:cxn>
                </a:cxnLst>
                <a:rect l="0" t="0" r="r" b="b"/>
                <a:pathLst>
                  <a:path w="16" h="15">
                    <a:moveTo>
                      <a:pt x="16" y="15"/>
                    </a:moveTo>
                    <a:cubicBezTo>
                      <a:pt x="13" y="10"/>
                      <a:pt x="9" y="2"/>
                      <a:pt x="3" y="0"/>
                    </a:cubicBezTo>
                    <a:cubicBezTo>
                      <a:pt x="0" y="5"/>
                      <a:pt x="14" y="12"/>
                      <a:pt x="16" y="15"/>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624">
                <a:extLst>
                  <a:ext uri="{FF2B5EF4-FFF2-40B4-BE49-F238E27FC236}">
                    <a16:creationId xmlns:a16="http://schemas.microsoft.com/office/drawing/2014/main" id="{B7F08E1E-279E-429C-8202-F82E40E5629A}"/>
                  </a:ext>
                </a:extLst>
              </p:cNvPr>
              <p:cNvSpPr>
                <a:spLocks/>
              </p:cNvSpPr>
              <p:nvPr/>
            </p:nvSpPr>
            <p:spPr bwMode="auto">
              <a:xfrm>
                <a:off x="10813317" y="4286317"/>
                <a:ext cx="35593" cy="31145"/>
              </a:xfrm>
              <a:custGeom>
                <a:avLst/>
                <a:gdLst>
                  <a:gd name="T0" fmla="*/ 16 w 16"/>
                  <a:gd name="T1" fmla="*/ 15 h 15"/>
                  <a:gd name="T2" fmla="*/ 3 w 16"/>
                  <a:gd name="T3" fmla="*/ 0 h 15"/>
                  <a:gd name="T4" fmla="*/ 16 w 16"/>
                  <a:gd name="T5" fmla="*/ 15 h 15"/>
                </a:gdLst>
                <a:ahLst/>
                <a:cxnLst>
                  <a:cxn ang="0">
                    <a:pos x="T0" y="T1"/>
                  </a:cxn>
                  <a:cxn ang="0">
                    <a:pos x="T2" y="T3"/>
                  </a:cxn>
                  <a:cxn ang="0">
                    <a:pos x="T4" y="T5"/>
                  </a:cxn>
                </a:cxnLst>
                <a:rect l="0" t="0" r="r" b="b"/>
                <a:pathLst>
                  <a:path w="16" h="15">
                    <a:moveTo>
                      <a:pt x="16" y="15"/>
                    </a:moveTo>
                    <a:cubicBezTo>
                      <a:pt x="13" y="10"/>
                      <a:pt x="9" y="2"/>
                      <a:pt x="3" y="0"/>
                    </a:cubicBezTo>
                    <a:cubicBezTo>
                      <a:pt x="0" y="5"/>
                      <a:pt x="14" y="12"/>
                      <a:pt x="16" y="15"/>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77" name="Freeform 625">
                <a:extLst>
                  <a:ext uri="{FF2B5EF4-FFF2-40B4-BE49-F238E27FC236}">
                    <a16:creationId xmlns:a16="http://schemas.microsoft.com/office/drawing/2014/main" id="{1FCB9C6A-A17B-4C8C-8813-D90C779CEB8D}"/>
                  </a:ext>
                </a:extLst>
              </p:cNvPr>
              <p:cNvSpPr>
                <a:spLocks/>
              </p:cNvSpPr>
              <p:nvPr/>
            </p:nvSpPr>
            <p:spPr bwMode="auto">
              <a:xfrm>
                <a:off x="10840011" y="4326358"/>
                <a:ext cx="66738" cy="62287"/>
              </a:xfrm>
              <a:custGeom>
                <a:avLst/>
                <a:gdLst>
                  <a:gd name="T0" fmla="*/ 1 w 32"/>
                  <a:gd name="T1" fmla="*/ 20 h 28"/>
                  <a:gd name="T2" fmla="*/ 1 w 32"/>
                  <a:gd name="T3" fmla="*/ 23 h 28"/>
                  <a:gd name="T4" fmla="*/ 13 w 32"/>
                  <a:gd name="T5" fmla="*/ 15 h 28"/>
                  <a:gd name="T6" fmla="*/ 19 w 32"/>
                  <a:gd name="T7" fmla="*/ 22 h 28"/>
                  <a:gd name="T8" fmla="*/ 28 w 32"/>
                  <a:gd name="T9" fmla="*/ 28 h 28"/>
                  <a:gd name="T10" fmla="*/ 17 w 32"/>
                  <a:gd name="T11" fmla="*/ 10 h 28"/>
                  <a:gd name="T12" fmla="*/ 10 w 32"/>
                  <a:gd name="T13" fmla="*/ 4 h 28"/>
                  <a:gd name="T14" fmla="*/ 0 w 32"/>
                  <a:gd name="T15" fmla="*/ 0 h 28"/>
                  <a:gd name="T16" fmla="*/ 2 w 32"/>
                  <a:gd name="T17" fmla="*/ 11 h 28"/>
                  <a:gd name="T18" fmla="*/ 1 w 32"/>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8">
                    <a:moveTo>
                      <a:pt x="1" y="20"/>
                    </a:moveTo>
                    <a:cubicBezTo>
                      <a:pt x="1" y="21"/>
                      <a:pt x="1" y="22"/>
                      <a:pt x="1" y="23"/>
                    </a:cubicBezTo>
                    <a:cubicBezTo>
                      <a:pt x="5" y="20"/>
                      <a:pt x="8" y="9"/>
                      <a:pt x="13" y="15"/>
                    </a:cubicBezTo>
                    <a:cubicBezTo>
                      <a:pt x="15" y="17"/>
                      <a:pt x="17" y="19"/>
                      <a:pt x="19" y="22"/>
                    </a:cubicBezTo>
                    <a:cubicBezTo>
                      <a:pt x="21" y="25"/>
                      <a:pt x="25" y="25"/>
                      <a:pt x="28" y="28"/>
                    </a:cubicBezTo>
                    <a:cubicBezTo>
                      <a:pt x="32" y="20"/>
                      <a:pt x="21" y="15"/>
                      <a:pt x="17" y="10"/>
                    </a:cubicBezTo>
                    <a:cubicBezTo>
                      <a:pt x="15" y="8"/>
                      <a:pt x="12" y="6"/>
                      <a:pt x="10" y="4"/>
                    </a:cubicBezTo>
                    <a:cubicBezTo>
                      <a:pt x="9" y="3"/>
                      <a:pt x="2" y="0"/>
                      <a:pt x="0" y="0"/>
                    </a:cubicBezTo>
                    <a:cubicBezTo>
                      <a:pt x="2" y="2"/>
                      <a:pt x="1" y="10"/>
                      <a:pt x="2" y="11"/>
                    </a:cubicBezTo>
                    <a:cubicBezTo>
                      <a:pt x="5" y="15"/>
                      <a:pt x="1" y="15"/>
                      <a:pt x="1" y="2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626">
                <a:extLst>
                  <a:ext uri="{FF2B5EF4-FFF2-40B4-BE49-F238E27FC236}">
                    <a16:creationId xmlns:a16="http://schemas.microsoft.com/office/drawing/2014/main" id="{BA17481E-FEB3-453C-8498-B8029FD26CDF}"/>
                  </a:ext>
                </a:extLst>
              </p:cNvPr>
              <p:cNvSpPr>
                <a:spLocks/>
              </p:cNvSpPr>
              <p:nvPr/>
            </p:nvSpPr>
            <p:spPr bwMode="auto">
              <a:xfrm>
                <a:off x="10840011" y="4326358"/>
                <a:ext cx="66738" cy="62287"/>
              </a:xfrm>
              <a:custGeom>
                <a:avLst/>
                <a:gdLst>
                  <a:gd name="T0" fmla="*/ 1 w 32"/>
                  <a:gd name="T1" fmla="*/ 20 h 28"/>
                  <a:gd name="T2" fmla="*/ 1 w 32"/>
                  <a:gd name="T3" fmla="*/ 23 h 28"/>
                  <a:gd name="T4" fmla="*/ 13 w 32"/>
                  <a:gd name="T5" fmla="*/ 15 h 28"/>
                  <a:gd name="T6" fmla="*/ 19 w 32"/>
                  <a:gd name="T7" fmla="*/ 22 h 28"/>
                  <a:gd name="T8" fmla="*/ 28 w 32"/>
                  <a:gd name="T9" fmla="*/ 28 h 28"/>
                  <a:gd name="T10" fmla="*/ 17 w 32"/>
                  <a:gd name="T11" fmla="*/ 10 h 28"/>
                  <a:gd name="T12" fmla="*/ 10 w 32"/>
                  <a:gd name="T13" fmla="*/ 4 h 28"/>
                  <a:gd name="T14" fmla="*/ 0 w 32"/>
                  <a:gd name="T15" fmla="*/ 0 h 28"/>
                  <a:gd name="T16" fmla="*/ 2 w 32"/>
                  <a:gd name="T17" fmla="*/ 11 h 28"/>
                  <a:gd name="T18" fmla="*/ 1 w 32"/>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8">
                    <a:moveTo>
                      <a:pt x="1" y="20"/>
                    </a:moveTo>
                    <a:cubicBezTo>
                      <a:pt x="1" y="21"/>
                      <a:pt x="1" y="22"/>
                      <a:pt x="1" y="23"/>
                    </a:cubicBezTo>
                    <a:cubicBezTo>
                      <a:pt x="5" y="20"/>
                      <a:pt x="8" y="9"/>
                      <a:pt x="13" y="15"/>
                    </a:cubicBezTo>
                    <a:cubicBezTo>
                      <a:pt x="15" y="17"/>
                      <a:pt x="17" y="19"/>
                      <a:pt x="19" y="22"/>
                    </a:cubicBezTo>
                    <a:cubicBezTo>
                      <a:pt x="21" y="25"/>
                      <a:pt x="25" y="25"/>
                      <a:pt x="28" y="28"/>
                    </a:cubicBezTo>
                    <a:cubicBezTo>
                      <a:pt x="32" y="20"/>
                      <a:pt x="21" y="15"/>
                      <a:pt x="17" y="10"/>
                    </a:cubicBezTo>
                    <a:cubicBezTo>
                      <a:pt x="15" y="8"/>
                      <a:pt x="12" y="6"/>
                      <a:pt x="10" y="4"/>
                    </a:cubicBezTo>
                    <a:cubicBezTo>
                      <a:pt x="9" y="3"/>
                      <a:pt x="2" y="0"/>
                      <a:pt x="0" y="0"/>
                    </a:cubicBezTo>
                    <a:cubicBezTo>
                      <a:pt x="2" y="2"/>
                      <a:pt x="1" y="10"/>
                      <a:pt x="2" y="11"/>
                    </a:cubicBezTo>
                    <a:cubicBezTo>
                      <a:pt x="5" y="15"/>
                      <a:pt x="1" y="15"/>
                      <a:pt x="1" y="2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79" name="Freeform 627">
                <a:extLst>
                  <a:ext uri="{FF2B5EF4-FFF2-40B4-BE49-F238E27FC236}">
                    <a16:creationId xmlns:a16="http://schemas.microsoft.com/office/drawing/2014/main" id="{B49669AF-CD61-417C-8D1C-7FB579EF9250}"/>
                  </a:ext>
                </a:extLst>
              </p:cNvPr>
              <p:cNvSpPr>
                <a:spLocks/>
              </p:cNvSpPr>
              <p:nvPr/>
            </p:nvSpPr>
            <p:spPr bwMode="auto">
              <a:xfrm>
                <a:off x="10866706" y="4321910"/>
                <a:ext cx="13349" cy="22247"/>
              </a:xfrm>
              <a:custGeom>
                <a:avLst/>
                <a:gdLst>
                  <a:gd name="T0" fmla="*/ 2 w 6"/>
                  <a:gd name="T1" fmla="*/ 6 h 11"/>
                  <a:gd name="T2" fmla="*/ 6 w 6"/>
                  <a:gd name="T3" fmla="*/ 11 h 11"/>
                  <a:gd name="T4" fmla="*/ 1 w 6"/>
                  <a:gd name="T5" fmla="*/ 0 h 11"/>
                  <a:gd name="T6" fmla="*/ 2 w 6"/>
                  <a:gd name="T7" fmla="*/ 6 h 11"/>
                </a:gdLst>
                <a:ahLst/>
                <a:cxnLst>
                  <a:cxn ang="0">
                    <a:pos x="T0" y="T1"/>
                  </a:cxn>
                  <a:cxn ang="0">
                    <a:pos x="T2" y="T3"/>
                  </a:cxn>
                  <a:cxn ang="0">
                    <a:pos x="T4" y="T5"/>
                  </a:cxn>
                  <a:cxn ang="0">
                    <a:pos x="T6" y="T7"/>
                  </a:cxn>
                </a:cxnLst>
                <a:rect l="0" t="0" r="r" b="b"/>
                <a:pathLst>
                  <a:path w="6" h="11">
                    <a:moveTo>
                      <a:pt x="2" y="6"/>
                    </a:moveTo>
                    <a:cubicBezTo>
                      <a:pt x="3" y="8"/>
                      <a:pt x="4" y="9"/>
                      <a:pt x="6" y="11"/>
                    </a:cubicBezTo>
                    <a:cubicBezTo>
                      <a:pt x="6" y="7"/>
                      <a:pt x="5" y="2"/>
                      <a:pt x="1" y="0"/>
                    </a:cubicBezTo>
                    <a:cubicBezTo>
                      <a:pt x="0" y="2"/>
                      <a:pt x="0" y="4"/>
                      <a:pt x="2" y="6"/>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628">
                <a:extLst>
                  <a:ext uri="{FF2B5EF4-FFF2-40B4-BE49-F238E27FC236}">
                    <a16:creationId xmlns:a16="http://schemas.microsoft.com/office/drawing/2014/main" id="{92C9909C-E0B4-4D61-ADF2-4395A8694227}"/>
                  </a:ext>
                </a:extLst>
              </p:cNvPr>
              <p:cNvSpPr>
                <a:spLocks/>
              </p:cNvSpPr>
              <p:nvPr/>
            </p:nvSpPr>
            <p:spPr bwMode="auto">
              <a:xfrm>
                <a:off x="10866706" y="4321910"/>
                <a:ext cx="13349" cy="22247"/>
              </a:xfrm>
              <a:custGeom>
                <a:avLst/>
                <a:gdLst>
                  <a:gd name="T0" fmla="*/ 2 w 6"/>
                  <a:gd name="T1" fmla="*/ 6 h 11"/>
                  <a:gd name="T2" fmla="*/ 6 w 6"/>
                  <a:gd name="T3" fmla="*/ 11 h 11"/>
                  <a:gd name="T4" fmla="*/ 1 w 6"/>
                  <a:gd name="T5" fmla="*/ 0 h 11"/>
                  <a:gd name="T6" fmla="*/ 2 w 6"/>
                  <a:gd name="T7" fmla="*/ 6 h 11"/>
                </a:gdLst>
                <a:ahLst/>
                <a:cxnLst>
                  <a:cxn ang="0">
                    <a:pos x="T0" y="T1"/>
                  </a:cxn>
                  <a:cxn ang="0">
                    <a:pos x="T2" y="T3"/>
                  </a:cxn>
                  <a:cxn ang="0">
                    <a:pos x="T4" y="T5"/>
                  </a:cxn>
                  <a:cxn ang="0">
                    <a:pos x="T6" y="T7"/>
                  </a:cxn>
                </a:cxnLst>
                <a:rect l="0" t="0" r="r" b="b"/>
                <a:pathLst>
                  <a:path w="6" h="11">
                    <a:moveTo>
                      <a:pt x="2" y="6"/>
                    </a:moveTo>
                    <a:cubicBezTo>
                      <a:pt x="3" y="8"/>
                      <a:pt x="4" y="9"/>
                      <a:pt x="6" y="11"/>
                    </a:cubicBezTo>
                    <a:cubicBezTo>
                      <a:pt x="6" y="7"/>
                      <a:pt x="5" y="2"/>
                      <a:pt x="1" y="0"/>
                    </a:cubicBezTo>
                    <a:cubicBezTo>
                      <a:pt x="0" y="2"/>
                      <a:pt x="0" y="4"/>
                      <a:pt x="2" y="6"/>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1" name="Freeform 629">
                <a:extLst>
                  <a:ext uri="{FF2B5EF4-FFF2-40B4-BE49-F238E27FC236}">
                    <a16:creationId xmlns:a16="http://schemas.microsoft.com/office/drawing/2014/main" id="{E729AC44-EF4C-455D-A0B3-4DBF174FE42C}"/>
                  </a:ext>
                </a:extLst>
              </p:cNvPr>
              <p:cNvSpPr>
                <a:spLocks/>
              </p:cNvSpPr>
              <p:nvPr/>
            </p:nvSpPr>
            <p:spPr bwMode="auto">
              <a:xfrm>
                <a:off x="10866706" y="4428689"/>
                <a:ext cx="40043" cy="133473"/>
              </a:xfrm>
              <a:custGeom>
                <a:avLst/>
                <a:gdLst>
                  <a:gd name="T0" fmla="*/ 2 w 19"/>
                  <a:gd name="T1" fmla="*/ 42 h 62"/>
                  <a:gd name="T2" fmla="*/ 0 w 19"/>
                  <a:gd name="T3" fmla="*/ 60 h 62"/>
                  <a:gd name="T4" fmla="*/ 9 w 19"/>
                  <a:gd name="T5" fmla="*/ 39 h 62"/>
                  <a:gd name="T6" fmla="*/ 19 w 19"/>
                  <a:gd name="T7" fmla="*/ 23 h 62"/>
                  <a:gd name="T8" fmla="*/ 17 w 19"/>
                  <a:gd name="T9" fmla="*/ 0 h 62"/>
                  <a:gd name="T10" fmla="*/ 11 w 19"/>
                  <a:gd name="T11" fmla="*/ 16 h 62"/>
                  <a:gd name="T12" fmla="*/ 2 w 19"/>
                  <a:gd name="T13" fmla="*/ 4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2" y="42"/>
                    </a:moveTo>
                    <a:cubicBezTo>
                      <a:pt x="2" y="48"/>
                      <a:pt x="0" y="54"/>
                      <a:pt x="0" y="60"/>
                    </a:cubicBezTo>
                    <a:cubicBezTo>
                      <a:pt x="8" y="62"/>
                      <a:pt x="6" y="43"/>
                      <a:pt x="9" y="39"/>
                    </a:cubicBezTo>
                    <a:cubicBezTo>
                      <a:pt x="13" y="34"/>
                      <a:pt x="18" y="30"/>
                      <a:pt x="19" y="23"/>
                    </a:cubicBezTo>
                    <a:cubicBezTo>
                      <a:pt x="19" y="15"/>
                      <a:pt x="17" y="8"/>
                      <a:pt x="17" y="0"/>
                    </a:cubicBezTo>
                    <a:cubicBezTo>
                      <a:pt x="13" y="0"/>
                      <a:pt x="12" y="13"/>
                      <a:pt x="11" y="16"/>
                    </a:cubicBezTo>
                    <a:cubicBezTo>
                      <a:pt x="9" y="25"/>
                      <a:pt x="3" y="33"/>
                      <a:pt x="2" y="42"/>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630">
                <a:extLst>
                  <a:ext uri="{FF2B5EF4-FFF2-40B4-BE49-F238E27FC236}">
                    <a16:creationId xmlns:a16="http://schemas.microsoft.com/office/drawing/2014/main" id="{B190D312-338C-4230-9DA9-91EA409692FE}"/>
                  </a:ext>
                </a:extLst>
              </p:cNvPr>
              <p:cNvSpPr>
                <a:spLocks/>
              </p:cNvSpPr>
              <p:nvPr/>
            </p:nvSpPr>
            <p:spPr bwMode="auto">
              <a:xfrm>
                <a:off x="10866706" y="4428689"/>
                <a:ext cx="40043" cy="133473"/>
              </a:xfrm>
              <a:custGeom>
                <a:avLst/>
                <a:gdLst>
                  <a:gd name="T0" fmla="*/ 2 w 19"/>
                  <a:gd name="T1" fmla="*/ 42 h 62"/>
                  <a:gd name="T2" fmla="*/ 0 w 19"/>
                  <a:gd name="T3" fmla="*/ 60 h 62"/>
                  <a:gd name="T4" fmla="*/ 9 w 19"/>
                  <a:gd name="T5" fmla="*/ 39 h 62"/>
                  <a:gd name="T6" fmla="*/ 19 w 19"/>
                  <a:gd name="T7" fmla="*/ 23 h 62"/>
                  <a:gd name="T8" fmla="*/ 17 w 19"/>
                  <a:gd name="T9" fmla="*/ 0 h 62"/>
                  <a:gd name="T10" fmla="*/ 11 w 19"/>
                  <a:gd name="T11" fmla="*/ 16 h 62"/>
                  <a:gd name="T12" fmla="*/ 2 w 19"/>
                  <a:gd name="T13" fmla="*/ 4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2" y="42"/>
                    </a:moveTo>
                    <a:cubicBezTo>
                      <a:pt x="2" y="48"/>
                      <a:pt x="0" y="54"/>
                      <a:pt x="0" y="60"/>
                    </a:cubicBezTo>
                    <a:cubicBezTo>
                      <a:pt x="8" y="62"/>
                      <a:pt x="6" y="43"/>
                      <a:pt x="9" y="39"/>
                    </a:cubicBezTo>
                    <a:cubicBezTo>
                      <a:pt x="13" y="34"/>
                      <a:pt x="18" y="30"/>
                      <a:pt x="19" y="23"/>
                    </a:cubicBezTo>
                    <a:cubicBezTo>
                      <a:pt x="19" y="15"/>
                      <a:pt x="17" y="8"/>
                      <a:pt x="17" y="0"/>
                    </a:cubicBezTo>
                    <a:cubicBezTo>
                      <a:pt x="13" y="0"/>
                      <a:pt x="12" y="13"/>
                      <a:pt x="11" y="16"/>
                    </a:cubicBezTo>
                    <a:cubicBezTo>
                      <a:pt x="9" y="25"/>
                      <a:pt x="3" y="33"/>
                      <a:pt x="2" y="42"/>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3" name="Freeform 631">
                <a:extLst>
                  <a:ext uri="{FF2B5EF4-FFF2-40B4-BE49-F238E27FC236}">
                    <a16:creationId xmlns:a16="http://schemas.microsoft.com/office/drawing/2014/main" id="{9C651D85-C600-475B-9A6B-9585EB4D809D}"/>
                  </a:ext>
                </a:extLst>
              </p:cNvPr>
              <p:cNvSpPr>
                <a:spLocks/>
              </p:cNvSpPr>
              <p:nvPr/>
            </p:nvSpPr>
            <p:spPr bwMode="auto">
              <a:xfrm>
                <a:off x="10880054" y="4571060"/>
                <a:ext cx="17796" cy="17796"/>
              </a:xfrm>
              <a:custGeom>
                <a:avLst/>
                <a:gdLst>
                  <a:gd name="T0" fmla="*/ 3 w 8"/>
                  <a:gd name="T1" fmla="*/ 8 h 8"/>
                  <a:gd name="T2" fmla="*/ 4 w 8"/>
                  <a:gd name="T3" fmla="*/ 0 h 8"/>
                  <a:gd name="T4" fmla="*/ 3 w 8"/>
                  <a:gd name="T5" fmla="*/ 8 h 8"/>
                </a:gdLst>
                <a:ahLst/>
                <a:cxnLst>
                  <a:cxn ang="0">
                    <a:pos x="T0" y="T1"/>
                  </a:cxn>
                  <a:cxn ang="0">
                    <a:pos x="T2" y="T3"/>
                  </a:cxn>
                  <a:cxn ang="0">
                    <a:pos x="T4" y="T5"/>
                  </a:cxn>
                </a:cxnLst>
                <a:rect l="0" t="0" r="r" b="b"/>
                <a:pathLst>
                  <a:path w="8" h="8">
                    <a:moveTo>
                      <a:pt x="3" y="8"/>
                    </a:moveTo>
                    <a:cubicBezTo>
                      <a:pt x="8" y="7"/>
                      <a:pt x="6" y="3"/>
                      <a:pt x="4" y="0"/>
                    </a:cubicBezTo>
                    <a:cubicBezTo>
                      <a:pt x="1" y="2"/>
                      <a:pt x="0" y="6"/>
                      <a:pt x="3" y="8"/>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632">
                <a:extLst>
                  <a:ext uri="{FF2B5EF4-FFF2-40B4-BE49-F238E27FC236}">
                    <a16:creationId xmlns:a16="http://schemas.microsoft.com/office/drawing/2014/main" id="{44907334-B982-45E3-B982-02EDD733F984}"/>
                  </a:ext>
                </a:extLst>
              </p:cNvPr>
              <p:cNvSpPr>
                <a:spLocks/>
              </p:cNvSpPr>
              <p:nvPr/>
            </p:nvSpPr>
            <p:spPr bwMode="auto">
              <a:xfrm>
                <a:off x="10880054" y="4571060"/>
                <a:ext cx="17796" cy="17796"/>
              </a:xfrm>
              <a:custGeom>
                <a:avLst/>
                <a:gdLst>
                  <a:gd name="T0" fmla="*/ 3 w 8"/>
                  <a:gd name="T1" fmla="*/ 8 h 8"/>
                  <a:gd name="T2" fmla="*/ 4 w 8"/>
                  <a:gd name="T3" fmla="*/ 0 h 8"/>
                  <a:gd name="T4" fmla="*/ 3 w 8"/>
                  <a:gd name="T5" fmla="*/ 8 h 8"/>
                </a:gdLst>
                <a:ahLst/>
                <a:cxnLst>
                  <a:cxn ang="0">
                    <a:pos x="T0" y="T1"/>
                  </a:cxn>
                  <a:cxn ang="0">
                    <a:pos x="T2" y="T3"/>
                  </a:cxn>
                  <a:cxn ang="0">
                    <a:pos x="T4" y="T5"/>
                  </a:cxn>
                </a:cxnLst>
                <a:rect l="0" t="0" r="r" b="b"/>
                <a:pathLst>
                  <a:path w="8" h="8">
                    <a:moveTo>
                      <a:pt x="3" y="8"/>
                    </a:moveTo>
                    <a:cubicBezTo>
                      <a:pt x="8" y="7"/>
                      <a:pt x="6" y="3"/>
                      <a:pt x="4" y="0"/>
                    </a:cubicBezTo>
                    <a:cubicBezTo>
                      <a:pt x="1" y="2"/>
                      <a:pt x="0" y="6"/>
                      <a:pt x="3" y="8"/>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5" name="Freeform 633">
                <a:extLst>
                  <a:ext uri="{FF2B5EF4-FFF2-40B4-BE49-F238E27FC236}">
                    <a16:creationId xmlns:a16="http://schemas.microsoft.com/office/drawing/2014/main" id="{436D18B0-E752-4AFE-9C9F-1C03ACA069C9}"/>
                  </a:ext>
                </a:extLst>
              </p:cNvPr>
              <p:cNvSpPr>
                <a:spLocks/>
              </p:cNvSpPr>
              <p:nvPr/>
            </p:nvSpPr>
            <p:spPr bwMode="auto">
              <a:xfrm>
                <a:off x="10884502" y="4215132"/>
                <a:ext cx="26695" cy="40043"/>
              </a:xfrm>
              <a:custGeom>
                <a:avLst/>
                <a:gdLst>
                  <a:gd name="T0" fmla="*/ 6 w 14"/>
                  <a:gd name="T1" fmla="*/ 18 h 18"/>
                  <a:gd name="T2" fmla="*/ 3 w 14"/>
                  <a:gd name="T3" fmla="*/ 0 h 18"/>
                  <a:gd name="T4" fmla="*/ 6 w 14"/>
                  <a:gd name="T5" fmla="*/ 18 h 18"/>
                </a:gdLst>
                <a:ahLst/>
                <a:cxnLst>
                  <a:cxn ang="0">
                    <a:pos x="T0" y="T1"/>
                  </a:cxn>
                  <a:cxn ang="0">
                    <a:pos x="T2" y="T3"/>
                  </a:cxn>
                  <a:cxn ang="0">
                    <a:pos x="T4" y="T5"/>
                  </a:cxn>
                </a:cxnLst>
                <a:rect l="0" t="0" r="r" b="b"/>
                <a:pathLst>
                  <a:path w="14" h="18">
                    <a:moveTo>
                      <a:pt x="6" y="18"/>
                    </a:moveTo>
                    <a:cubicBezTo>
                      <a:pt x="14" y="13"/>
                      <a:pt x="13" y="2"/>
                      <a:pt x="3" y="0"/>
                    </a:cubicBezTo>
                    <a:cubicBezTo>
                      <a:pt x="0" y="6"/>
                      <a:pt x="2" y="14"/>
                      <a:pt x="6" y="18"/>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634">
                <a:extLst>
                  <a:ext uri="{FF2B5EF4-FFF2-40B4-BE49-F238E27FC236}">
                    <a16:creationId xmlns:a16="http://schemas.microsoft.com/office/drawing/2014/main" id="{E113E4A6-F4C7-4D43-992B-464D433143F6}"/>
                  </a:ext>
                </a:extLst>
              </p:cNvPr>
              <p:cNvSpPr>
                <a:spLocks/>
              </p:cNvSpPr>
              <p:nvPr/>
            </p:nvSpPr>
            <p:spPr bwMode="auto">
              <a:xfrm>
                <a:off x="10884502" y="4215132"/>
                <a:ext cx="26695" cy="40043"/>
              </a:xfrm>
              <a:custGeom>
                <a:avLst/>
                <a:gdLst>
                  <a:gd name="T0" fmla="*/ 6 w 14"/>
                  <a:gd name="T1" fmla="*/ 18 h 18"/>
                  <a:gd name="T2" fmla="*/ 3 w 14"/>
                  <a:gd name="T3" fmla="*/ 0 h 18"/>
                  <a:gd name="T4" fmla="*/ 6 w 14"/>
                  <a:gd name="T5" fmla="*/ 18 h 18"/>
                </a:gdLst>
                <a:ahLst/>
                <a:cxnLst>
                  <a:cxn ang="0">
                    <a:pos x="T0" y="T1"/>
                  </a:cxn>
                  <a:cxn ang="0">
                    <a:pos x="T2" y="T3"/>
                  </a:cxn>
                  <a:cxn ang="0">
                    <a:pos x="T4" y="T5"/>
                  </a:cxn>
                </a:cxnLst>
                <a:rect l="0" t="0" r="r" b="b"/>
                <a:pathLst>
                  <a:path w="14" h="18">
                    <a:moveTo>
                      <a:pt x="6" y="18"/>
                    </a:moveTo>
                    <a:cubicBezTo>
                      <a:pt x="14" y="13"/>
                      <a:pt x="13" y="2"/>
                      <a:pt x="3" y="0"/>
                    </a:cubicBezTo>
                    <a:cubicBezTo>
                      <a:pt x="0" y="6"/>
                      <a:pt x="2" y="14"/>
                      <a:pt x="6" y="18"/>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7" name="Freeform 635">
                <a:extLst>
                  <a:ext uri="{FF2B5EF4-FFF2-40B4-BE49-F238E27FC236}">
                    <a16:creationId xmlns:a16="http://schemas.microsoft.com/office/drawing/2014/main" id="{B943191A-D58F-45A2-8D71-E9A286B0C2F5}"/>
                  </a:ext>
                </a:extLst>
              </p:cNvPr>
              <p:cNvSpPr>
                <a:spLocks/>
              </p:cNvSpPr>
              <p:nvPr/>
            </p:nvSpPr>
            <p:spPr bwMode="auto">
              <a:xfrm>
                <a:off x="10888953" y="4504322"/>
                <a:ext cx="62287" cy="62287"/>
              </a:xfrm>
              <a:custGeom>
                <a:avLst/>
                <a:gdLst>
                  <a:gd name="T0" fmla="*/ 5 w 27"/>
                  <a:gd name="T1" fmla="*/ 18 h 29"/>
                  <a:gd name="T2" fmla="*/ 27 w 27"/>
                  <a:gd name="T3" fmla="*/ 17 h 29"/>
                  <a:gd name="T4" fmla="*/ 15 w 27"/>
                  <a:gd name="T5" fmla="*/ 3 h 29"/>
                  <a:gd name="T6" fmla="*/ 5 w 27"/>
                  <a:gd name="T7" fmla="*/ 18 h 29"/>
                </a:gdLst>
                <a:ahLst/>
                <a:cxnLst>
                  <a:cxn ang="0">
                    <a:pos x="T0" y="T1"/>
                  </a:cxn>
                  <a:cxn ang="0">
                    <a:pos x="T2" y="T3"/>
                  </a:cxn>
                  <a:cxn ang="0">
                    <a:pos x="T4" y="T5"/>
                  </a:cxn>
                  <a:cxn ang="0">
                    <a:pos x="T6" y="T7"/>
                  </a:cxn>
                </a:cxnLst>
                <a:rect l="0" t="0" r="r" b="b"/>
                <a:pathLst>
                  <a:path w="27" h="29">
                    <a:moveTo>
                      <a:pt x="5" y="18"/>
                    </a:moveTo>
                    <a:cubicBezTo>
                      <a:pt x="4" y="29"/>
                      <a:pt x="24" y="16"/>
                      <a:pt x="27" y="17"/>
                    </a:cubicBezTo>
                    <a:cubicBezTo>
                      <a:pt x="25" y="12"/>
                      <a:pt x="25" y="0"/>
                      <a:pt x="15" y="3"/>
                    </a:cubicBezTo>
                    <a:cubicBezTo>
                      <a:pt x="11" y="4"/>
                      <a:pt x="0" y="15"/>
                      <a:pt x="5" y="18"/>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636">
                <a:extLst>
                  <a:ext uri="{FF2B5EF4-FFF2-40B4-BE49-F238E27FC236}">
                    <a16:creationId xmlns:a16="http://schemas.microsoft.com/office/drawing/2014/main" id="{72C24398-044E-4966-80B8-2DFE54BBC234}"/>
                  </a:ext>
                </a:extLst>
              </p:cNvPr>
              <p:cNvSpPr>
                <a:spLocks/>
              </p:cNvSpPr>
              <p:nvPr/>
            </p:nvSpPr>
            <p:spPr bwMode="auto">
              <a:xfrm>
                <a:off x="10888953" y="4504322"/>
                <a:ext cx="62287" cy="62287"/>
              </a:xfrm>
              <a:custGeom>
                <a:avLst/>
                <a:gdLst>
                  <a:gd name="T0" fmla="*/ 5 w 27"/>
                  <a:gd name="T1" fmla="*/ 18 h 29"/>
                  <a:gd name="T2" fmla="*/ 27 w 27"/>
                  <a:gd name="T3" fmla="*/ 17 h 29"/>
                  <a:gd name="T4" fmla="*/ 15 w 27"/>
                  <a:gd name="T5" fmla="*/ 3 h 29"/>
                  <a:gd name="T6" fmla="*/ 5 w 27"/>
                  <a:gd name="T7" fmla="*/ 18 h 29"/>
                </a:gdLst>
                <a:ahLst/>
                <a:cxnLst>
                  <a:cxn ang="0">
                    <a:pos x="T0" y="T1"/>
                  </a:cxn>
                  <a:cxn ang="0">
                    <a:pos x="T2" y="T3"/>
                  </a:cxn>
                  <a:cxn ang="0">
                    <a:pos x="T4" y="T5"/>
                  </a:cxn>
                  <a:cxn ang="0">
                    <a:pos x="T6" y="T7"/>
                  </a:cxn>
                </a:cxnLst>
                <a:rect l="0" t="0" r="r" b="b"/>
                <a:pathLst>
                  <a:path w="27" h="29">
                    <a:moveTo>
                      <a:pt x="5" y="18"/>
                    </a:moveTo>
                    <a:cubicBezTo>
                      <a:pt x="4" y="29"/>
                      <a:pt x="24" y="16"/>
                      <a:pt x="27" y="17"/>
                    </a:cubicBezTo>
                    <a:cubicBezTo>
                      <a:pt x="25" y="12"/>
                      <a:pt x="25" y="0"/>
                      <a:pt x="15" y="3"/>
                    </a:cubicBezTo>
                    <a:cubicBezTo>
                      <a:pt x="11" y="4"/>
                      <a:pt x="0" y="15"/>
                      <a:pt x="5" y="18"/>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9" name="Freeform 637">
                <a:extLst>
                  <a:ext uri="{FF2B5EF4-FFF2-40B4-BE49-F238E27FC236}">
                    <a16:creationId xmlns:a16="http://schemas.microsoft.com/office/drawing/2014/main" id="{13A60F6A-58F0-491E-A5EA-389B0FFFE9F5}"/>
                  </a:ext>
                </a:extLst>
              </p:cNvPr>
              <p:cNvSpPr>
                <a:spLocks/>
              </p:cNvSpPr>
              <p:nvPr/>
            </p:nvSpPr>
            <p:spPr bwMode="auto">
              <a:xfrm>
                <a:off x="10911197" y="4326358"/>
                <a:ext cx="106778" cy="191313"/>
              </a:xfrm>
              <a:custGeom>
                <a:avLst/>
                <a:gdLst>
                  <a:gd name="T0" fmla="*/ 0 w 50"/>
                  <a:gd name="T1" fmla="*/ 4 h 89"/>
                  <a:gd name="T2" fmla="*/ 10 w 50"/>
                  <a:gd name="T3" fmla="*/ 19 h 89"/>
                  <a:gd name="T4" fmla="*/ 25 w 50"/>
                  <a:gd name="T5" fmla="*/ 29 h 89"/>
                  <a:gd name="T6" fmla="*/ 20 w 50"/>
                  <a:gd name="T7" fmla="*/ 37 h 89"/>
                  <a:gd name="T8" fmla="*/ 25 w 50"/>
                  <a:gd name="T9" fmla="*/ 42 h 89"/>
                  <a:gd name="T10" fmla="*/ 17 w 50"/>
                  <a:gd name="T11" fmla="*/ 44 h 89"/>
                  <a:gd name="T12" fmla="*/ 6 w 50"/>
                  <a:gd name="T13" fmla="*/ 38 h 89"/>
                  <a:gd name="T14" fmla="*/ 13 w 50"/>
                  <a:gd name="T15" fmla="*/ 60 h 89"/>
                  <a:gd name="T16" fmla="*/ 21 w 50"/>
                  <a:gd name="T17" fmla="*/ 66 h 89"/>
                  <a:gd name="T18" fmla="*/ 31 w 50"/>
                  <a:gd name="T19" fmla="*/ 89 h 89"/>
                  <a:gd name="T20" fmla="*/ 28 w 50"/>
                  <a:gd name="T21" fmla="*/ 80 h 89"/>
                  <a:gd name="T22" fmla="*/ 37 w 50"/>
                  <a:gd name="T23" fmla="*/ 79 h 89"/>
                  <a:gd name="T24" fmla="*/ 32 w 50"/>
                  <a:gd name="T25" fmla="*/ 67 h 89"/>
                  <a:gd name="T26" fmla="*/ 28 w 50"/>
                  <a:gd name="T27" fmla="*/ 58 h 89"/>
                  <a:gd name="T28" fmla="*/ 25 w 50"/>
                  <a:gd name="T29" fmla="*/ 46 h 89"/>
                  <a:gd name="T30" fmla="*/ 35 w 50"/>
                  <a:gd name="T31" fmla="*/ 52 h 89"/>
                  <a:gd name="T32" fmla="*/ 50 w 50"/>
                  <a:gd name="T33" fmla="*/ 54 h 89"/>
                  <a:gd name="T34" fmla="*/ 43 w 50"/>
                  <a:gd name="T35" fmla="*/ 47 h 89"/>
                  <a:gd name="T36" fmla="*/ 38 w 50"/>
                  <a:gd name="T37" fmla="*/ 29 h 89"/>
                  <a:gd name="T38" fmla="*/ 37 w 50"/>
                  <a:gd name="T39" fmla="*/ 17 h 89"/>
                  <a:gd name="T40" fmla="*/ 36 w 50"/>
                  <a:gd name="T41" fmla="*/ 13 h 89"/>
                  <a:gd name="T42" fmla="*/ 31 w 50"/>
                  <a:gd name="T43" fmla="*/ 9 h 89"/>
                  <a:gd name="T44" fmla="*/ 23 w 50"/>
                  <a:gd name="T45" fmla="*/ 3 h 89"/>
                  <a:gd name="T46" fmla="*/ 14 w 50"/>
                  <a:gd name="T47" fmla="*/ 3 h 89"/>
                  <a:gd name="T48" fmla="*/ 0 w 50"/>
                  <a:gd name="T49"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89">
                    <a:moveTo>
                      <a:pt x="0" y="4"/>
                    </a:moveTo>
                    <a:cubicBezTo>
                      <a:pt x="2" y="10"/>
                      <a:pt x="5" y="15"/>
                      <a:pt x="10" y="19"/>
                    </a:cubicBezTo>
                    <a:cubicBezTo>
                      <a:pt x="13" y="21"/>
                      <a:pt x="21" y="31"/>
                      <a:pt x="25" y="29"/>
                    </a:cubicBezTo>
                    <a:cubicBezTo>
                      <a:pt x="24" y="32"/>
                      <a:pt x="24" y="36"/>
                      <a:pt x="20" y="37"/>
                    </a:cubicBezTo>
                    <a:cubicBezTo>
                      <a:pt x="22" y="38"/>
                      <a:pt x="24" y="40"/>
                      <a:pt x="25" y="42"/>
                    </a:cubicBezTo>
                    <a:cubicBezTo>
                      <a:pt x="22" y="39"/>
                      <a:pt x="20" y="43"/>
                      <a:pt x="17" y="44"/>
                    </a:cubicBezTo>
                    <a:cubicBezTo>
                      <a:pt x="13" y="47"/>
                      <a:pt x="7" y="40"/>
                      <a:pt x="6" y="38"/>
                    </a:cubicBezTo>
                    <a:cubicBezTo>
                      <a:pt x="3" y="41"/>
                      <a:pt x="8" y="58"/>
                      <a:pt x="13" y="60"/>
                    </a:cubicBezTo>
                    <a:cubicBezTo>
                      <a:pt x="12" y="52"/>
                      <a:pt x="21" y="62"/>
                      <a:pt x="21" y="66"/>
                    </a:cubicBezTo>
                    <a:cubicBezTo>
                      <a:pt x="22" y="76"/>
                      <a:pt x="20" y="84"/>
                      <a:pt x="31" y="89"/>
                    </a:cubicBezTo>
                    <a:cubicBezTo>
                      <a:pt x="30" y="86"/>
                      <a:pt x="29" y="83"/>
                      <a:pt x="28" y="80"/>
                    </a:cubicBezTo>
                    <a:cubicBezTo>
                      <a:pt x="30" y="82"/>
                      <a:pt x="36" y="82"/>
                      <a:pt x="37" y="79"/>
                    </a:cubicBezTo>
                    <a:cubicBezTo>
                      <a:pt x="37" y="77"/>
                      <a:pt x="33" y="69"/>
                      <a:pt x="32" y="67"/>
                    </a:cubicBezTo>
                    <a:cubicBezTo>
                      <a:pt x="29" y="63"/>
                      <a:pt x="28" y="63"/>
                      <a:pt x="28" y="58"/>
                    </a:cubicBezTo>
                    <a:cubicBezTo>
                      <a:pt x="28" y="54"/>
                      <a:pt x="28" y="48"/>
                      <a:pt x="25" y="46"/>
                    </a:cubicBezTo>
                    <a:cubicBezTo>
                      <a:pt x="28" y="45"/>
                      <a:pt x="34" y="52"/>
                      <a:pt x="35" y="52"/>
                    </a:cubicBezTo>
                    <a:cubicBezTo>
                      <a:pt x="37" y="49"/>
                      <a:pt x="47" y="53"/>
                      <a:pt x="50" y="54"/>
                    </a:cubicBezTo>
                    <a:cubicBezTo>
                      <a:pt x="48" y="52"/>
                      <a:pt x="46" y="48"/>
                      <a:pt x="43" y="47"/>
                    </a:cubicBezTo>
                    <a:cubicBezTo>
                      <a:pt x="47" y="44"/>
                      <a:pt x="38" y="33"/>
                      <a:pt x="38" y="29"/>
                    </a:cubicBezTo>
                    <a:cubicBezTo>
                      <a:pt x="37" y="25"/>
                      <a:pt x="39" y="21"/>
                      <a:pt x="37" y="17"/>
                    </a:cubicBezTo>
                    <a:cubicBezTo>
                      <a:pt x="35" y="15"/>
                      <a:pt x="41" y="16"/>
                      <a:pt x="36" y="13"/>
                    </a:cubicBezTo>
                    <a:cubicBezTo>
                      <a:pt x="34" y="11"/>
                      <a:pt x="31" y="12"/>
                      <a:pt x="31" y="9"/>
                    </a:cubicBezTo>
                    <a:cubicBezTo>
                      <a:pt x="31" y="4"/>
                      <a:pt x="27" y="3"/>
                      <a:pt x="23" y="3"/>
                    </a:cubicBezTo>
                    <a:cubicBezTo>
                      <a:pt x="19" y="2"/>
                      <a:pt x="18" y="2"/>
                      <a:pt x="14" y="3"/>
                    </a:cubicBezTo>
                    <a:cubicBezTo>
                      <a:pt x="9" y="4"/>
                      <a:pt x="4" y="0"/>
                      <a:pt x="0" y="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638">
                <a:extLst>
                  <a:ext uri="{FF2B5EF4-FFF2-40B4-BE49-F238E27FC236}">
                    <a16:creationId xmlns:a16="http://schemas.microsoft.com/office/drawing/2014/main" id="{F49A1DC4-A93A-40F2-B178-825A44BACEF2}"/>
                  </a:ext>
                </a:extLst>
              </p:cNvPr>
              <p:cNvSpPr>
                <a:spLocks/>
              </p:cNvSpPr>
              <p:nvPr/>
            </p:nvSpPr>
            <p:spPr bwMode="auto">
              <a:xfrm>
                <a:off x="10911197" y="4326358"/>
                <a:ext cx="106778" cy="191313"/>
              </a:xfrm>
              <a:custGeom>
                <a:avLst/>
                <a:gdLst>
                  <a:gd name="T0" fmla="*/ 0 w 50"/>
                  <a:gd name="T1" fmla="*/ 4 h 89"/>
                  <a:gd name="T2" fmla="*/ 10 w 50"/>
                  <a:gd name="T3" fmla="*/ 19 h 89"/>
                  <a:gd name="T4" fmla="*/ 25 w 50"/>
                  <a:gd name="T5" fmla="*/ 29 h 89"/>
                  <a:gd name="T6" fmla="*/ 20 w 50"/>
                  <a:gd name="T7" fmla="*/ 37 h 89"/>
                  <a:gd name="T8" fmla="*/ 25 w 50"/>
                  <a:gd name="T9" fmla="*/ 42 h 89"/>
                  <a:gd name="T10" fmla="*/ 17 w 50"/>
                  <a:gd name="T11" fmla="*/ 44 h 89"/>
                  <a:gd name="T12" fmla="*/ 6 w 50"/>
                  <a:gd name="T13" fmla="*/ 38 h 89"/>
                  <a:gd name="T14" fmla="*/ 13 w 50"/>
                  <a:gd name="T15" fmla="*/ 60 h 89"/>
                  <a:gd name="T16" fmla="*/ 21 w 50"/>
                  <a:gd name="T17" fmla="*/ 66 h 89"/>
                  <a:gd name="T18" fmla="*/ 31 w 50"/>
                  <a:gd name="T19" fmla="*/ 89 h 89"/>
                  <a:gd name="T20" fmla="*/ 28 w 50"/>
                  <a:gd name="T21" fmla="*/ 80 h 89"/>
                  <a:gd name="T22" fmla="*/ 37 w 50"/>
                  <a:gd name="T23" fmla="*/ 79 h 89"/>
                  <a:gd name="T24" fmla="*/ 32 w 50"/>
                  <a:gd name="T25" fmla="*/ 67 h 89"/>
                  <a:gd name="T26" fmla="*/ 28 w 50"/>
                  <a:gd name="T27" fmla="*/ 58 h 89"/>
                  <a:gd name="T28" fmla="*/ 25 w 50"/>
                  <a:gd name="T29" fmla="*/ 46 h 89"/>
                  <a:gd name="T30" fmla="*/ 35 w 50"/>
                  <a:gd name="T31" fmla="*/ 52 h 89"/>
                  <a:gd name="T32" fmla="*/ 50 w 50"/>
                  <a:gd name="T33" fmla="*/ 54 h 89"/>
                  <a:gd name="T34" fmla="*/ 43 w 50"/>
                  <a:gd name="T35" fmla="*/ 47 h 89"/>
                  <a:gd name="T36" fmla="*/ 38 w 50"/>
                  <a:gd name="T37" fmla="*/ 29 h 89"/>
                  <a:gd name="T38" fmla="*/ 37 w 50"/>
                  <a:gd name="T39" fmla="*/ 17 h 89"/>
                  <a:gd name="T40" fmla="*/ 36 w 50"/>
                  <a:gd name="T41" fmla="*/ 13 h 89"/>
                  <a:gd name="T42" fmla="*/ 31 w 50"/>
                  <a:gd name="T43" fmla="*/ 9 h 89"/>
                  <a:gd name="T44" fmla="*/ 23 w 50"/>
                  <a:gd name="T45" fmla="*/ 3 h 89"/>
                  <a:gd name="T46" fmla="*/ 14 w 50"/>
                  <a:gd name="T47" fmla="*/ 3 h 89"/>
                  <a:gd name="T48" fmla="*/ 0 w 50"/>
                  <a:gd name="T49"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89">
                    <a:moveTo>
                      <a:pt x="0" y="4"/>
                    </a:moveTo>
                    <a:cubicBezTo>
                      <a:pt x="2" y="10"/>
                      <a:pt x="5" y="15"/>
                      <a:pt x="10" y="19"/>
                    </a:cubicBezTo>
                    <a:cubicBezTo>
                      <a:pt x="13" y="21"/>
                      <a:pt x="21" y="31"/>
                      <a:pt x="25" y="29"/>
                    </a:cubicBezTo>
                    <a:cubicBezTo>
                      <a:pt x="24" y="32"/>
                      <a:pt x="24" y="36"/>
                      <a:pt x="20" y="37"/>
                    </a:cubicBezTo>
                    <a:cubicBezTo>
                      <a:pt x="22" y="38"/>
                      <a:pt x="24" y="40"/>
                      <a:pt x="25" y="42"/>
                    </a:cubicBezTo>
                    <a:cubicBezTo>
                      <a:pt x="22" y="39"/>
                      <a:pt x="20" y="43"/>
                      <a:pt x="17" y="44"/>
                    </a:cubicBezTo>
                    <a:cubicBezTo>
                      <a:pt x="13" y="47"/>
                      <a:pt x="7" y="40"/>
                      <a:pt x="6" y="38"/>
                    </a:cubicBezTo>
                    <a:cubicBezTo>
                      <a:pt x="3" y="41"/>
                      <a:pt x="8" y="58"/>
                      <a:pt x="13" y="60"/>
                    </a:cubicBezTo>
                    <a:cubicBezTo>
                      <a:pt x="12" y="52"/>
                      <a:pt x="21" y="62"/>
                      <a:pt x="21" y="66"/>
                    </a:cubicBezTo>
                    <a:cubicBezTo>
                      <a:pt x="22" y="76"/>
                      <a:pt x="20" y="84"/>
                      <a:pt x="31" y="89"/>
                    </a:cubicBezTo>
                    <a:cubicBezTo>
                      <a:pt x="30" y="86"/>
                      <a:pt x="29" y="83"/>
                      <a:pt x="28" y="80"/>
                    </a:cubicBezTo>
                    <a:cubicBezTo>
                      <a:pt x="30" y="82"/>
                      <a:pt x="36" y="82"/>
                      <a:pt x="37" y="79"/>
                    </a:cubicBezTo>
                    <a:cubicBezTo>
                      <a:pt x="37" y="77"/>
                      <a:pt x="33" y="69"/>
                      <a:pt x="32" y="67"/>
                    </a:cubicBezTo>
                    <a:cubicBezTo>
                      <a:pt x="29" y="63"/>
                      <a:pt x="28" y="63"/>
                      <a:pt x="28" y="58"/>
                    </a:cubicBezTo>
                    <a:cubicBezTo>
                      <a:pt x="28" y="54"/>
                      <a:pt x="28" y="48"/>
                      <a:pt x="25" y="46"/>
                    </a:cubicBezTo>
                    <a:cubicBezTo>
                      <a:pt x="28" y="45"/>
                      <a:pt x="34" y="52"/>
                      <a:pt x="35" y="52"/>
                    </a:cubicBezTo>
                    <a:cubicBezTo>
                      <a:pt x="37" y="49"/>
                      <a:pt x="47" y="53"/>
                      <a:pt x="50" y="54"/>
                    </a:cubicBezTo>
                    <a:cubicBezTo>
                      <a:pt x="48" y="52"/>
                      <a:pt x="46" y="48"/>
                      <a:pt x="43" y="47"/>
                    </a:cubicBezTo>
                    <a:cubicBezTo>
                      <a:pt x="47" y="44"/>
                      <a:pt x="38" y="33"/>
                      <a:pt x="38" y="29"/>
                    </a:cubicBezTo>
                    <a:cubicBezTo>
                      <a:pt x="37" y="25"/>
                      <a:pt x="39" y="21"/>
                      <a:pt x="37" y="17"/>
                    </a:cubicBezTo>
                    <a:cubicBezTo>
                      <a:pt x="35" y="15"/>
                      <a:pt x="41" y="16"/>
                      <a:pt x="36" y="13"/>
                    </a:cubicBezTo>
                    <a:cubicBezTo>
                      <a:pt x="34" y="11"/>
                      <a:pt x="31" y="12"/>
                      <a:pt x="31" y="9"/>
                    </a:cubicBezTo>
                    <a:cubicBezTo>
                      <a:pt x="31" y="4"/>
                      <a:pt x="27" y="3"/>
                      <a:pt x="23" y="3"/>
                    </a:cubicBezTo>
                    <a:cubicBezTo>
                      <a:pt x="19" y="2"/>
                      <a:pt x="18" y="2"/>
                      <a:pt x="14" y="3"/>
                    </a:cubicBezTo>
                    <a:cubicBezTo>
                      <a:pt x="9" y="4"/>
                      <a:pt x="4" y="0"/>
                      <a:pt x="0" y="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91" name="Freeform 639">
                <a:extLst>
                  <a:ext uri="{FF2B5EF4-FFF2-40B4-BE49-F238E27FC236}">
                    <a16:creationId xmlns:a16="http://schemas.microsoft.com/office/drawing/2014/main" id="{1422BCD8-F1FE-458E-8FFF-02813716C295}"/>
                  </a:ext>
                </a:extLst>
              </p:cNvPr>
              <p:cNvSpPr>
                <a:spLocks/>
              </p:cNvSpPr>
              <p:nvPr/>
            </p:nvSpPr>
            <p:spPr bwMode="auto">
              <a:xfrm>
                <a:off x="10955688" y="4575507"/>
                <a:ext cx="13349" cy="13349"/>
              </a:xfrm>
              <a:custGeom>
                <a:avLst/>
                <a:gdLst>
                  <a:gd name="T0" fmla="*/ 5 w 6"/>
                  <a:gd name="T1" fmla="*/ 7 h 7"/>
                  <a:gd name="T2" fmla="*/ 0 w 6"/>
                  <a:gd name="T3" fmla="*/ 3 h 7"/>
                  <a:gd name="T4" fmla="*/ 5 w 6"/>
                  <a:gd name="T5" fmla="*/ 7 h 7"/>
                </a:gdLst>
                <a:ahLst/>
                <a:cxnLst>
                  <a:cxn ang="0">
                    <a:pos x="T0" y="T1"/>
                  </a:cxn>
                  <a:cxn ang="0">
                    <a:pos x="T2" y="T3"/>
                  </a:cxn>
                  <a:cxn ang="0">
                    <a:pos x="T4" y="T5"/>
                  </a:cxn>
                </a:cxnLst>
                <a:rect l="0" t="0" r="r" b="b"/>
                <a:pathLst>
                  <a:path w="6" h="7">
                    <a:moveTo>
                      <a:pt x="5" y="7"/>
                    </a:moveTo>
                    <a:cubicBezTo>
                      <a:pt x="6" y="4"/>
                      <a:pt x="3" y="0"/>
                      <a:pt x="0" y="3"/>
                    </a:cubicBezTo>
                    <a:cubicBezTo>
                      <a:pt x="1" y="5"/>
                      <a:pt x="2" y="7"/>
                      <a:pt x="5" y="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640">
                <a:extLst>
                  <a:ext uri="{FF2B5EF4-FFF2-40B4-BE49-F238E27FC236}">
                    <a16:creationId xmlns:a16="http://schemas.microsoft.com/office/drawing/2014/main" id="{8D0CEBA6-E592-4324-941A-01CAE98992EB}"/>
                  </a:ext>
                </a:extLst>
              </p:cNvPr>
              <p:cNvSpPr>
                <a:spLocks/>
              </p:cNvSpPr>
              <p:nvPr/>
            </p:nvSpPr>
            <p:spPr bwMode="auto">
              <a:xfrm>
                <a:off x="10955688" y="4575507"/>
                <a:ext cx="13349" cy="13349"/>
              </a:xfrm>
              <a:custGeom>
                <a:avLst/>
                <a:gdLst>
                  <a:gd name="T0" fmla="*/ 5 w 6"/>
                  <a:gd name="T1" fmla="*/ 7 h 7"/>
                  <a:gd name="T2" fmla="*/ 0 w 6"/>
                  <a:gd name="T3" fmla="*/ 3 h 7"/>
                  <a:gd name="T4" fmla="*/ 5 w 6"/>
                  <a:gd name="T5" fmla="*/ 7 h 7"/>
                </a:gdLst>
                <a:ahLst/>
                <a:cxnLst>
                  <a:cxn ang="0">
                    <a:pos x="T0" y="T1"/>
                  </a:cxn>
                  <a:cxn ang="0">
                    <a:pos x="T2" y="T3"/>
                  </a:cxn>
                  <a:cxn ang="0">
                    <a:pos x="T4" y="T5"/>
                  </a:cxn>
                </a:cxnLst>
                <a:rect l="0" t="0" r="r" b="b"/>
                <a:pathLst>
                  <a:path w="6" h="7">
                    <a:moveTo>
                      <a:pt x="5" y="7"/>
                    </a:moveTo>
                    <a:cubicBezTo>
                      <a:pt x="6" y="4"/>
                      <a:pt x="3" y="0"/>
                      <a:pt x="0" y="3"/>
                    </a:cubicBezTo>
                    <a:cubicBezTo>
                      <a:pt x="1" y="5"/>
                      <a:pt x="2" y="7"/>
                      <a:pt x="5" y="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93" name="Freeform 641">
                <a:extLst>
                  <a:ext uri="{FF2B5EF4-FFF2-40B4-BE49-F238E27FC236}">
                    <a16:creationId xmlns:a16="http://schemas.microsoft.com/office/drawing/2014/main" id="{07D905D0-7D81-42EE-A4CD-10A4DD3849DD}"/>
                  </a:ext>
                </a:extLst>
              </p:cNvPr>
              <p:cNvSpPr>
                <a:spLocks/>
              </p:cNvSpPr>
              <p:nvPr/>
            </p:nvSpPr>
            <p:spPr bwMode="auto">
              <a:xfrm>
                <a:off x="10982382" y="4513220"/>
                <a:ext cx="13349" cy="13349"/>
              </a:xfrm>
              <a:custGeom>
                <a:avLst/>
                <a:gdLst>
                  <a:gd name="T0" fmla="*/ 3 w 6"/>
                  <a:gd name="T1" fmla="*/ 4 h 7"/>
                  <a:gd name="T2" fmla="*/ 6 w 6"/>
                  <a:gd name="T3" fmla="*/ 7 h 7"/>
                  <a:gd name="T4" fmla="*/ 0 w 6"/>
                  <a:gd name="T5" fmla="*/ 1 h 7"/>
                  <a:gd name="T6" fmla="*/ 3 w 6"/>
                  <a:gd name="T7" fmla="*/ 4 h 7"/>
                </a:gdLst>
                <a:ahLst/>
                <a:cxnLst>
                  <a:cxn ang="0">
                    <a:pos x="T0" y="T1"/>
                  </a:cxn>
                  <a:cxn ang="0">
                    <a:pos x="T2" y="T3"/>
                  </a:cxn>
                  <a:cxn ang="0">
                    <a:pos x="T4" y="T5"/>
                  </a:cxn>
                  <a:cxn ang="0">
                    <a:pos x="T6" y="T7"/>
                  </a:cxn>
                </a:cxnLst>
                <a:rect l="0" t="0" r="r" b="b"/>
                <a:pathLst>
                  <a:path w="6" h="7">
                    <a:moveTo>
                      <a:pt x="3" y="4"/>
                    </a:moveTo>
                    <a:cubicBezTo>
                      <a:pt x="4" y="5"/>
                      <a:pt x="5" y="6"/>
                      <a:pt x="6" y="7"/>
                    </a:cubicBezTo>
                    <a:cubicBezTo>
                      <a:pt x="6" y="4"/>
                      <a:pt x="4" y="0"/>
                      <a:pt x="0" y="1"/>
                    </a:cubicBezTo>
                    <a:cubicBezTo>
                      <a:pt x="1" y="2"/>
                      <a:pt x="2" y="3"/>
                      <a:pt x="3" y="4"/>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642">
                <a:extLst>
                  <a:ext uri="{FF2B5EF4-FFF2-40B4-BE49-F238E27FC236}">
                    <a16:creationId xmlns:a16="http://schemas.microsoft.com/office/drawing/2014/main" id="{957A5E13-E78E-4FBE-8A03-D81EF92A6C8E}"/>
                  </a:ext>
                </a:extLst>
              </p:cNvPr>
              <p:cNvSpPr>
                <a:spLocks/>
              </p:cNvSpPr>
              <p:nvPr/>
            </p:nvSpPr>
            <p:spPr bwMode="auto">
              <a:xfrm>
                <a:off x="10982382" y="4513220"/>
                <a:ext cx="13349" cy="13349"/>
              </a:xfrm>
              <a:custGeom>
                <a:avLst/>
                <a:gdLst>
                  <a:gd name="T0" fmla="*/ 3 w 6"/>
                  <a:gd name="T1" fmla="*/ 4 h 7"/>
                  <a:gd name="T2" fmla="*/ 6 w 6"/>
                  <a:gd name="T3" fmla="*/ 7 h 7"/>
                  <a:gd name="T4" fmla="*/ 0 w 6"/>
                  <a:gd name="T5" fmla="*/ 1 h 7"/>
                  <a:gd name="T6" fmla="*/ 3 w 6"/>
                  <a:gd name="T7" fmla="*/ 4 h 7"/>
                </a:gdLst>
                <a:ahLst/>
                <a:cxnLst>
                  <a:cxn ang="0">
                    <a:pos x="T0" y="T1"/>
                  </a:cxn>
                  <a:cxn ang="0">
                    <a:pos x="T2" y="T3"/>
                  </a:cxn>
                  <a:cxn ang="0">
                    <a:pos x="T4" y="T5"/>
                  </a:cxn>
                  <a:cxn ang="0">
                    <a:pos x="T6" y="T7"/>
                  </a:cxn>
                </a:cxnLst>
                <a:rect l="0" t="0" r="r" b="b"/>
                <a:pathLst>
                  <a:path w="6" h="7">
                    <a:moveTo>
                      <a:pt x="3" y="4"/>
                    </a:moveTo>
                    <a:cubicBezTo>
                      <a:pt x="4" y="5"/>
                      <a:pt x="5" y="6"/>
                      <a:pt x="6" y="7"/>
                    </a:cubicBezTo>
                    <a:cubicBezTo>
                      <a:pt x="6" y="4"/>
                      <a:pt x="4" y="0"/>
                      <a:pt x="0" y="1"/>
                    </a:cubicBezTo>
                    <a:cubicBezTo>
                      <a:pt x="1" y="2"/>
                      <a:pt x="2" y="3"/>
                      <a:pt x="3" y="4"/>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95" name="Freeform 643">
                <a:extLst>
                  <a:ext uri="{FF2B5EF4-FFF2-40B4-BE49-F238E27FC236}">
                    <a16:creationId xmlns:a16="http://schemas.microsoft.com/office/drawing/2014/main" id="{6072BCDF-6D86-4007-8BD1-61A03A1E906B}"/>
                  </a:ext>
                </a:extLst>
              </p:cNvPr>
              <p:cNvSpPr>
                <a:spLocks/>
              </p:cNvSpPr>
              <p:nvPr/>
            </p:nvSpPr>
            <p:spPr bwMode="auto">
              <a:xfrm>
                <a:off x="11004629" y="4486525"/>
                <a:ext cx="17796" cy="48941"/>
              </a:xfrm>
              <a:custGeom>
                <a:avLst/>
                <a:gdLst>
                  <a:gd name="T0" fmla="*/ 4 w 9"/>
                  <a:gd name="T1" fmla="*/ 15 h 22"/>
                  <a:gd name="T2" fmla="*/ 5 w 9"/>
                  <a:gd name="T3" fmla="*/ 21 h 22"/>
                  <a:gd name="T4" fmla="*/ 8 w 9"/>
                  <a:gd name="T5" fmla="*/ 13 h 22"/>
                  <a:gd name="T6" fmla="*/ 5 w 9"/>
                  <a:gd name="T7" fmla="*/ 6 h 22"/>
                  <a:gd name="T8" fmla="*/ 6 w 9"/>
                  <a:gd name="T9" fmla="*/ 0 h 22"/>
                  <a:gd name="T10" fmla="*/ 1 w 9"/>
                  <a:gd name="T11" fmla="*/ 11 h 22"/>
                  <a:gd name="T12" fmla="*/ 4 w 9"/>
                  <a:gd name="T13" fmla="*/ 15 h 22"/>
                </a:gdLst>
                <a:ahLst/>
                <a:cxnLst>
                  <a:cxn ang="0">
                    <a:pos x="T0" y="T1"/>
                  </a:cxn>
                  <a:cxn ang="0">
                    <a:pos x="T2" y="T3"/>
                  </a:cxn>
                  <a:cxn ang="0">
                    <a:pos x="T4" y="T5"/>
                  </a:cxn>
                  <a:cxn ang="0">
                    <a:pos x="T6" y="T7"/>
                  </a:cxn>
                  <a:cxn ang="0">
                    <a:pos x="T8" y="T9"/>
                  </a:cxn>
                  <a:cxn ang="0">
                    <a:pos x="T10" y="T11"/>
                  </a:cxn>
                  <a:cxn ang="0">
                    <a:pos x="T12" y="T13"/>
                  </a:cxn>
                </a:cxnLst>
                <a:rect l="0" t="0" r="r" b="b"/>
                <a:pathLst>
                  <a:path w="9" h="22">
                    <a:moveTo>
                      <a:pt x="4" y="15"/>
                    </a:moveTo>
                    <a:cubicBezTo>
                      <a:pt x="7" y="17"/>
                      <a:pt x="7" y="19"/>
                      <a:pt x="5" y="21"/>
                    </a:cubicBezTo>
                    <a:cubicBezTo>
                      <a:pt x="9" y="22"/>
                      <a:pt x="8" y="16"/>
                      <a:pt x="8" y="13"/>
                    </a:cubicBezTo>
                    <a:cubicBezTo>
                      <a:pt x="7" y="11"/>
                      <a:pt x="6" y="9"/>
                      <a:pt x="5" y="6"/>
                    </a:cubicBezTo>
                    <a:cubicBezTo>
                      <a:pt x="5" y="4"/>
                      <a:pt x="7" y="2"/>
                      <a:pt x="6" y="0"/>
                    </a:cubicBezTo>
                    <a:cubicBezTo>
                      <a:pt x="0" y="2"/>
                      <a:pt x="5" y="7"/>
                      <a:pt x="1" y="11"/>
                    </a:cubicBezTo>
                    <a:cubicBezTo>
                      <a:pt x="4" y="11"/>
                      <a:pt x="5" y="13"/>
                      <a:pt x="4" y="15"/>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644">
                <a:extLst>
                  <a:ext uri="{FF2B5EF4-FFF2-40B4-BE49-F238E27FC236}">
                    <a16:creationId xmlns:a16="http://schemas.microsoft.com/office/drawing/2014/main" id="{05AE1DF9-A8C3-4DB9-9A3D-61AFCB51BE07}"/>
                  </a:ext>
                </a:extLst>
              </p:cNvPr>
              <p:cNvSpPr>
                <a:spLocks/>
              </p:cNvSpPr>
              <p:nvPr/>
            </p:nvSpPr>
            <p:spPr bwMode="auto">
              <a:xfrm>
                <a:off x="11004629" y="4486525"/>
                <a:ext cx="17796" cy="48941"/>
              </a:xfrm>
              <a:custGeom>
                <a:avLst/>
                <a:gdLst>
                  <a:gd name="T0" fmla="*/ 4 w 9"/>
                  <a:gd name="T1" fmla="*/ 15 h 22"/>
                  <a:gd name="T2" fmla="*/ 5 w 9"/>
                  <a:gd name="T3" fmla="*/ 21 h 22"/>
                  <a:gd name="T4" fmla="*/ 8 w 9"/>
                  <a:gd name="T5" fmla="*/ 13 h 22"/>
                  <a:gd name="T6" fmla="*/ 5 w 9"/>
                  <a:gd name="T7" fmla="*/ 6 h 22"/>
                  <a:gd name="T8" fmla="*/ 6 w 9"/>
                  <a:gd name="T9" fmla="*/ 0 h 22"/>
                  <a:gd name="T10" fmla="*/ 1 w 9"/>
                  <a:gd name="T11" fmla="*/ 11 h 22"/>
                  <a:gd name="T12" fmla="*/ 4 w 9"/>
                  <a:gd name="T13" fmla="*/ 15 h 22"/>
                </a:gdLst>
                <a:ahLst/>
                <a:cxnLst>
                  <a:cxn ang="0">
                    <a:pos x="T0" y="T1"/>
                  </a:cxn>
                  <a:cxn ang="0">
                    <a:pos x="T2" y="T3"/>
                  </a:cxn>
                  <a:cxn ang="0">
                    <a:pos x="T4" y="T5"/>
                  </a:cxn>
                  <a:cxn ang="0">
                    <a:pos x="T6" y="T7"/>
                  </a:cxn>
                  <a:cxn ang="0">
                    <a:pos x="T8" y="T9"/>
                  </a:cxn>
                  <a:cxn ang="0">
                    <a:pos x="T10" y="T11"/>
                  </a:cxn>
                  <a:cxn ang="0">
                    <a:pos x="T12" y="T13"/>
                  </a:cxn>
                </a:cxnLst>
                <a:rect l="0" t="0" r="r" b="b"/>
                <a:pathLst>
                  <a:path w="9" h="22">
                    <a:moveTo>
                      <a:pt x="4" y="15"/>
                    </a:moveTo>
                    <a:cubicBezTo>
                      <a:pt x="7" y="17"/>
                      <a:pt x="7" y="19"/>
                      <a:pt x="5" y="21"/>
                    </a:cubicBezTo>
                    <a:cubicBezTo>
                      <a:pt x="9" y="22"/>
                      <a:pt x="8" y="16"/>
                      <a:pt x="8" y="13"/>
                    </a:cubicBezTo>
                    <a:cubicBezTo>
                      <a:pt x="7" y="11"/>
                      <a:pt x="6" y="9"/>
                      <a:pt x="5" y="6"/>
                    </a:cubicBezTo>
                    <a:cubicBezTo>
                      <a:pt x="5" y="4"/>
                      <a:pt x="7" y="2"/>
                      <a:pt x="6" y="0"/>
                    </a:cubicBezTo>
                    <a:cubicBezTo>
                      <a:pt x="0" y="2"/>
                      <a:pt x="5" y="7"/>
                      <a:pt x="1" y="11"/>
                    </a:cubicBezTo>
                    <a:cubicBezTo>
                      <a:pt x="4" y="11"/>
                      <a:pt x="5" y="13"/>
                      <a:pt x="4" y="15"/>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97" name="Freeform 645">
                <a:extLst>
                  <a:ext uri="{FF2B5EF4-FFF2-40B4-BE49-F238E27FC236}">
                    <a16:creationId xmlns:a16="http://schemas.microsoft.com/office/drawing/2014/main" id="{3634B937-0F59-47BC-AFE3-331D08C12AD0}"/>
                  </a:ext>
                </a:extLst>
              </p:cNvPr>
              <p:cNvSpPr>
                <a:spLocks/>
              </p:cNvSpPr>
              <p:nvPr/>
            </p:nvSpPr>
            <p:spPr bwMode="auto">
              <a:xfrm>
                <a:off x="11040222" y="4517670"/>
                <a:ext cx="17796" cy="22247"/>
              </a:xfrm>
              <a:custGeom>
                <a:avLst/>
                <a:gdLst>
                  <a:gd name="T0" fmla="*/ 3 w 9"/>
                  <a:gd name="T1" fmla="*/ 0 h 10"/>
                  <a:gd name="T2" fmla="*/ 5 w 9"/>
                  <a:gd name="T3" fmla="*/ 9 h 10"/>
                  <a:gd name="T4" fmla="*/ 3 w 9"/>
                  <a:gd name="T5" fmla="*/ 0 h 10"/>
                </a:gdLst>
                <a:ahLst/>
                <a:cxnLst>
                  <a:cxn ang="0">
                    <a:pos x="T0" y="T1"/>
                  </a:cxn>
                  <a:cxn ang="0">
                    <a:pos x="T2" y="T3"/>
                  </a:cxn>
                  <a:cxn ang="0">
                    <a:pos x="T4" y="T5"/>
                  </a:cxn>
                </a:cxnLst>
                <a:rect l="0" t="0" r="r" b="b"/>
                <a:pathLst>
                  <a:path w="9" h="10">
                    <a:moveTo>
                      <a:pt x="3" y="0"/>
                    </a:moveTo>
                    <a:cubicBezTo>
                      <a:pt x="1" y="2"/>
                      <a:pt x="0" y="10"/>
                      <a:pt x="5" y="9"/>
                    </a:cubicBezTo>
                    <a:cubicBezTo>
                      <a:pt x="9" y="8"/>
                      <a:pt x="6" y="1"/>
                      <a:pt x="3"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646">
                <a:extLst>
                  <a:ext uri="{FF2B5EF4-FFF2-40B4-BE49-F238E27FC236}">
                    <a16:creationId xmlns:a16="http://schemas.microsoft.com/office/drawing/2014/main" id="{36CDF4C4-E57D-406F-8E1D-1635AC871F71}"/>
                  </a:ext>
                </a:extLst>
              </p:cNvPr>
              <p:cNvSpPr>
                <a:spLocks/>
              </p:cNvSpPr>
              <p:nvPr/>
            </p:nvSpPr>
            <p:spPr bwMode="auto">
              <a:xfrm>
                <a:off x="11040222" y="4517670"/>
                <a:ext cx="17796" cy="22247"/>
              </a:xfrm>
              <a:custGeom>
                <a:avLst/>
                <a:gdLst>
                  <a:gd name="T0" fmla="*/ 3 w 9"/>
                  <a:gd name="T1" fmla="*/ 0 h 10"/>
                  <a:gd name="T2" fmla="*/ 5 w 9"/>
                  <a:gd name="T3" fmla="*/ 9 h 10"/>
                  <a:gd name="T4" fmla="*/ 3 w 9"/>
                  <a:gd name="T5" fmla="*/ 0 h 10"/>
                </a:gdLst>
                <a:ahLst/>
                <a:cxnLst>
                  <a:cxn ang="0">
                    <a:pos x="T0" y="T1"/>
                  </a:cxn>
                  <a:cxn ang="0">
                    <a:pos x="T2" y="T3"/>
                  </a:cxn>
                  <a:cxn ang="0">
                    <a:pos x="T4" y="T5"/>
                  </a:cxn>
                </a:cxnLst>
                <a:rect l="0" t="0" r="r" b="b"/>
                <a:pathLst>
                  <a:path w="9" h="10">
                    <a:moveTo>
                      <a:pt x="3" y="0"/>
                    </a:moveTo>
                    <a:cubicBezTo>
                      <a:pt x="1" y="2"/>
                      <a:pt x="0" y="10"/>
                      <a:pt x="5" y="9"/>
                    </a:cubicBezTo>
                    <a:cubicBezTo>
                      <a:pt x="9" y="8"/>
                      <a:pt x="6" y="1"/>
                      <a:pt x="3"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99" name="Freeform 649">
                <a:extLst>
                  <a:ext uri="{FF2B5EF4-FFF2-40B4-BE49-F238E27FC236}">
                    <a16:creationId xmlns:a16="http://schemas.microsoft.com/office/drawing/2014/main" id="{ED4D070E-1748-4A18-B2A3-B2642E957AA0}"/>
                  </a:ext>
                </a:extLst>
              </p:cNvPr>
              <p:cNvSpPr>
                <a:spLocks/>
              </p:cNvSpPr>
              <p:nvPr/>
            </p:nvSpPr>
            <p:spPr bwMode="auto">
              <a:xfrm>
                <a:off x="10924545" y="4468729"/>
                <a:ext cx="8898" cy="8898"/>
              </a:xfrm>
              <a:custGeom>
                <a:avLst/>
                <a:gdLst>
                  <a:gd name="T0" fmla="*/ 0 w 3"/>
                  <a:gd name="T1" fmla="*/ 3 h 3"/>
                  <a:gd name="T2" fmla="*/ 0 w 3"/>
                  <a:gd name="T3" fmla="*/ 0 h 3"/>
                  <a:gd name="T4" fmla="*/ 0 w 3"/>
                  <a:gd name="T5" fmla="*/ 3 h 3"/>
                </a:gdLst>
                <a:ahLst/>
                <a:cxnLst>
                  <a:cxn ang="0">
                    <a:pos x="T0" y="T1"/>
                  </a:cxn>
                  <a:cxn ang="0">
                    <a:pos x="T2" y="T3"/>
                  </a:cxn>
                  <a:cxn ang="0">
                    <a:pos x="T4" y="T5"/>
                  </a:cxn>
                </a:cxnLst>
                <a:rect l="0" t="0" r="r" b="b"/>
                <a:pathLst>
                  <a:path w="3" h="3">
                    <a:moveTo>
                      <a:pt x="0" y="3"/>
                    </a:moveTo>
                    <a:cubicBezTo>
                      <a:pt x="0" y="2"/>
                      <a:pt x="0" y="1"/>
                      <a:pt x="0" y="0"/>
                    </a:cubicBezTo>
                    <a:cubicBezTo>
                      <a:pt x="3" y="0"/>
                      <a:pt x="3" y="1"/>
                      <a:pt x="0" y="3"/>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650">
                <a:extLst>
                  <a:ext uri="{FF2B5EF4-FFF2-40B4-BE49-F238E27FC236}">
                    <a16:creationId xmlns:a16="http://schemas.microsoft.com/office/drawing/2014/main" id="{B5C9B29B-25BD-4870-BB92-75B1AC795E3B}"/>
                  </a:ext>
                </a:extLst>
              </p:cNvPr>
              <p:cNvSpPr>
                <a:spLocks/>
              </p:cNvSpPr>
              <p:nvPr/>
            </p:nvSpPr>
            <p:spPr bwMode="auto">
              <a:xfrm>
                <a:off x="10924545" y="4468729"/>
                <a:ext cx="8898" cy="8898"/>
              </a:xfrm>
              <a:custGeom>
                <a:avLst/>
                <a:gdLst>
                  <a:gd name="T0" fmla="*/ 0 w 3"/>
                  <a:gd name="T1" fmla="*/ 3 h 3"/>
                  <a:gd name="T2" fmla="*/ 0 w 3"/>
                  <a:gd name="T3" fmla="*/ 0 h 3"/>
                  <a:gd name="T4" fmla="*/ 0 w 3"/>
                  <a:gd name="T5" fmla="*/ 3 h 3"/>
                </a:gdLst>
                <a:ahLst/>
                <a:cxnLst>
                  <a:cxn ang="0">
                    <a:pos x="T0" y="T1"/>
                  </a:cxn>
                  <a:cxn ang="0">
                    <a:pos x="T2" y="T3"/>
                  </a:cxn>
                  <a:cxn ang="0">
                    <a:pos x="T4" y="T5"/>
                  </a:cxn>
                </a:cxnLst>
                <a:rect l="0" t="0" r="r" b="b"/>
                <a:pathLst>
                  <a:path w="3" h="3">
                    <a:moveTo>
                      <a:pt x="0" y="3"/>
                    </a:moveTo>
                    <a:cubicBezTo>
                      <a:pt x="0" y="2"/>
                      <a:pt x="0" y="1"/>
                      <a:pt x="0" y="0"/>
                    </a:cubicBezTo>
                    <a:cubicBezTo>
                      <a:pt x="3" y="0"/>
                      <a:pt x="3" y="1"/>
                      <a:pt x="0" y="3"/>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505" name="Freeform 651">
              <a:extLst>
                <a:ext uri="{FF2B5EF4-FFF2-40B4-BE49-F238E27FC236}">
                  <a16:creationId xmlns:a16="http://schemas.microsoft.com/office/drawing/2014/main" id="{0A2DE042-7F71-4538-9ECD-A4C36CC1A8BB}"/>
                </a:ext>
              </a:extLst>
            </p:cNvPr>
            <p:cNvSpPr>
              <a:spLocks/>
            </p:cNvSpPr>
            <p:nvPr/>
          </p:nvSpPr>
          <p:spPr bwMode="auto">
            <a:xfrm>
              <a:off x="6902563" y="2190791"/>
              <a:ext cx="516095" cy="351480"/>
            </a:xfrm>
            <a:custGeom>
              <a:avLst/>
              <a:gdLst>
                <a:gd name="T0" fmla="*/ 9 w 237"/>
                <a:gd name="T1" fmla="*/ 49 h 162"/>
                <a:gd name="T2" fmla="*/ 33 w 237"/>
                <a:gd name="T3" fmla="*/ 43 h 162"/>
                <a:gd name="T4" fmla="*/ 38 w 237"/>
                <a:gd name="T5" fmla="*/ 38 h 162"/>
                <a:gd name="T6" fmla="*/ 39 w 237"/>
                <a:gd name="T7" fmla="*/ 33 h 162"/>
                <a:gd name="T8" fmla="*/ 48 w 237"/>
                <a:gd name="T9" fmla="*/ 28 h 162"/>
                <a:gd name="T10" fmla="*/ 45 w 237"/>
                <a:gd name="T11" fmla="*/ 9 h 162"/>
                <a:gd name="T12" fmla="*/ 73 w 237"/>
                <a:gd name="T13" fmla="*/ 0 h 162"/>
                <a:gd name="T14" fmla="*/ 79 w 237"/>
                <a:gd name="T15" fmla="*/ 17 h 162"/>
                <a:gd name="T16" fmla="*/ 86 w 237"/>
                <a:gd name="T17" fmla="*/ 28 h 162"/>
                <a:gd name="T18" fmla="*/ 83 w 237"/>
                <a:gd name="T19" fmla="*/ 38 h 162"/>
                <a:gd name="T20" fmla="*/ 55 w 237"/>
                <a:gd name="T21" fmla="*/ 38 h 162"/>
                <a:gd name="T22" fmla="*/ 64 w 237"/>
                <a:gd name="T23" fmla="*/ 50 h 162"/>
                <a:gd name="T24" fmla="*/ 79 w 237"/>
                <a:gd name="T25" fmla="*/ 52 h 162"/>
                <a:gd name="T26" fmla="*/ 95 w 237"/>
                <a:gd name="T27" fmla="*/ 56 h 162"/>
                <a:gd name="T28" fmla="*/ 116 w 237"/>
                <a:gd name="T29" fmla="*/ 53 h 162"/>
                <a:gd name="T30" fmla="*/ 123 w 237"/>
                <a:gd name="T31" fmla="*/ 57 h 162"/>
                <a:gd name="T32" fmla="*/ 164 w 237"/>
                <a:gd name="T33" fmla="*/ 57 h 162"/>
                <a:gd name="T34" fmla="*/ 179 w 237"/>
                <a:gd name="T35" fmla="*/ 63 h 162"/>
                <a:gd name="T36" fmla="*/ 188 w 237"/>
                <a:gd name="T37" fmla="*/ 83 h 162"/>
                <a:gd name="T38" fmla="*/ 207 w 237"/>
                <a:gd name="T39" fmla="*/ 83 h 162"/>
                <a:gd name="T40" fmla="*/ 228 w 237"/>
                <a:gd name="T41" fmla="*/ 111 h 162"/>
                <a:gd name="T42" fmla="*/ 235 w 237"/>
                <a:gd name="T43" fmla="*/ 123 h 162"/>
                <a:gd name="T44" fmla="*/ 227 w 237"/>
                <a:gd name="T45" fmla="*/ 127 h 162"/>
                <a:gd name="T46" fmla="*/ 196 w 237"/>
                <a:gd name="T47" fmla="*/ 130 h 162"/>
                <a:gd name="T48" fmla="*/ 170 w 237"/>
                <a:gd name="T49" fmla="*/ 135 h 162"/>
                <a:gd name="T50" fmla="*/ 131 w 237"/>
                <a:gd name="T51" fmla="*/ 112 h 162"/>
                <a:gd name="T52" fmla="*/ 122 w 237"/>
                <a:gd name="T53" fmla="*/ 97 h 162"/>
                <a:gd name="T54" fmla="*/ 92 w 237"/>
                <a:gd name="T55" fmla="*/ 106 h 162"/>
                <a:gd name="T56" fmla="*/ 87 w 237"/>
                <a:gd name="T57" fmla="*/ 119 h 162"/>
                <a:gd name="T58" fmla="*/ 74 w 237"/>
                <a:gd name="T59" fmla="*/ 129 h 162"/>
                <a:gd name="T60" fmla="*/ 50 w 237"/>
                <a:gd name="T61" fmla="*/ 133 h 162"/>
                <a:gd name="T62" fmla="*/ 34 w 237"/>
                <a:gd name="T63" fmla="*/ 139 h 162"/>
                <a:gd name="T64" fmla="*/ 32 w 237"/>
                <a:gd name="T65" fmla="*/ 93 h 162"/>
                <a:gd name="T66" fmla="*/ 11 w 237"/>
                <a:gd name="T67" fmla="*/ 6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162">
                  <a:moveTo>
                    <a:pt x="0" y="60"/>
                  </a:moveTo>
                  <a:cubicBezTo>
                    <a:pt x="3" y="56"/>
                    <a:pt x="0" y="49"/>
                    <a:pt x="9" y="49"/>
                  </a:cubicBezTo>
                  <a:cubicBezTo>
                    <a:pt x="15" y="49"/>
                    <a:pt x="21" y="52"/>
                    <a:pt x="28" y="51"/>
                  </a:cubicBezTo>
                  <a:cubicBezTo>
                    <a:pt x="32" y="50"/>
                    <a:pt x="33" y="47"/>
                    <a:pt x="33" y="43"/>
                  </a:cubicBezTo>
                  <a:cubicBezTo>
                    <a:pt x="32" y="42"/>
                    <a:pt x="32" y="40"/>
                    <a:pt x="34" y="39"/>
                  </a:cubicBezTo>
                  <a:cubicBezTo>
                    <a:pt x="38" y="38"/>
                    <a:pt x="34" y="34"/>
                    <a:pt x="38" y="38"/>
                  </a:cubicBezTo>
                  <a:cubicBezTo>
                    <a:pt x="36" y="37"/>
                    <a:pt x="35" y="35"/>
                    <a:pt x="34" y="33"/>
                  </a:cubicBezTo>
                  <a:cubicBezTo>
                    <a:pt x="36" y="33"/>
                    <a:pt x="37" y="33"/>
                    <a:pt x="39" y="33"/>
                  </a:cubicBezTo>
                  <a:cubicBezTo>
                    <a:pt x="36" y="29"/>
                    <a:pt x="32" y="33"/>
                    <a:pt x="28" y="30"/>
                  </a:cubicBezTo>
                  <a:cubicBezTo>
                    <a:pt x="34" y="24"/>
                    <a:pt x="42" y="31"/>
                    <a:pt x="48" y="28"/>
                  </a:cubicBezTo>
                  <a:cubicBezTo>
                    <a:pt x="45" y="26"/>
                    <a:pt x="48" y="24"/>
                    <a:pt x="46" y="21"/>
                  </a:cubicBezTo>
                  <a:cubicBezTo>
                    <a:pt x="44" y="18"/>
                    <a:pt x="41" y="11"/>
                    <a:pt x="45" y="9"/>
                  </a:cubicBezTo>
                  <a:cubicBezTo>
                    <a:pt x="50" y="7"/>
                    <a:pt x="53" y="13"/>
                    <a:pt x="57" y="12"/>
                  </a:cubicBezTo>
                  <a:cubicBezTo>
                    <a:pt x="63" y="11"/>
                    <a:pt x="70" y="5"/>
                    <a:pt x="73" y="0"/>
                  </a:cubicBezTo>
                  <a:cubicBezTo>
                    <a:pt x="76" y="2"/>
                    <a:pt x="78" y="6"/>
                    <a:pt x="81" y="9"/>
                  </a:cubicBezTo>
                  <a:cubicBezTo>
                    <a:pt x="85" y="12"/>
                    <a:pt x="83" y="14"/>
                    <a:pt x="79" y="17"/>
                  </a:cubicBezTo>
                  <a:cubicBezTo>
                    <a:pt x="74" y="21"/>
                    <a:pt x="75" y="20"/>
                    <a:pt x="80" y="23"/>
                  </a:cubicBezTo>
                  <a:cubicBezTo>
                    <a:pt x="82" y="25"/>
                    <a:pt x="83" y="28"/>
                    <a:pt x="86" y="28"/>
                  </a:cubicBezTo>
                  <a:cubicBezTo>
                    <a:pt x="89" y="29"/>
                    <a:pt x="91" y="27"/>
                    <a:pt x="94" y="27"/>
                  </a:cubicBezTo>
                  <a:cubicBezTo>
                    <a:pt x="92" y="30"/>
                    <a:pt x="86" y="37"/>
                    <a:pt x="83" y="38"/>
                  </a:cubicBezTo>
                  <a:cubicBezTo>
                    <a:pt x="87" y="34"/>
                    <a:pt x="72" y="28"/>
                    <a:pt x="68" y="28"/>
                  </a:cubicBezTo>
                  <a:cubicBezTo>
                    <a:pt x="60" y="27"/>
                    <a:pt x="55" y="31"/>
                    <a:pt x="55" y="38"/>
                  </a:cubicBezTo>
                  <a:cubicBezTo>
                    <a:pt x="48" y="32"/>
                    <a:pt x="52" y="48"/>
                    <a:pt x="53" y="50"/>
                  </a:cubicBezTo>
                  <a:cubicBezTo>
                    <a:pt x="56" y="54"/>
                    <a:pt x="61" y="50"/>
                    <a:pt x="64" y="50"/>
                  </a:cubicBezTo>
                  <a:cubicBezTo>
                    <a:pt x="69" y="49"/>
                    <a:pt x="73" y="52"/>
                    <a:pt x="79" y="49"/>
                  </a:cubicBezTo>
                  <a:cubicBezTo>
                    <a:pt x="79" y="50"/>
                    <a:pt x="79" y="51"/>
                    <a:pt x="79" y="52"/>
                  </a:cubicBezTo>
                  <a:cubicBezTo>
                    <a:pt x="82" y="51"/>
                    <a:pt x="85" y="49"/>
                    <a:pt x="88" y="50"/>
                  </a:cubicBezTo>
                  <a:cubicBezTo>
                    <a:pt x="92" y="51"/>
                    <a:pt x="92" y="55"/>
                    <a:pt x="95" y="56"/>
                  </a:cubicBezTo>
                  <a:cubicBezTo>
                    <a:pt x="99" y="58"/>
                    <a:pt x="108" y="52"/>
                    <a:pt x="112" y="50"/>
                  </a:cubicBezTo>
                  <a:cubicBezTo>
                    <a:pt x="116" y="47"/>
                    <a:pt x="115" y="52"/>
                    <a:pt x="116" y="53"/>
                  </a:cubicBezTo>
                  <a:cubicBezTo>
                    <a:pt x="118" y="54"/>
                    <a:pt x="120" y="54"/>
                    <a:pt x="122" y="54"/>
                  </a:cubicBezTo>
                  <a:cubicBezTo>
                    <a:pt x="122" y="55"/>
                    <a:pt x="123" y="56"/>
                    <a:pt x="123" y="57"/>
                  </a:cubicBezTo>
                  <a:cubicBezTo>
                    <a:pt x="129" y="61"/>
                    <a:pt x="134" y="56"/>
                    <a:pt x="139" y="63"/>
                  </a:cubicBezTo>
                  <a:cubicBezTo>
                    <a:pt x="140" y="53"/>
                    <a:pt x="157" y="57"/>
                    <a:pt x="164" y="57"/>
                  </a:cubicBezTo>
                  <a:cubicBezTo>
                    <a:pt x="167" y="57"/>
                    <a:pt x="173" y="52"/>
                    <a:pt x="176" y="55"/>
                  </a:cubicBezTo>
                  <a:cubicBezTo>
                    <a:pt x="178" y="57"/>
                    <a:pt x="178" y="60"/>
                    <a:pt x="179" y="63"/>
                  </a:cubicBezTo>
                  <a:cubicBezTo>
                    <a:pt x="180" y="66"/>
                    <a:pt x="184" y="69"/>
                    <a:pt x="187" y="72"/>
                  </a:cubicBezTo>
                  <a:cubicBezTo>
                    <a:pt x="180" y="72"/>
                    <a:pt x="187" y="81"/>
                    <a:pt x="188" y="83"/>
                  </a:cubicBezTo>
                  <a:cubicBezTo>
                    <a:pt x="191" y="85"/>
                    <a:pt x="194" y="86"/>
                    <a:pt x="196" y="83"/>
                  </a:cubicBezTo>
                  <a:cubicBezTo>
                    <a:pt x="199" y="80"/>
                    <a:pt x="203" y="82"/>
                    <a:pt x="207" y="83"/>
                  </a:cubicBezTo>
                  <a:cubicBezTo>
                    <a:pt x="215" y="85"/>
                    <a:pt x="220" y="86"/>
                    <a:pt x="220" y="95"/>
                  </a:cubicBezTo>
                  <a:cubicBezTo>
                    <a:pt x="220" y="98"/>
                    <a:pt x="226" y="109"/>
                    <a:pt x="228" y="111"/>
                  </a:cubicBezTo>
                  <a:cubicBezTo>
                    <a:pt x="230" y="112"/>
                    <a:pt x="229" y="116"/>
                    <a:pt x="230" y="118"/>
                  </a:cubicBezTo>
                  <a:cubicBezTo>
                    <a:pt x="231" y="121"/>
                    <a:pt x="233" y="121"/>
                    <a:pt x="235" y="123"/>
                  </a:cubicBezTo>
                  <a:cubicBezTo>
                    <a:pt x="237" y="125"/>
                    <a:pt x="234" y="129"/>
                    <a:pt x="232" y="130"/>
                  </a:cubicBezTo>
                  <a:cubicBezTo>
                    <a:pt x="231" y="130"/>
                    <a:pt x="228" y="127"/>
                    <a:pt x="227" y="127"/>
                  </a:cubicBezTo>
                  <a:cubicBezTo>
                    <a:pt x="224" y="126"/>
                    <a:pt x="215" y="123"/>
                    <a:pt x="213" y="125"/>
                  </a:cubicBezTo>
                  <a:cubicBezTo>
                    <a:pt x="209" y="128"/>
                    <a:pt x="200" y="132"/>
                    <a:pt x="196" y="130"/>
                  </a:cubicBezTo>
                  <a:cubicBezTo>
                    <a:pt x="203" y="122"/>
                    <a:pt x="185" y="123"/>
                    <a:pt x="180" y="126"/>
                  </a:cubicBezTo>
                  <a:cubicBezTo>
                    <a:pt x="176" y="130"/>
                    <a:pt x="172" y="130"/>
                    <a:pt x="170" y="135"/>
                  </a:cubicBezTo>
                  <a:cubicBezTo>
                    <a:pt x="168" y="140"/>
                    <a:pt x="160" y="138"/>
                    <a:pt x="156" y="142"/>
                  </a:cubicBezTo>
                  <a:cubicBezTo>
                    <a:pt x="138" y="162"/>
                    <a:pt x="128" y="127"/>
                    <a:pt x="131" y="112"/>
                  </a:cubicBezTo>
                  <a:cubicBezTo>
                    <a:pt x="133" y="102"/>
                    <a:pt x="126" y="111"/>
                    <a:pt x="122" y="107"/>
                  </a:cubicBezTo>
                  <a:cubicBezTo>
                    <a:pt x="120" y="106"/>
                    <a:pt x="123" y="99"/>
                    <a:pt x="122" y="97"/>
                  </a:cubicBezTo>
                  <a:cubicBezTo>
                    <a:pt x="121" y="94"/>
                    <a:pt x="113" y="90"/>
                    <a:pt x="110" y="89"/>
                  </a:cubicBezTo>
                  <a:cubicBezTo>
                    <a:pt x="101" y="86"/>
                    <a:pt x="97" y="100"/>
                    <a:pt x="92" y="106"/>
                  </a:cubicBezTo>
                  <a:cubicBezTo>
                    <a:pt x="89" y="108"/>
                    <a:pt x="94" y="111"/>
                    <a:pt x="95" y="113"/>
                  </a:cubicBezTo>
                  <a:cubicBezTo>
                    <a:pt x="98" y="119"/>
                    <a:pt x="92" y="122"/>
                    <a:pt x="87" y="119"/>
                  </a:cubicBezTo>
                  <a:cubicBezTo>
                    <a:pt x="84" y="117"/>
                    <a:pt x="78" y="119"/>
                    <a:pt x="75" y="120"/>
                  </a:cubicBezTo>
                  <a:cubicBezTo>
                    <a:pt x="70" y="123"/>
                    <a:pt x="73" y="126"/>
                    <a:pt x="74" y="129"/>
                  </a:cubicBezTo>
                  <a:cubicBezTo>
                    <a:pt x="79" y="140"/>
                    <a:pt x="65" y="132"/>
                    <a:pt x="62" y="130"/>
                  </a:cubicBezTo>
                  <a:cubicBezTo>
                    <a:pt x="58" y="126"/>
                    <a:pt x="55" y="130"/>
                    <a:pt x="50" y="133"/>
                  </a:cubicBezTo>
                  <a:cubicBezTo>
                    <a:pt x="47" y="135"/>
                    <a:pt x="42" y="134"/>
                    <a:pt x="43" y="139"/>
                  </a:cubicBezTo>
                  <a:cubicBezTo>
                    <a:pt x="38" y="138"/>
                    <a:pt x="39" y="144"/>
                    <a:pt x="34" y="139"/>
                  </a:cubicBezTo>
                  <a:cubicBezTo>
                    <a:pt x="29" y="135"/>
                    <a:pt x="25" y="125"/>
                    <a:pt x="29" y="118"/>
                  </a:cubicBezTo>
                  <a:cubicBezTo>
                    <a:pt x="34" y="109"/>
                    <a:pt x="43" y="100"/>
                    <a:pt x="32" y="93"/>
                  </a:cubicBezTo>
                  <a:cubicBezTo>
                    <a:pt x="24" y="87"/>
                    <a:pt x="31" y="70"/>
                    <a:pt x="20" y="70"/>
                  </a:cubicBezTo>
                  <a:cubicBezTo>
                    <a:pt x="17" y="70"/>
                    <a:pt x="12" y="71"/>
                    <a:pt x="11" y="67"/>
                  </a:cubicBezTo>
                  <a:cubicBezTo>
                    <a:pt x="9" y="62"/>
                    <a:pt x="3" y="65"/>
                    <a:pt x="0" y="6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652">
              <a:extLst>
                <a:ext uri="{FF2B5EF4-FFF2-40B4-BE49-F238E27FC236}">
                  <a16:creationId xmlns:a16="http://schemas.microsoft.com/office/drawing/2014/main" id="{3B02F851-EA36-43A4-B195-D8F0BCFE5BAB}"/>
                </a:ext>
              </a:extLst>
            </p:cNvPr>
            <p:cNvSpPr>
              <a:spLocks/>
            </p:cNvSpPr>
            <p:nvPr/>
          </p:nvSpPr>
          <p:spPr bwMode="auto">
            <a:xfrm>
              <a:off x="6902563" y="2190791"/>
              <a:ext cx="516095" cy="351480"/>
            </a:xfrm>
            <a:custGeom>
              <a:avLst/>
              <a:gdLst>
                <a:gd name="T0" fmla="*/ 9 w 237"/>
                <a:gd name="T1" fmla="*/ 49 h 162"/>
                <a:gd name="T2" fmla="*/ 33 w 237"/>
                <a:gd name="T3" fmla="*/ 43 h 162"/>
                <a:gd name="T4" fmla="*/ 38 w 237"/>
                <a:gd name="T5" fmla="*/ 38 h 162"/>
                <a:gd name="T6" fmla="*/ 39 w 237"/>
                <a:gd name="T7" fmla="*/ 33 h 162"/>
                <a:gd name="T8" fmla="*/ 48 w 237"/>
                <a:gd name="T9" fmla="*/ 28 h 162"/>
                <a:gd name="T10" fmla="*/ 45 w 237"/>
                <a:gd name="T11" fmla="*/ 9 h 162"/>
                <a:gd name="T12" fmla="*/ 73 w 237"/>
                <a:gd name="T13" fmla="*/ 0 h 162"/>
                <a:gd name="T14" fmla="*/ 79 w 237"/>
                <a:gd name="T15" fmla="*/ 17 h 162"/>
                <a:gd name="T16" fmla="*/ 86 w 237"/>
                <a:gd name="T17" fmla="*/ 28 h 162"/>
                <a:gd name="T18" fmla="*/ 83 w 237"/>
                <a:gd name="T19" fmla="*/ 38 h 162"/>
                <a:gd name="T20" fmla="*/ 55 w 237"/>
                <a:gd name="T21" fmla="*/ 38 h 162"/>
                <a:gd name="T22" fmla="*/ 64 w 237"/>
                <a:gd name="T23" fmla="*/ 50 h 162"/>
                <a:gd name="T24" fmla="*/ 79 w 237"/>
                <a:gd name="T25" fmla="*/ 52 h 162"/>
                <a:gd name="T26" fmla="*/ 95 w 237"/>
                <a:gd name="T27" fmla="*/ 56 h 162"/>
                <a:gd name="T28" fmla="*/ 116 w 237"/>
                <a:gd name="T29" fmla="*/ 53 h 162"/>
                <a:gd name="T30" fmla="*/ 123 w 237"/>
                <a:gd name="T31" fmla="*/ 57 h 162"/>
                <a:gd name="T32" fmla="*/ 164 w 237"/>
                <a:gd name="T33" fmla="*/ 57 h 162"/>
                <a:gd name="T34" fmla="*/ 179 w 237"/>
                <a:gd name="T35" fmla="*/ 63 h 162"/>
                <a:gd name="T36" fmla="*/ 188 w 237"/>
                <a:gd name="T37" fmla="*/ 83 h 162"/>
                <a:gd name="T38" fmla="*/ 207 w 237"/>
                <a:gd name="T39" fmla="*/ 83 h 162"/>
                <a:gd name="T40" fmla="*/ 228 w 237"/>
                <a:gd name="T41" fmla="*/ 111 h 162"/>
                <a:gd name="T42" fmla="*/ 235 w 237"/>
                <a:gd name="T43" fmla="*/ 123 h 162"/>
                <a:gd name="T44" fmla="*/ 227 w 237"/>
                <a:gd name="T45" fmla="*/ 127 h 162"/>
                <a:gd name="T46" fmla="*/ 196 w 237"/>
                <a:gd name="T47" fmla="*/ 130 h 162"/>
                <a:gd name="T48" fmla="*/ 170 w 237"/>
                <a:gd name="T49" fmla="*/ 135 h 162"/>
                <a:gd name="T50" fmla="*/ 131 w 237"/>
                <a:gd name="T51" fmla="*/ 112 h 162"/>
                <a:gd name="T52" fmla="*/ 122 w 237"/>
                <a:gd name="T53" fmla="*/ 97 h 162"/>
                <a:gd name="T54" fmla="*/ 92 w 237"/>
                <a:gd name="T55" fmla="*/ 106 h 162"/>
                <a:gd name="T56" fmla="*/ 87 w 237"/>
                <a:gd name="T57" fmla="*/ 119 h 162"/>
                <a:gd name="T58" fmla="*/ 74 w 237"/>
                <a:gd name="T59" fmla="*/ 129 h 162"/>
                <a:gd name="T60" fmla="*/ 50 w 237"/>
                <a:gd name="T61" fmla="*/ 133 h 162"/>
                <a:gd name="T62" fmla="*/ 34 w 237"/>
                <a:gd name="T63" fmla="*/ 139 h 162"/>
                <a:gd name="T64" fmla="*/ 32 w 237"/>
                <a:gd name="T65" fmla="*/ 93 h 162"/>
                <a:gd name="T66" fmla="*/ 11 w 237"/>
                <a:gd name="T67" fmla="*/ 6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162">
                  <a:moveTo>
                    <a:pt x="0" y="60"/>
                  </a:moveTo>
                  <a:cubicBezTo>
                    <a:pt x="3" y="56"/>
                    <a:pt x="0" y="49"/>
                    <a:pt x="9" y="49"/>
                  </a:cubicBezTo>
                  <a:cubicBezTo>
                    <a:pt x="15" y="49"/>
                    <a:pt x="21" y="52"/>
                    <a:pt x="28" y="51"/>
                  </a:cubicBezTo>
                  <a:cubicBezTo>
                    <a:pt x="32" y="50"/>
                    <a:pt x="33" y="47"/>
                    <a:pt x="33" y="43"/>
                  </a:cubicBezTo>
                  <a:cubicBezTo>
                    <a:pt x="32" y="42"/>
                    <a:pt x="32" y="40"/>
                    <a:pt x="34" y="39"/>
                  </a:cubicBezTo>
                  <a:cubicBezTo>
                    <a:pt x="38" y="38"/>
                    <a:pt x="34" y="34"/>
                    <a:pt x="38" y="38"/>
                  </a:cubicBezTo>
                  <a:cubicBezTo>
                    <a:pt x="36" y="37"/>
                    <a:pt x="35" y="35"/>
                    <a:pt x="34" y="33"/>
                  </a:cubicBezTo>
                  <a:cubicBezTo>
                    <a:pt x="36" y="33"/>
                    <a:pt x="37" y="33"/>
                    <a:pt x="39" y="33"/>
                  </a:cubicBezTo>
                  <a:cubicBezTo>
                    <a:pt x="36" y="29"/>
                    <a:pt x="32" y="33"/>
                    <a:pt x="28" y="30"/>
                  </a:cubicBezTo>
                  <a:cubicBezTo>
                    <a:pt x="34" y="24"/>
                    <a:pt x="42" y="31"/>
                    <a:pt x="48" y="28"/>
                  </a:cubicBezTo>
                  <a:cubicBezTo>
                    <a:pt x="45" y="26"/>
                    <a:pt x="48" y="24"/>
                    <a:pt x="46" y="21"/>
                  </a:cubicBezTo>
                  <a:cubicBezTo>
                    <a:pt x="44" y="18"/>
                    <a:pt x="41" y="11"/>
                    <a:pt x="45" y="9"/>
                  </a:cubicBezTo>
                  <a:cubicBezTo>
                    <a:pt x="50" y="7"/>
                    <a:pt x="53" y="13"/>
                    <a:pt x="57" y="12"/>
                  </a:cubicBezTo>
                  <a:cubicBezTo>
                    <a:pt x="63" y="11"/>
                    <a:pt x="70" y="5"/>
                    <a:pt x="73" y="0"/>
                  </a:cubicBezTo>
                  <a:cubicBezTo>
                    <a:pt x="76" y="2"/>
                    <a:pt x="78" y="6"/>
                    <a:pt x="81" y="9"/>
                  </a:cubicBezTo>
                  <a:cubicBezTo>
                    <a:pt x="85" y="12"/>
                    <a:pt x="83" y="14"/>
                    <a:pt x="79" y="17"/>
                  </a:cubicBezTo>
                  <a:cubicBezTo>
                    <a:pt x="74" y="21"/>
                    <a:pt x="75" y="20"/>
                    <a:pt x="80" y="23"/>
                  </a:cubicBezTo>
                  <a:cubicBezTo>
                    <a:pt x="82" y="25"/>
                    <a:pt x="83" y="28"/>
                    <a:pt x="86" y="28"/>
                  </a:cubicBezTo>
                  <a:cubicBezTo>
                    <a:pt x="89" y="29"/>
                    <a:pt x="91" y="27"/>
                    <a:pt x="94" y="27"/>
                  </a:cubicBezTo>
                  <a:cubicBezTo>
                    <a:pt x="92" y="30"/>
                    <a:pt x="86" y="37"/>
                    <a:pt x="83" y="38"/>
                  </a:cubicBezTo>
                  <a:cubicBezTo>
                    <a:pt x="87" y="34"/>
                    <a:pt x="72" y="28"/>
                    <a:pt x="68" y="28"/>
                  </a:cubicBezTo>
                  <a:cubicBezTo>
                    <a:pt x="60" y="27"/>
                    <a:pt x="55" y="31"/>
                    <a:pt x="55" y="38"/>
                  </a:cubicBezTo>
                  <a:cubicBezTo>
                    <a:pt x="48" y="32"/>
                    <a:pt x="52" y="48"/>
                    <a:pt x="53" y="50"/>
                  </a:cubicBezTo>
                  <a:cubicBezTo>
                    <a:pt x="56" y="54"/>
                    <a:pt x="61" y="50"/>
                    <a:pt x="64" y="50"/>
                  </a:cubicBezTo>
                  <a:cubicBezTo>
                    <a:pt x="69" y="49"/>
                    <a:pt x="73" y="52"/>
                    <a:pt x="79" y="49"/>
                  </a:cubicBezTo>
                  <a:cubicBezTo>
                    <a:pt x="79" y="50"/>
                    <a:pt x="79" y="51"/>
                    <a:pt x="79" y="52"/>
                  </a:cubicBezTo>
                  <a:cubicBezTo>
                    <a:pt x="82" y="51"/>
                    <a:pt x="85" y="49"/>
                    <a:pt x="88" y="50"/>
                  </a:cubicBezTo>
                  <a:cubicBezTo>
                    <a:pt x="92" y="51"/>
                    <a:pt x="92" y="55"/>
                    <a:pt x="95" y="56"/>
                  </a:cubicBezTo>
                  <a:cubicBezTo>
                    <a:pt x="99" y="58"/>
                    <a:pt x="108" y="52"/>
                    <a:pt x="112" y="50"/>
                  </a:cubicBezTo>
                  <a:cubicBezTo>
                    <a:pt x="116" y="47"/>
                    <a:pt x="115" y="52"/>
                    <a:pt x="116" y="53"/>
                  </a:cubicBezTo>
                  <a:cubicBezTo>
                    <a:pt x="118" y="54"/>
                    <a:pt x="120" y="54"/>
                    <a:pt x="122" y="54"/>
                  </a:cubicBezTo>
                  <a:cubicBezTo>
                    <a:pt x="122" y="55"/>
                    <a:pt x="123" y="56"/>
                    <a:pt x="123" y="57"/>
                  </a:cubicBezTo>
                  <a:cubicBezTo>
                    <a:pt x="129" y="61"/>
                    <a:pt x="134" y="56"/>
                    <a:pt x="139" y="63"/>
                  </a:cubicBezTo>
                  <a:cubicBezTo>
                    <a:pt x="140" y="53"/>
                    <a:pt x="157" y="57"/>
                    <a:pt x="164" y="57"/>
                  </a:cubicBezTo>
                  <a:cubicBezTo>
                    <a:pt x="167" y="57"/>
                    <a:pt x="173" y="52"/>
                    <a:pt x="176" y="55"/>
                  </a:cubicBezTo>
                  <a:cubicBezTo>
                    <a:pt x="178" y="57"/>
                    <a:pt x="178" y="60"/>
                    <a:pt x="179" y="63"/>
                  </a:cubicBezTo>
                  <a:cubicBezTo>
                    <a:pt x="180" y="66"/>
                    <a:pt x="184" y="69"/>
                    <a:pt x="187" y="72"/>
                  </a:cubicBezTo>
                  <a:cubicBezTo>
                    <a:pt x="180" y="72"/>
                    <a:pt x="187" y="81"/>
                    <a:pt x="188" y="83"/>
                  </a:cubicBezTo>
                  <a:cubicBezTo>
                    <a:pt x="191" y="85"/>
                    <a:pt x="194" y="86"/>
                    <a:pt x="196" y="83"/>
                  </a:cubicBezTo>
                  <a:cubicBezTo>
                    <a:pt x="199" y="80"/>
                    <a:pt x="203" y="82"/>
                    <a:pt x="207" y="83"/>
                  </a:cubicBezTo>
                  <a:cubicBezTo>
                    <a:pt x="215" y="85"/>
                    <a:pt x="220" y="86"/>
                    <a:pt x="220" y="95"/>
                  </a:cubicBezTo>
                  <a:cubicBezTo>
                    <a:pt x="220" y="98"/>
                    <a:pt x="226" y="109"/>
                    <a:pt x="228" y="111"/>
                  </a:cubicBezTo>
                  <a:cubicBezTo>
                    <a:pt x="230" y="112"/>
                    <a:pt x="229" y="116"/>
                    <a:pt x="230" y="118"/>
                  </a:cubicBezTo>
                  <a:cubicBezTo>
                    <a:pt x="231" y="121"/>
                    <a:pt x="233" y="121"/>
                    <a:pt x="235" y="123"/>
                  </a:cubicBezTo>
                  <a:cubicBezTo>
                    <a:pt x="237" y="125"/>
                    <a:pt x="234" y="129"/>
                    <a:pt x="232" y="130"/>
                  </a:cubicBezTo>
                  <a:cubicBezTo>
                    <a:pt x="231" y="130"/>
                    <a:pt x="228" y="127"/>
                    <a:pt x="227" y="127"/>
                  </a:cubicBezTo>
                  <a:cubicBezTo>
                    <a:pt x="224" y="126"/>
                    <a:pt x="215" y="123"/>
                    <a:pt x="213" y="125"/>
                  </a:cubicBezTo>
                  <a:cubicBezTo>
                    <a:pt x="209" y="128"/>
                    <a:pt x="200" y="132"/>
                    <a:pt x="196" y="130"/>
                  </a:cubicBezTo>
                  <a:cubicBezTo>
                    <a:pt x="203" y="122"/>
                    <a:pt x="185" y="123"/>
                    <a:pt x="180" y="126"/>
                  </a:cubicBezTo>
                  <a:cubicBezTo>
                    <a:pt x="176" y="130"/>
                    <a:pt x="172" y="130"/>
                    <a:pt x="170" y="135"/>
                  </a:cubicBezTo>
                  <a:cubicBezTo>
                    <a:pt x="168" y="140"/>
                    <a:pt x="160" y="138"/>
                    <a:pt x="156" y="142"/>
                  </a:cubicBezTo>
                  <a:cubicBezTo>
                    <a:pt x="138" y="162"/>
                    <a:pt x="128" y="127"/>
                    <a:pt x="131" y="112"/>
                  </a:cubicBezTo>
                  <a:cubicBezTo>
                    <a:pt x="133" y="102"/>
                    <a:pt x="126" y="111"/>
                    <a:pt x="122" y="107"/>
                  </a:cubicBezTo>
                  <a:cubicBezTo>
                    <a:pt x="120" y="106"/>
                    <a:pt x="123" y="99"/>
                    <a:pt x="122" y="97"/>
                  </a:cubicBezTo>
                  <a:cubicBezTo>
                    <a:pt x="121" y="94"/>
                    <a:pt x="113" y="90"/>
                    <a:pt x="110" y="89"/>
                  </a:cubicBezTo>
                  <a:cubicBezTo>
                    <a:pt x="101" y="86"/>
                    <a:pt x="97" y="100"/>
                    <a:pt x="92" y="106"/>
                  </a:cubicBezTo>
                  <a:cubicBezTo>
                    <a:pt x="89" y="108"/>
                    <a:pt x="94" y="111"/>
                    <a:pt x="95" y="113"/>
                  </a:cubicBezTo>
                  <a:cubicBezTo>
                    <a:pt x="98" y="119"/>
                    <a:pt x="92" y="122"/>
                    <a:pt x="87" y="119"/>
                  </a:cubicBezTo>
                  <a:cubicBezTo>
                    <a:pt x="84" y="117"/>
                    <a:pt x="78" y="119"/>
                    <a:pt x="75" y="120"/>
                  </a:cubicBezTo>
                  <a:cubicBezTo>
                    <a:pt x="70" y="123"/>
                    <a:pt x="73" y="126"/>
                    <a:pt x="74" y="129"/>
                  </a:cubicBezTo>
                  <a:cubicBezTo>
                    <a:pt x="79" y="140"/>
                    <a:pt x="65" y="132"/>
                    <a:pt x="62" y="130"/>
                  </a:cubicBezTo>
                  <a:cubicBezTo>
                    <a:pt x="58" y="126"/>
                    <a:pt x="55" y="130"/>
                    <a:pt x="50" y="133"/>
                  </a:cubicBezTo>
                  <a:cubicBezTo>
                    <a:pt x="47" y="135"/>
                    <a:pt x="42" y="134"/>
                    <a:pt x="43" y="139"/>
                  </a:cubicBezTo>
                  <a:cubicBezTo>
                    <a:pt x="38" y="138"/>
                    <a:pt x="39" y="144"/>
                    <a:pt x="34" y="139"/>
                  </a:cubicBezTo>
                  <a:cubicBezTo>
                    <a:pt x="29" y="135"/>
                    <a:pt x="25" y="125"/>
                    <a:pt x="29" y="118"/>
                  </a:cubicBezTo>
                  <a:cubicBezTo>
                    <a:pt x="34" y="109"/>
                    <a:pt x="43" y="100"/>
                    <a:pt x="32" y="93"/>
                  </a:cubicBezTo>
                  <a:cubicBezTo>
                    <a:pt x="24" y="87"/>
                    <a:pt x="31" y="70"/>
                    <a:pt x="20" y="70"/>
                  </a:cubicBezTo>
                  <a:cubicBezTo>
                    <a:pt x="17" y="70"/>
                    <a:pt x="12" y="71"/>
                    <a:pt x="11" y="67"/>
                  </a:cubicBezTo>
                  <a:cubicBezTo>
                    <a:pt x="9" y="62"/>
                    <a:pt x="3" y="65"/>
                    <a:pt x="0" y="6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7" name="Freeform 653">
              <a:extLst>
                <a:ext uri="{FF2B5EF4-FFF2-40B4-BE49-F238E27FC236}">
                  <a16:creationId xmlns:a16="http://schemas.microsoft.com/office/drawing/2014/main" id="{2A9CBFB2-C2B8-4601-AF76-C8A7A567FFDD}"/>
                </a:ext>
              </a:extLst>
            </p:cNvPr>
            <p:cNvSpPr>
              <a:spLocks/>
            </p:cNvSpPr>
            <p:nvPr/>
          </p:nvSpPr>
          <p:spPr bwMode="auto">
            <a:xfrm>
              <a:off x="10684294" y="2751378"/>
              <a:ext cx="71186" cy="35593"/>
            </a:xfrm>
            <a:custGeom>
              <a:avLst/>
              <a:gdLst>
                <a:gd name="T0" fmla="*/ 22 w 33"/>
                <a:gd name="T1" fmla="*/ 0 h 17"/>
                <a:gd name="T2" fmla="*/ 8 w 33"/>
                <a:gd name="T3" fmla="*/ 11 h 17"/>
                <a:gd name="T4" fmla="*/ 22 w 33"/>
                <a:gd name="T5" fmla="*/ 0 h 17"/>
              </a:gdLst>
              <a:ahLst/>
              <a:cxnLst>
                <a:cxn ang="0">
                  <a:pos x="T0" y="T1"/>
                </a:cxn>
                <a:cxn ang="0">
                  <a:pos x="T2" y="T3"/>
                </a:cxn>
                <a:cxn ang="0">
                  <a:pos x="T4" y="T5"/>
                </a:cxn>
              </a:cxnLst>
              <a:rect l="0" t="0" r="r" b="b"/>
              <a:pathLst>
                <a:path w="33" h="17">
                  <a:moveTo>
                    <a:pt x="22" y="0"/>
                  </a:moveTo>
                  <a:cubicBezTo>
                    <a:pt x="18" y="0"/>
                    <a:pt x="0" y="5"/>
                    <a:pt x="8" y="11"/>
                  </a:cubicBezTo>
                  <a:cubicBezTo>
                    <a:pt x="16" y="17"/>
                    <a:pt x="33" y="3"/>
                    <a:pt x="22" y="0"/>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654">
              <a:extLst>
                <a:ext uri="{FF2B5EF4-FFF2-40B4-BE49-F238E27FC236}">
                  <a16:creationId xmlns:a16="http://schemas.microsoft.com/office/drawing/2014/main" id="{9990C0F8-9615-4831-A9E3-156E278BA40B}"/>
                </a:ext>
              </a:extLst>
            </p:cNvPr>
            <p:cNvSpPr>
              <a:spLocks/>
            </p:cNvSpPr>
            <p:nvPr/>
          </p:nvSpPr>
          <p:spPr bwMode="auto">
            <a:xfrm>
              <a:off x="10684294" y="2751378"/>
              <a:ext cx="71186" cy="35593"/>
            </a:xfrm>
            <a:custGeom>
              <a:avLst/>
              <a:gdLst>
                <a:gd name="T0" fmla="*/ 22 w 33"/>
                <a:gd name="T1" fmla="*/ 0 h 17"/>
                <a:gd name="T2" fmla="*/ 8 w 33"/>
                <a:gd name="T3" fmla="*/ 11 h 17"/>
                <a:gd name="T4" fmla="*/ 22 w 33"/>
                <a:gd name="T5" fmla="*/ 0 h 17"/>
              </a:gdLst>
              <a:ahLst/>
              <a:cxnLst>
                <a:cxn ang="0">
                  <a:pos x="T0" y="T1"/>
                </a:cxn>
                <a:cxn ang="0">
                  <a:pos x="T2" y="T3"/>
                </a:cxn>
                <a:cxn ang="0">
                  <a:pos x="T4" y="T5"/>
                </a:cxn>
              </a:cxnLst>
              <a:rect l="0" t="0" r="r" b="b"/>
              <a:pathLst>
                <a:path w="33" h="17">
                  <a:moveTo>
                    <a:pt x="22" y="0"/>
                  </a:moveTo>
                  <a:cubicBezTo>
                    <a:pt x="18" y="0"/>
                    <a:pt x="0" y="5"/>
                    <a:pt x="8" y="11"/>
                  </a:cubicBezTo>
                  <a:cubicBezTo>
                    <a:pt x="16" y="17"/>
                    <a:pt x="33" y="3"/>
                    <a:pt x="22" y="0"/>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9" name="Freeform 655">
              <a:extLst>
                <a:ext uri="{FF2B5EF4-FFF2-40B4-BE49-F238E27FC236}">
                  <a16:creationId xmlns:a16="http://schemas.microsoft.com/office/drawing/2014/main" id="{FFED9922-5209-4395-BEDF-4088D54B6777}"/>
                </a:ext>
              </a:extLst>
            </p:cNvPr>
            <p:cNvSpPr>
              <a:spLocks/>
            </p:cNvSpPr>
            <p:nvPr/>
          </p:nvSpPr>
          <p:spPr bwMode="auto">
            <a:xfrm>
              <a:off x="9456344" y="4166190"/>
              <a:ext cx="355928" cy="324785"/>
            </a:xfrm>
            <a:custGeom>
              <a:avLst/>
              <a:gdLst>
                <a:gd name="T0" fmla="*/ 1 w 163"/>
                <a:gd name="T1" fmla="*/ 49 h 149"/>
                <a:gd name="T2" fmla="*/ 0 w 163"/>
                <a:gd name="T3" fmla="*/ 40 h 149"/>
                <a:gd name="T4" fmla="*/ 17 w 163"/>
                <a:gd name="T5" fmla="*/ 20 h 149"/>
                <a:gd name="T6" fmla="*/ 42 w 163"/>
                <a:gd name="T7" fmla="*/ 12 h 149"/>
                <a:gd name="T8" fmla="*/ 54 w 163"/>
                <a:gd name="T9" fmla="*/ 11 h 149"/>
                <a:gd name="T10" fmla="*/ 67 w 163"/>
                <a:gd name="T11" fmla="*/ 11 h 149"/>
                <a:gd name="T12" fmla="*/ 84 w 163"/>
                <a:gd name="T13" fmla="*/ 13 h 149"/>
                <a:gd name="T14" fmla="*/ 104 w 163"/>
                <a:gd name="T15" fmla="*/ 24 h 149"/>
                <a:gd name="T16" fmla="*/ 114 w 163"/>
                <a:gd name="T17" fmla="*/ 22 h 149"/>
                <a:gd name="T18" fmla="*/ 111 w 163"/>
                <a:gd name="T19" fmla="*/ 12 h 149"/>
                <a:gd name="T20" fmla="*/ 115 w 163"/>
                <a:gd name="T21" fmla="*/ 10 h 149"/>
                <a:gd name="T22" fmla="*/ 119 w 163"/>
                <a:gd name="T23" fmla="*/ 9 h 149"/>
                <a:gd name="T24" fmla="*/ 123 w 163"/>
                <a:gd name="T25" fmla="*/ 5 h 149"/>
                <a:gd name="T26" fmla="*/ 130 w 163"/>
                <a:gd name="T27" fmla="*/ 10 h 149"/>
                <a:gd name="T28" fmla="*/ 154 w 163"/>
                <a:gd name="T29" fmla="*/ 0 h 149"/>
                <a:gd name="T30" fmla="*/ 154 w 163"/>
                <a:gd name="T31" fmla="*/ 7 h 149"/>
                <a:gd name="T32" fmla="*/ 150 w 163"/>
                <a:gd name="T33" fmla="*/ 14 h 149"/>
                <a:gd name="T34" fmla="*/ 151 w 163"/>
                <a:gd name="T35" fmla="*/ 22 h 149"/>
                <a:gd name="T36" fmla="*/ 155 w 163"/>
                <a:gd name="T37" fmla="*/ 32 h 149"/>
                <a:gd name="T38" fmla="*/ 160 w 163"/>
                <a:gd name="T39" fmla="*/ 51 h 149"/>
                <a:gd name="T40" fmla="*/ 159 w 163"/>
                <a:gd name="T41" fmla="*/ 62 h 149"/>
                <a:gd name="T42" fmla="*/ 162 w 163"/>
                <a:gd name="T43" fmla="*/ 72 h 149"/>
                <a:gd name="T44" fmla="*/ 160 w 163"/>
                <a:gd name="T45" fmla="*/ 82 h 149"/>
                <a:gd name="T46" fmla="*/ 154 w 163"/>
                <a:gd name="T47" fmla="*/ 83 h 149"/>
                <a:gd name="T48" fmla="*/ 144 w 163"/>
                <a:gd name="T49" fmla="*/ 91 h 149"/>
                <a:gd name="T50" fmla="*/ 129 w 163"/>
                <a:gd name="T51" fmla="*/ 95 h 149"/>
                <a:gd name="T52" fmla="*/ 131 w 163"/>
                <a:gd name="T53" fmla="*/ 106 h 149"/>
                <a:gd name="T54" fmla="*/ 117 w 163"/>
                <a:gd name="T55" fmla="*/ 103 h 149"/>
                <a:gd name="T56" fmla="*/ 112 w 163"/>
                <a:gd name="T57" fmla="*/ 110 h 149"/>
                <a:gd name="T58" fmla="*/ 116 w 163"/>
                <a:gd name="T59" fmla="*/ 120 h 149"/>
                <a:gd name="T60" fmla="*/ 126 w 163"/>
                <a:gd name="T61" fmla="*/ 130 h 149"/>
                <a:gd name="T62" fmla="*/ 125 w 163"/>
                <a:gd name="T63" fmla="*/ 136 h 149"/>
                <a:gd name="T64" fmla="*/ 117 w 163"/>
                <a:gd name="T65" fmla="*/ 134 h 149"/>
                <a:gd name="T66" fmla="*/ 111 w 163"/>
                <a:gd name="T67" fmla="*/ 129 h 149"/>
                <a:gd name="T68" fmla="*/ 92 w 163"/>
                <a:gd name="T69" fmla="*/ 130 h 149"/>
                <a:gd name="T70" fmla="*/ 88 w 163"/>
                <a:gd name="T71" fmla="*/ 141 h 149"/>
                <a:gd name="T72" fmla="*/ 77 w 163"/>
                <a:gd name="T73" fmla="*/ 145 h 149"/>
                <a:gd name="T74" fmla="*/ 69 w 163"/>
                <a:gd name="T75" fmla="*/ 147 h 149"/>
                <a:gd name="T76" fmla="*/ 55 w 163"/>
                <a:gd name="T77" fmla="*/ 140 h 149"/>
                <a:gd name="T78" fmla="*/ 47 w 163"/>
                <a:gd name="T79" fmla="*/ 144 h 149"/>
                <a:gd name="T80" fmla="*/ 49 w 163"/>
                <a:gd name="T81" fmla="*/ 137 h 149"/>
                <a:gd name="T82" fmla="*/ 46 w 163"/>
                <a:gd name="T83" fmla="*/ 124 h 149"/>
                <a:gd name="T84" fmla="*/ 40 w 163"/>
                <a:gd name="T85" fmla="*/ 133 h 149"/>
                <a:gd name="T86" fmla="*/ 33 w 163"/>
                <a:gd name="T87" fmla="*/ 133 h 149"/>
                <a:gd name="T88" fmla="*/ 30 w 163"/>
                <a:gd name="T89" fmla="*/ 121 h 149"/>
                <a:gd name="T90" fmla="*/ 29 w 163"/>
                <a:gd name="T91" fmla="*/ 112 h 149"/>
                <a:gd name="T92" fmla="*/ 28 w 163"/>
                <a:gd name="T93" fmla="*/ 104 h 149"/>
                <a:gd name="T94" fmla="*/ 23 w 163"/>
                <a:gd name="T95" fmla="*/ 106 h 149"/>
                <a:gd name="T96" fmla="*/ 18 w 163"/>
                <a:gd name="T97" fmla="*/ 93 h 149"/>
                <a:gd name="T98" fmla="*/ 16 w 163"/>
                <a:gd name="T99" fmla="*/ 77 h 149"/>
                <a:gd name="T100" fmla="*/ 1 w 163"/>
                <a:gd name="T101" fmla="*/ 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3" h="149">
                  <a:moveTo>
                    <a:pt x="1" y="49"/>
                  </a:moveTo>
                  <a:cubicBezTo>
                    <a:pt x="1" y="46"/>
                    <a:pt x="1" y="43"/>
                    <a:pt x="0" y="40"/>
                  </a:cubicBezTo>
                  <a:cubicBezTo>
                    <a:pt x="10" y="40"/>
                    <a:pt x="14" y="27"/>
                    <a:pt x="17" y="20"/>
                  </a:cubicBezTo>
                  <a:cubicBezTo>
                    <a:pt x="20" y="12"/>
                    <a:pt x="35" y="7"/>
                    <a:pt x="42" y="12"/>
                  </a:cubicBezTo>
                  <a:cubicBezTo>
                    <a:pt x="45" y="14"/>
                    <a:pt x="51" y="13"/>
                    <a:pt x="54" y="11"/>
                  </a:cubicBezTo>
                  <a:cubicBezTo>
                    <a:pt x="59" y="10"/>
                    <a:pt x="62" y="13"/>
                    <a:pt x="67" y="11"/>
                  </a:cubicBezTo>
                  <a:cubicBezTo>
                    <a:pt x="76" y="7"/>
                    <a:pt x="81" y="20"/>
                    <a:pt x="84" y="13"/>
                  </a:cubicBezTo>
                  <a:cubicBezTo>
                    <a:pt x="85" y="25"/>
                    <a:pt x="99" y="16"/>
                    <a:pt x="104" y="24"/>
                  </a:cubicBezTo>
                  <a:cubicBezTo>
                    <a:pt x="107" y="28"/>
                    <a:pt x="115" y="28"/>
                    <a:pt x="114" y="22"/>
                  </a:cubicBezTo>
                  <a:cubicBezTo>
                    <a:pt x="113" y="19"/>
                    <a:pt x="106" y="15"/>
                    <a:pt x="111" y="12"/>
                  </a:cubicBezTo>
                  <a:cubicBezTo>
                    <a:pt x="112" y="11"/>
                    <a:pt x="114" y="13"/>
                    <a:pt x="115" y="10"/>
                  </a:cubicBezTo>
                  <a:cubicBezTo>
                    <a:pt x="115" y="8"/>
                    <a:pt x="117" y="9"/>
                    <a:pt x="119" y="9"/>
                  </a:cubicBezTo>
                  <a:cubicBezTo>
                    <a:pt x="121" y="8"/>
                    <a:pt x="121" y="5"/>
                    <a:pt x="123" y="5"/>
                  </a:cubicBezTo>
                  <a:cubicBezTo>
                    <a:pt x="126" y="5"/>
                    <a:pt x="128" y="8"/>
                    <a:pt x="130" y="10"/>
                  </a:cubicBezTo>
                  <a:cubicBezTo>
                    <a:pt x="139" y="16"/>
                    <a:pt x="150" y="7"/>
                    <a:pt x="154" y="0"/>
                  </a:cubicBezTo>
                  <a:cubicBezTo>
                    <a:pt x="154" y="2"/>
                    <a:pt x="154" y="5"/>
                    <a:pt x="154" y="7"/>
                  </a:cubicBezTo>
                  <a:cubicBezTo>
                    <a:pt x="153" y="9"/>
                    <a:pt x="149" y="11"/>
                    <a:pt x="150" y="14"/>
                  </a:cubicBezTo>
                  <a:cubicBezTo>
                    <a:pt x="151" y="16"/>
                    <a:pt x="150" y="19"/>
                    <a:pt x="151" y="22"/>
                  </a:cubicBezTo>
                  <a:cubicBezTo>
                    <a:pt x="152" y="25"/>
                    <a:pt x="154" y="29"/>
                    <a:pt x="155" y="32"/>
                  </a:cubicBezTo>
                  <a:cubicBezTo>
                    <a:pt x="158" y="39"/>
                    <a:pt x="162" y="42"/>
                    <a:pt x="160" y="51"/>
                  </a:cubicBezTo>
                  <a:cubicBezTo>
                    <a:pt x="159" y="55"/>
                    <a:pt x="157" y="58"/>
                    <a:pt x="159" y="62"/>
                  </a:cubicBezTo>
                  <a:cubicBezTo>
                    <a:pt x="160" y="65"/>
                    <a:pt x="162" y="68"/>
                    <a:pt x="162" y="72"/>
                  </a:cubicBezTo>
                  <a:cubicBezTo>
                    <a:pt x="163" y="75"/>
                    <a:pt x="161" y="80"/>
                    <a:pt x="160" y="82"/>
                  </a:cubicBezTo>
                  <a:cubicBezTo>
                    <a:pt x="158" y="86"/>
                    <a:pt x="157" y="81"/>
                    <a:pt x="154" y="83"/>
                  </a:cubicBezTo>
                  <a:cubicBezTo>
                    <a:pt x="150" y="85"/>
                    <a:pt x="148" y="89"/>
                    <a:pt x="144" y="91"/>
                  </a:cubicBezTo>
                  <a:cubicBezTo>
                    <a:pt x="139" y="94"/>
                    <a:pt x="135" y="94"/>
                    <a:pt x="129" y="95"/>
                  </a:cubicBezTo>
                  <a:cubicBezTo>
                    <a:pt x="132" y="98"/>
                    <a:pt x="129" y="102"/>
                    <a:pt x="131" y="106"/>
                  </a:cubicBezTo>
                  <a:cubicBezTo>
                    <a:pt x="128" y="105"/>
                    <a:pt x="119" y="99"/>
                    <a:pt x="117" y="103"/>
                  </a:cubicBezTo>
                  <a:cubicBezTo>
                    <a:pt x="115" y="106"/>
                    <a:pt x="112" y="106"/>
                    <a:pt x="112" y="110"/>
                  </a:cubicBezTo>
                  <a:cubicBezTo>
                    <a:pt x="113" y="113"/>
                    <a:pt x="114" y="117"/>
                    <a:pt x="116" y="120"/>
                  </a:cubicBezTo>
                  <a:cubicBezTo>
                    <a:pt x="118" y="124"/>
                    <a:pt x="125" y="124"/>
                    <a:pt x="126" y="130"/>
                  </a:cubicBezTo>
                  <a:cubicBezTo>
                    <a:pt x="122" y="130"/>
                    <a:pt x="125" y="133"/>
                    <a:pt x="125" y="136"/>
                  </a:cubicBezTo>
                  <a:cubicBezTo>
                    <a:pt x="122" y="135"/>
                    <a:pt x="119" y="135"/>
                    <a:pt x="117" y="134"/>
                  </a:cubicBezTo>
                  <a:cubicBezTo>
                    <a:pt x="115" y="132"/>
                    <a:pt x="114" y="128"/>
                    <a:pt x="111" y="129"/>
                  </a:cubicBezTo>
                  <a:cubicBezTo>
                    <a:pt x="105" y="130"/>
                    <a:pt x="97" y="135"/>
                    <a:pt x="92" y="130"/>
                  </a:cubicBezTo>
                  <a:cubicBezTo>
                    <a:pt x="89" y="133"/>
                    <a:pt x="92" y="138"/>
                    <a:pt x="88" y="141"/>
                  </a:cubicBezTo>
                  <a:cubicBezTo>
                    <a:pt x="85" y="145"/>
                    <a:pt x="81" y="143"/>
                    <a:pt x="77" y="145"/>
                  </a:cubicBezTo>
                  <a:cubicBezTo>
                    <a:pt x="73" y="146"/>
                    <a:pt x="73" y="149"/>
                    <a:pt x="69" y="147"/>
                  </a:cubicBezTo>
                  <a:cubicBezTo>
                    <a:pt x="65" y="145"/>
                    <a:pt x="57" y="144"/>
                    <a:pt x="55" y="140"/>
                  </a:cubicBezTo>
                  <a:cubicBezTo>
                    <a:pt x="56" y="144"/>
                    <a:pt x="50" y="147"/>
                    <a:pt x="47" y="144"/>
                  </a:cubicBezTo>
                  <a:cubicBezTo>
                    <a:pt x="43" y="141"/>
                    <a:pt x="47" y="140"/>
                    <a:pt x="49" y="137"/>
                  </a:cubicBezTo>
                  <a:cubicBezTo>
                    <a:pt x="52" y="134"/>
                    <a:pt x="48" y="126"/>
                    <a:pt x="46" y="124"/>
                  </a:cubicBezTo>
                  <a:cubicBezTo>
                    <a:pt x="41" y="121"/>
                    <a:pt x="41" y="130"/>
                    <a:pt x="40" y="133"/>
                  </a:cubicBezTo>
                  <a:cubicBezTo>
                    <a:pt x="37" y="130"/>
                    <a:pt x="35" y="134"/>
                    <a:pt x="33" y="133"/>
                  </a:cubicBezTo>
                  <a:cubicBezTo>
                    <a:pt x="29" y="131"/>
                    <a:pt x="31" y="124"/>
                    <a:pt x="30" y="121"/>
                  </a:cubicBezTo>
                  <a:cubicBezTo>
                    <a:pt x="29" y="118"/>
                    <a:pt x="32" y="114"/>
                    <a:pt x="29" y="112"/>
                  </a:cubicBezTo>
                  <a:cubicBezTo>
                    <a:pt x="27" y="110"/>
                    <a:pt x="22" y="105"/>
                    <a:pt x="28" y="104"/>
                  </a:cubicBezTo>
                  <a:cubicBezTo>
                    <a:pt x="25" y="103"/>
                    <a:pt x="24" y="104"/>
                    <a:pt x="23" y="106"/>
                  </a:cubicBezTo>
                  <a:cubicBezTo>
                    <a:pt x="24" y="102"/>
                    <a:pt x="20" y="97"/>
                    <a:pt x="18" y="93"/>
                  </a:cubicBezTo>
                  <a:cubicBezTo>
                    <a:pt x="16" y="88"/>
                    <a:pt x="19" y="82"/>
                    <a:pt x="16" y="77"/>
                  </a:cubicBezTo>
                  <a:cubicBezTo>
                    <a:pt x="10" y="68"/>
                    <a:pt x="5" y="60"/>
                    <a:pt x="1" y="49"/>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656">
              <a:extLst>
                <a:ext uri="{FF2B5EF4-FFF2-40B4-BE49-F238E27FC236}">
                  <a16:creationId xmlns:a16="http://schemas.microsoft.com/office/drawing/2014/main" id="{CAE926A9-B971-42AC-A44D-87011BA2CBBB}"/>
                </a:ext>
              </a:extLst>
            </p:cNvPr>
            <p:cNvSpPr>
              <a:spLocks/>
            </p:cNvSpPr>
            <p:nvPr/>
          </p:nvSpPr>
          <p:spPr bwMode="auto">
            <a:xfrm>
              <a:off x="9456344" y="4166190"/>
              <a:ext cx="355928" cy="324785"/>
            </a:xfrm>
            <a:custGeom>
              <a:avLst/>
              <a:gdLst>
                <a:gd name="T0" fmla="*/ 1 w 163"/>
                <a:gd name="T1" fmla="*/ 49 h 149"/>
                <a:gd name="T2" fmla="*/ 0 w 163"/>
                <a:gd name="T3" fmla="*/ 40 h 149"/>
                <a:gd name="T4" fmla="*/ 17 w 163"/>
                <a:gd name="T5" fmla="*/ 20 h 149"/>
                <a:gd name="T6" fmla="*/ 42 w 163"/>
                <a:gd name="T7" fmla="*/ 12 h 149"/>
                <a:gd name="T8" fmla="*/ 54 w 163"/>
                <a:gd name="T9" fmla="*/ 11 h 149"/>
                <a:gd name="T10" fmla="*/ 67 w 163"/>
                <a:gd name="T11" fmla="*/ 11 h 149"/>
                <a:gd name="T12" fmla="*/ 84 w 163"/>
                <a:gd name="T13" fmla="*/ 13 h 149"/>
                <a:gd name="T14" fmla="*/ 104 w 163"/>
                <a:gd name="T15" fmla="*/ 24 h 149"/>
                <a:gd name="T16" fmla="*/ 114 w 163"/>
                <a:gd name="T17" fmla="*/ 22 h 149"/>
                <a:gd name="T18" fmla="*/ 111 w 163"/>
                <a:gd name="T19" fmla="*/ 12 h 149"/>
                <a:gd name="T20" fmla="*/ 115 w 163"/>
                <a:gd name="T21" fmla="*/ 10 h 149"/>
                <a:gd name="T22" fmla="*/ 119 w 163"/>
                <a:gd name="T23" fmla="*/ 9 h 149"/>
                <a:gd name="T24" fmla="*/ 123 w 163"/>
                <a:gd name="T25" fmla="*/ 5 h 149"/>
                <a:gd name="T26" fmla="*/ 130 w 163"/>
                <a:gd name="T27" fmla="*/ 10 h 149"/>
                <a:gd name="T28" fmla="*/ 154 w 163"/>
                <a:gd name="T29" fmla="*/ 0 h 149"/>
                <a:gd name="T30" fmla="*/ 154 w 163"/>
                <a:gd name="T31" fmla="*/ 7 h 149"/>
                <a:gd name="T32" fmla="*/ 150 w 163"/>
                <a:gd name="T33" fmla="*/ 14 h 149"/>
                <a:gd name="T34" fmla="*/ 151 w 163"/>
                <a:gd name="T35" fmla="*/ 22 h 149"/>
                <a:gd name="T36" fmla="*/ 155 w 163"/>
                <a:gd name="T37" fmla="*/ 32 h 149"/>
                <a:gd name="T38" fmla="*/ 160 w 163"/>
                <a:gd name="T39" fmla="*/ 51 h 149"/>
                <a:gd name="T40" fmla="*/ 159 w 163"/>
                <a:gd name="T41" fmla="*/ 62 h 149"/>
                <a:gd name="T42" fmla="*/ 162 w 163"/>
                <a:gd name="T43" fmla="*/ 72 h 149"/>
                <a:gd name="T44" fmla="*/ 160 w 163"/>
                <a:gd name="T45" fmla="*/ 82 h 149"/>
                <a:gd name="T46" fmla="*/ 154 w 163"/>
                <a:gd name="T47" fmla="*/ 83 h 149"/>
                <a:gd name="T48" fmla="*/ 144 w 163"/>
                <a:gd name="T49" fmla="*/ 91 h 149"/>
                <a:gd name="T50" fmla="*/ 129 w 163"/>
                <a:gd name="T51" fmla="*/ 95 h 149"/>
                <a:gd name="T52" fmla="*/ 131 w 163"/>
                <a:gd name="T53" fmla="*/ 106 h 149"/>
                <a:gd name="T54" fmla="*/ 117 w 163"/>
                <a:gd name="T55" fmla="*/ 103 h 149"/>
                <a:gd name="T56" fmla="*/ 112 w 163"/>
                <a:gd name="T57" fmla="*/ 110 h 149"/>
                <a:gd name="T58" fmla="*/ 116 w 163"/>
                <a:gd name="T59" fmla="*/ 120 h 149"/>
                <a:gd name="T60" fmla="*/ 126 w 163"/>
                <a:gd name="T61" fmla="*/ 130 h 149"/>
                <a:gd name="T62" fmla="*/ 125 w 163"/>
                <a:gd name="T63" fmla="*/ 136 h 149"/>
                <a:gd name="T64" fmla="*/ 117 w 163"/>
                <a:gd name="T65" fmla="*/ 134 h 149"/>
                <a:gd name="T66" fmla="*/ 111 w 163"/>
                <a:gd name="T67" fmla="*/ 129 h 149"/>
                <a:gd name="T68" fmla="*/ 92 w 163"/>
                <a:gd name="T69" fmla="*/ 130 h 149"/>
                <a:gd name="T70" fmla="*/ 88 w 163"/>
                <a:gd name="T71" fmla="*/ 141 h 149"/>
                <a:gd name="T72" fmla="*/ 77 w 163"/>
                <a:gd name="T73" fmla="*/ 145 h 149"/>
                <a:gd name="T74" fmla="*/ 69 w 163"/>
                <a:gd name="T75" fmla="*/ 147 h 149"/>
                <a:gd name="T76" fmla="*/ 55 w 163"/>
                <a:gd name="T77" fmla="*/ 140 h 149"/>
                <a:gd name="T78" fmla="*/ 47 w 163"/>
                <a:gd name="T79" fmla="*/ 144 h 149"/>
                <a:gd name="T80" fmla="*/ 49 w 163"/>
                <a:gd name="T81" fmla="*/ 137 h 149"/>
                <a:gd name="T82" fmla="*/ 46 w 163"/>
                <a:gd name="T83" fmla="*/ 124 h 149"/>
                <a:gd name="T84" fmla="*/ 40 w 163"/>
                <a:gd name="T85" fmla="*/ 133 h 149"/>
                <a:gd name="T86" fmla="*/ 33 w 163"/>
                <a:gd name="T87" fmla="*/ 133 h 149"/>
                <a:gd name="T88" fmla="*/ 30 w 163"/>
                <a:gd name="T89" fmla="*/ 121 h 149"/>
                <a:gd name="T90" fmla="*/ 29 w 163"/>
                <a:gd name="T91" fmla="*/ 112 h 149"/>
                <a:gd name="T92" fmla="*/ 28 w 163"/>
                <a:gd name="T93" fmla="*/ 104 h 149"/>
                <a:gd name="T94" fmla="*/ 23 w 163"/>
                <a:gd name="T95" fmla="*/ 106 h 149"/>
                <a:gd name="T96" fmla="*/ 18 w 163"/>
                <a:gd name="T97" fmla="*/ 93 h 149"/>
                <a:gd name="T98" fmla="*/ 16 w 163"/>
                <a:gd name="T99" fmla="*/ 77 h 149"/>
                <a:gd name="T100" fmla="*/ 1 w 163"/>
                <a:gd name="T101" fmla="*/ 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3" h="149">
                  <a:moveTo>
                    <a:pt x="1" y="49"/>
                  </a:moveTo>
                  <a:cubicBezTo>
                    <a:pt x="1" y="46"/>
                    <a:pt x="1" y="43"/>
                    <a:pt x="0" y="40"/>
                  </a:cubicBezTo>
                  <a:cubicBezTo>
                    <a:pt x="10" y="40"/>
                    <a:pt x="14" y="27"/>
                    <a:pt x="17" y="20"/>
                  </a:cubicBezTo>
                  <a:cubicBezTo>
                    <a:pt x="20" y="12"/>
                    <a:pt x="35" y="7"/>
                    <a:pt x="42" y="12"/>
                  </a:cubicBezTo>
                  <a:cubicBezTo>
                    <a:pt x="45" y="14"/>
                    <a:pt x="51" y="13"/>
                    <a:pt x="54" y="11"/>
                  </a:cubicBezTo>
                  <a:cubicBezTo>
                    <a:pt x="59" y="10"/>
                    <a:pt x="62" y="13"/>
                    <a:pt x="67" y="11"/>
                  </a:cubicBezTo>
                  <a:cubicBezTo>
                    <a:pt x="76" y="7"/>
                    <a:pt x="81" y="20"/>
                    <a:pt x="84" y="13"/>
                  </a:cubicBezTo>
                  <a:cubicBezTo>
                    <a:pt x="85" y="25"/>
                    <a:pt x="99" y="16"/>
                    <a:pt x="104" y="24"/>
                  </a:cubicBezTo>
                  <a:cubicBezTo>
                    <a:pt x="107" y="28"/>
                    <a:pt x="115" y="28"/>
                    <a:pt x="114" y="22"/>
                  </a:cubicBezTo>
                  <a:cubicBezTo>
                    <a:pt x="113" y="19"/>
                    <a:pt x="106" y="15"/>
                    <a:pt x="111" y="12"/>
                  </a:cubicBezTo>
                  <a:cubicBezTo>
                    <a:pt x="112" y="11"/>
                    <a:pt x="114" y="13"/>
                    <a:pt x="115" y="10"/>
                  </a:cubicBezTo>
                  <a:cubicBezTo>
                    <a:pt x="115" y="8"/>
                    <a:pt x="117" y="9"/>
                    <a:pt x="119" y="9"/>
                  </a:cubicBezTo>
                  <a:cubicBezTo>
                    <a:pt x="121" y="8"/>
                    <a:pt x="121" y="5"/>
                    <a:pt x="123" y="5"/>
                  </a:cubicBezTo>
                  <a:cubicBezTo>
                    <a:pt x="126" y="5"/>
                    <a:pt x="128" y="8"/>
                    <a:pt x="130" y="10"/>
                  </a:cubicBezTo>
                  <a:cubicBezTo>
                    <a:pt x="139" y="16"/>
                    <a:pt x="150" y="7"/>
                    <a:pt x="154" y="0"/>
                  </a:cubicBezTo>
                  <a:cubicBezTo>
                    <a:pt x="154" y="2"/>
                    <a:pt x="154" y="5"/>
                    <a:pt x="154" y="7"/>
                  </a:cubicBezTo>
                  <a:cubicBezTo>
                    <a:pt x="153" y="9"/>
                    <a:pt x="149" y="11"/>
                    <a:pt x="150" y="14"/>
                  </a:cubicBezTo>
                  <a:cubicBezTo>
                    <a:pt x="151" y="16"/>
                    <a:pt x="150" y="19"/>
                    <a:pt x="151" y="22"/>
                  </a:cubicBezTo>
                  <a:cubicBezTo>
                    <a:pt x="152" y="25"/>
                    <a:pt x="154" y="29"/>
                    <a:pt x="155" y="32"/>
                  </a:cubicBezTo>
                  <a:cubicBezTo>
                    <a:pt x="158" y="39"/>
                    <a:pt x="162" y="42"/>
                    <a:pt x="160" y="51"/>
                  </a:cubicBezTo>
                  <a:cubicBezTo>
                    <a:pt x="159" y="55"/>
                    <a:pt x="157" y="58"/>
                    <a:pt x="159" y="62"/>
                  </a:cubicBezTo>
                  <a:cubicBezTo>
                    <a:pt x="160" y="65"/>
                    <a:pt x="162" y="68"/>
                    <a:pt x="162" y="72"/>
                  </a:cubicBezTo>
                  <a:cubicBezTo>
                    <a:pt x="163" y="75"/>
                    <a:pt x="161" y="80"/>
                    <a:pt x="160" y="82"/>
                  </a:cubicBezTo>
                  <a:cubicBezTo>
                    <a:pt x="158" y="86"/>
                    <a:pt x="157" y="81"/>
                    <a:pt x="154" y="83"/>
                  </a:cubicBezTo>
                  <a:cubicBezTo>
                    <a:pt x="150" y="85"/>
                    <a:pt x="148" y="89"/>
                    <a:pt x="144" y="91"/>
                  </a:cubicBezTo>
                  <a:cubicBezTo>
                    <a:pt x="139" y="94"/>
                    <a:pt x="135" y="94"/>
                    <a:pt x="129" y="95"/>
                  </a:cubicBezTo>
                  <a:cubicBezTo>
                    <a:pt x="132" y="98"/>
                    <a:pt x="129" y="102"/>
                    <a:pt x="131" y="106"/>
                  </a:cubicBezTo>
                  <a:cubicBezTo>
                    <a:pt x="128" y="105"/>
                    <a:pt x="119" y="99"/>
                    <a:pt x="117" y="103"/>
                  </a:cubicBezTo>
                  <a:cubicBezTo>
                    <a:pt x="115" y="106"/>
                    <a:pt x="112" y="106"/>
                    <a:pt x="112" y="110"/>
                  </a:cubicBezTo>
                  <a:cubicBezTo>
                    <a:pt x="113" y="113"/>
                    <a:pt x="114" y="117"/>
                    <a:pt x="116" y="120"/>
                  </a:cubicBezTo>
                  <a:cubicBezTo>
                    <a:pt x="118" y="124"/>
                    <a:pt x="125" y="124"/>
                    <a:pt x="126" y="130"/>
                  </a:cubicBezTo>
                  <a:cubicBezTo>
                    <a:pt x="122" y="130"/>
                    <a:pt x="125" y="133"/>
                    <a:pt x="125" y="136"/>
                  </a:cubicBezTo>
                  <a:cubicBezTo>
                    <a:pt x="122" y="135"/>
                    <a:pt x="119" y="135"/>
                    <a:pt x="117" y="134"/>
                  </a:cubicBezTo>
                  <a:cubicBezTo>
                    <a:pt x="115" y="132"/>
                    <a:pt x="114" y="128"/>
                    <a:pt x="111" y="129"/>
                  </a:cubicBezTo>
                  <a:cubicBezTo>
                    <a:pt x="105" y="130"/>
                    <a:pt x="97" y="135"/>
                    <a:pt x="92" y="130"/>
                  </a:cubicBezTo>
                  <a:cubicBezTo>
                    <a:pt x="89" y="133"/>
                    <a:pt x="92" y="138"/>
                    <a:pt x="88" y="141"/>
                  </a:cubicBezTo>
                  <a:cubicBezTo>
                    <a:pt x="85" y="145"/>
                    <a:pt x="81" y="143"/>
                    <a:pt x="77" y="145"/>
                  </a:cubicBezTo>
                  <a:cubicBezTo>
                    <a:pt x="73" y="146"/>
                    <a:pt x="73" y="149"/>
                    <a:pt x="69" y="147"/>
                  </a:cubicBezTo>
                  <a:cubicBezTo>
                    <a:pt x="65" y="145"/>
                    <a:pt x="57" y="144"/>
                    <a:pt x="55" y="140"/>
                  </a:cubicBezTo>
                  <a:cubicBezTo>
                    <a:pt x="56" y="144"/>
                    <a:pt x="50" y="147"/>
                    <a:pt x="47" y="144"/>
                  </a:cubicBezTo>
                  <a:cubicBezTo>
                    <a:pt x="43" y="141"/>
                    <a:pt x="47" y="140"/>
                    <a:pt x="49" y="137"/>
                  </a:cubicBezTo>
                  <a:cubicBezTo>
                    <a:pt x="52" y="134"/>
                    <a:pt x="48" y="126"/>
                    <a:pt x="46" y="124"/>
                  </a:cubicBezTo>
                  <a:cubicBezTo>
                    <a:pt x="41" y="121"/>
                    <a:pt x="41" y="130"/>
                    <a:pt x="40" y="133"/>
                  </a:cubicBezTo>
                  <a:cubicBezTo>
                    <a:pt x="37" y="130"/>
                    <a:pt x="35" y="134"/>
                    <a:pt x="33" y="133"/>
                  </a:cubicBezTo>
                  <a:cubicBezTo>
                    <a:pt x="29" y="131"/>
                    <a:pt x="31" y="124"/>
                    <a:pt x="30" y="121"/>
                  </a:cubicBezTo>
                  <a:cubicBezTo>
                    <a:pt x="29" y="118"/>
                    <a:pt x="32" y="114"/>
                    <a:pt x="29" y="112"/>
                  </a:cubicBezTo>
                  <a:cubicBezTo>
                    <a:pt x="27" y="110"/>
                    <a:pt x="22" y="105"/>
                    <a:pt x="28" y="104"/>
                  </a:cubicBezTo>
                  <a:cubicBezTo>
                    <a:pt x="25" y="103"/>
                    <a:pt x="24" y="104"/>
                    <a:pt x="23" y="106"/>
                  </a:cubicBezTo>
                  <a:cubicBezTo>
                    <a:pt x="24" y="102"/>
                    <a:pt x="20" y="97"/>
                    <a:pt x="18" y="93"/>
                  </a:cubicBezTo>
                  <a:cubicBezTo>
                    <a:pt x="16" y="88"/>
                    <a:pt x="19" y="82"/>
                    <a:pt x="16" y="77"/>
                  </a:cubicBezTo>
                  <a:cubicBezTo>
                    <a:pt x="10" y="68"/>
                    <a:pt x="5" y="60"/>
                    <a:pt x="1" y="49"/>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1" name="Freeform 657">
              <a:extLst>
                <a:ext uri="{FF2B5EF4-FFF2-40B4-BE49-F238E27FC236}">
                  <a16:creationId xmlns:a16="http://schemas.microsoft.com/office/drawing/2014/main" id="{71FEFC7A-51F6-477E-A268-A796F40CFCF7}"/>
                </a:ext>
              </a:extLst>
            </p:cNvPr>
            <p:cNvSpPr>
              <a:spLocks/>
            </p:cNvSpPr>
            <p:nvPr/>
          </p:nvSpPr>
          <p:spPr bwMode="auto">
            <a:xfrm>
              <a:off x="10577516" y="2373206"/>
              <a:ext cx="262498" cy="324785"/>
            </a:xfrm>
            <a:custGeom>
              <a:avLst/>
              <a:gdLst>
                <a:gd name="T0" fmla="*/ 3 w 120"/>
                <a:gd name="T1" fmla="*/ 31 h 149"/>
                <a:gd name="T2" fmla="*/ 10 w 120"/>
                <a:gd name="T3" fmla="*/ 34 h 149"/>
                <a:gd name="T4" fmla="*/ 12 w 120"/>
                <a:gd name="T5" fmla="*/ 12 h 149"/>
                <a:gd name="T6" fmla="*/ 33 w 120"/>
                <a:gd name="T7" fmla="*/ 11 h 149"/>
                <a:gd name="T8" fmla="*/ 39 w 120"/>
                <a:gd name="T9" fmla="*/ 9 h 149"/>
                <a:gd name="T10" fmla="*/ 41 w 120"/>
                <a:gd name="T11" fmla="*/ 0 h 149"/>
                <a:gd name="T12" fmla="*/ 69 w 120"/>
                <a:gd name="T13" fmla="*/ 28 h 149"/>
                <a:gd name="T14" fmla="*/ 95 w 120"/>
                <a:gd name="T15" fmla="*/ 54 h 149"/>
                <a:gd name="T16" fmla="*/ 104 w 120"/>
                <a:gd name="T17" fmla="*/ 77 h 149"/>
                <a:gd name="T18" fmla="*/ 114 w 120"/>
                <a:gd name="T19" fmla="*/ 88 h 149"/>
                <a:gd name="T20" fmla="*/ 118 w 120"/>
                <a:gd name="T21" fmla="*/ 109 h 149"/>
                <a:gd name="T22" fmla="*/ 116 w 120"/>
                <a:gd name="T23" fmla="*/ 106 h 149"/>
                <a:gd name="T24" fmla="*/ 112 w 120"/>
                <a:gd name="T25" fmla="*/ 123 h 149"/>
                <a:gd name="T26" fmla="*/ 98 w 120"/>
                <a:gd name="T27" fmla="*/ 119 h 149"/>
                <a:gd name="T28" fmla="*/ 95 w 120"/>
                <a:gd name="T29" fmla="*/ 125 h 149"/>
                <a:gd name="T30" fmla="*/ 98 w 120"/>
                <a:gd name="T31" fmla="*/ 131 h 149"/>
                <a:gd name="T32" fmla="*/ 85 w 120"/>
                <a:gd name="T33" fmla="*/ 122 h 149"/>
                <a:gd name="T34" fmla="*/ 74 w 120"/>
                <a:gd name="T35" fmla="*/ 129 h 149"/>
                <a:gd name="T36" fmla="*/ 79 w 120"/>
                <a:gd name="T37" fmla="*/ 132 h 149"/>
                <a:gd name="T38" fmla="*/ 78 w 120"/>
                <a:gd name="T39" fmla="*/ 138 h 149"/>
                <a:gd name="T40" fmla="*/ 71 w 120"/>
                <a:gd name="T41" fmla="*/ 129 h 149"/>
                <a:gd name="T42" fmla="*/ 69 w 120"/>
                <a:gd name="T43" fmla="*/ 133 h 149"/>
                <a:gd name="T44" fmla="*/ 76 w 120"/>
                <a:gd name="T45" fmla="*/ 140 h 149"/>
                <a:gd name="T46" fmla="*/ 71 w 120"/>
                <a:gd name="T47" fmla="*/ 140 h 149"/>
                <a:gd name="T48" fmla="*/ 74 w 120"/>
                <a:gd name="T49" fmla="*/ 142 h 149"/>
                <a:gd name="T50" fmla="*/ 66 w 120"/>
                <a:gd name="T51" fmla="*/ 139 h 149"/>
                <a:gd name="T52" fmla="*/ 66 w 120"/>
                <a:gd name="T53" fmla="*/ 133 h 149"/>
                <a:gd name="T54" fmla="*/ 60 w 120"/>
                <a:gd name="T55" fmla="*/ 145 h 149"/>
                <a:gd name="T56" fmla="*/ 55 w 120"/>
                <a:gd name="T57" fmla="*/ 141 h 149"/>
                <a:gd name="T58" fmla="*/ 52 w 120"/>
                <a:gd name="T59" fmla="*/ 149 h 149"/>
                <a:gd name="T60" fmla="*/ 49 w 120"/>
                <a:gd name="T61" fmla="*/ 142 h 149"/>
                <a:gd name="T62" fmla="*/ 40 w 120"/>
                <a:gd name="T63" fmla="*/ 135 h 149"/>
                <a:gd name="T64" fmla="*/ 45 w 120"/>
                <a:gd name="T65" fmla="*/ 139 h 149"/>
                <a:gd name="T66" fmla="*/ 47 w 120"/>
                <a:gd name="T67" fmla="*/ 136 h 149"/>
                <a:gd name="T68" fmla="*/ 41 w 120"/>
                <a:gd name="T69" fmla="*/ 133 h 149"/>
                <a:gd name="T70" fmla="*/ 46 w 120"/>
                <a:gd name="T71" fmla="*/ 131 h 149"/>
                <a:gd name="T72" fmla="*/ 44 w 120"/>
                <a:gd name="T73" fmla="*/ 129 h 149"/>
                <a:gd name="T74" fmla="*/ 32 w 120"/>
                <a:gd name="T75" fmla="*/ 120 h 149"/>
                <a:gd name="T76" fmla="*/ 38 w 120"/>
                <a:gd name="T77" fmla="*/ 121 h 149"/>
                <a:gd name="T78" fmla="*/ 38 w 120"/>
                <a:gd name="T79" fmla="*/ 105 h 149"/>
                <a:gd name="T80" fmla="*/ 32 w 120"/>
                <a:gd name="T81" fmla="*/ 104 h 149"/>
                <a:gd name="T82" fmla="*/ 35 w 120"/>
                <a:gd name="T83" fmla="*/ 100 h 149"/>
                <a:gd name="T84" fmla="*/ 38 w 120"/>
                <a:gd name="T85" fmla="*/ 94 h 149"/>
                <a:gd name="T86" fmla="*/ 32 w 120"/>
                <a:gd name="T87" fmla="*/ 94 h 149"/>
                <a:gd name="T88" fmla="*/ 37 w 120"/>
                <a:gd name="T89" fmla="*/ 88 h 149"/>
                <a:gd name="T90" fmla="*/ 23 w 120"/>
                <a:gd name="T91" fmla="*/ 74 h 149"/>
                <a:gd name="T92" fmla="*/ 19 w 120"/>
                <a:gd name="T93" fmla="*/ 70 h 149"/>
                <a:gd name="T94" fmla="*/ 13 w 120"/>
                <a:gd name="T95" fmla="*/ 69 h 149"/>
                <a:gd name="T96" fmla="*/ 5 w 120"/>
                <a:gd name="T97" fmla="*/ 61 h 149"/>
                <a:gd name="T98" fmla="*/ 7 w 120"/>
                <a:gd name="T99" fmla="*/ 57 h 149"/>
                <a:gd name="T100" fmla="*/ 9 w 120"/>
                <a:gd name="T101" fmla="*/ 57 h 149"/>
                <a:gd name="T102" fmla="*/ 13 w 120"/>
                <a:gd name="T103" fmla="*/ 61 h 149"/>
                <a:gd name="T104" fmla="*/ 13 w 120"/>
                <a:gd name="T105" fmla="*/ 55 h 149"/>
                <a:gd name="T106" fmla="*/ 25 w 120"/>
                <a:gd name="T107" fmla="*/ 64 h 149"/>
                <a:gd name="T108" fmla="*/ 28 w 120"/>
                <a:gd name="T109" fmla="*/ 58 h 149"/>
                <a:gd name="T110" fmla="*/ 22 w 120"/>
                <a:gd name="T111" fmla="*/ 53 h 149"/>
                <a:gd name="T112" fmla="*/ 19 w 120"/>
                <a:gd name="T113" fmla="*/ 47 h 149"/>
                <a:gd name="T114" fmla="*/ 9 w 120"/>
                <a:gd name="T115" fmla="*/ 40 h 149"/>
                <a:gd name="T116" fmla="*/ 8 w 120"/>
                <a:gd name="T117" fmla="*/ 36 h 149"/>
                <a:gd name="T118" fmla="*/ 3 w 120"/>
                <a:gd name="T119" fmla="*/ 3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49">
                  <a:moveTo>
                    <a:pt x="3" y="31"/>
                  </a:moveTo>
                  <a:cubicBezTo>
                    <a:pt x="5" y="28"/>
                    <a:pt x="8" y="34"/>
                    <a:pt x="10" y="34"/>
                  </a:cubicBezTo>
                  <a:cubicBezTo>
                    <a:pt x="0" y="30"/>
                    <a:pt x="5" y="16"/>
                    <a:pt x="12" y="12"/>
                  </a:cubicBezTo>
                  <a:cubicBezTo>
                    <a:pt x="18" y="8"/>
                    <a:pt x="26" y="12"/>
                    <a:pt x="33" y="11"/>
                  </a:cubicBezTo>
                  <a:cubicBezTo>
                    <a:pt x="35" y="10"/>
                    <a:pt x="37" y="11"/>
                    <a:pt x="39" y="9"/>
                  </a:cubicBezTo>
                  <a:cubicBezTo>
                    <a:pt x="43" y="6"/>
                    <a:pt x="39" y="4"/>
                    <a:pt x="41" y="0"/>
                  </a:cubicBezTo>
                  <a:cubicBezTo>
                    <a:pt x="51" y="8"/>
                    <a:pt x="59" y="20"/>
                    <a:pt x="69" y="28"/>
                  </a:cubicBezTo>
                  <a:cubicBezTo>
                    <a:pt x="78" y="36"/>
                    <a:pt x="88" y="44"/>
                    <a:pt x="95" y="54"/>
                  </a:cubicBezTo>
                  <a:cubicBezTo>
                    <a:pt x="101" y="61"/>
                    <a:pt x="101" y="69"/>
                    <a:pt x="104" y="77"/>
                  </a:cubicBezTo>
                  <a:cubicBezTo>
                    <a:pt x="105" y="79"/>
                    <a:pt x="112" y="96"/>
                    <a:pt x="114" y="88"/>
                  </a:cubicBezTo>
                  <a:cubicBezTo>
                    <a:pt x="117" y="92"/>
                    <a:pt x="120" y="104"/>
                    <a:pt x="118" y="109"/>
                  </a:cubicBezTo>
                  <a:cubicBezTo>
                    <a:pt x="117" y="108"/>
                    <a:pt x="116" y="107"/>
                    <a:pt x="116" y="106"/>
                  </a:cubicBezTo>
                  <a:cubicBezTo>
                    <a:pt x="118" y="113"/>
                    <a:pt x="119" y="120"/>
                    <a:pt x="112" y="123"/>
                  </a:cubicBezTo>
                  <a:cubicBezTo>
                    <a:pt x="111" y="120"/>
                    <a:pt x="103" y="121"/>
                    <a:pt x="98" y="119"/>
                  </a:cubicBezTo>
                  <a:cubicBezTo>
                    <a:pt x="101" y="124"/>
                    <a:pt x="96" y="120"/>
                    <a:pt x="95" y="125"/>
                  </a:cubicBezTo>
                  <a:cubicBezTo>
                    <a:pt x="99" y="123"/>
                    <a:pt x="99" y="128"/>
                    <a:pt x="98" y="131"/>
                  </a:cubicBezTo>
                  <a:cubicBezTo>
                    <a:pt x="96" y="124"/>
                    <a:pt x="87" y="130"/>
                    <a:pt x="85" y="122"/>
                  </a:cubicBezTo>
                  <a:cubicBezTo>
                    <a:pt x="84" y="129"/>
                    <a:pt x="76" y="124"/>
                    <a:pt x="74" y="129"/>
                  </a:cubicBezTo>
                  <a:cubicBezTo>
                    <a:pt x="76" y="131"/>
                    <a:pt x="78" y="131"/>
                    <a:pt x="79" y="132"/>
                  </a:cubicBezTo>
                  <a:cubicBezTo>
                    <a:pt x="82" y="134"/>
                    <a:pt x="76" y="134"/>
                    <a:pt x="78" y="138"/>
                  </a:cubicBezTo>
                  <a:cubicBezTo>
                    <a:pt x="75" y="136"/>
                    <a:pt x="75" y="132"/>
                    <a:pt x="71" y="129"/>
                  </a:cubicBezTo>
                  <a:cubicBezTo>
                    <a:pt x="71" y="131"/>
                    <a:pt x="70" y="132"/>
                    <a:pt x="69" y="133"/>
                  </a:cubicBezTo>
                  <a:cubicBezTo>
                    <a:pt x="71" y="136"/>
                    <a:pt x="74" y="137"/>
                    <a:pt x="76" y="140"/>
                  </a:cubicBezTo>
                  <a:cubicBezTo>
                    <a:pt x="74" y="140"/>
                    <a:pt x="73" y="140"/>
                    <a:pt x="71" y="140"/>
                  </a:cubicBezTo>
                  <a:cubicBezTo>
                    <a:pt x="72" y="140"/>
                    <a:pt x="73" y="141"/>
                    <a:pt x="74" y="142"/>
                  </a:cubicBezTo>
                  <a:cubicBezTo>
                    <a:pt x="72" y="146"/>
                    <a:pt x="68" y="141"/>
                    <a:pt x="66" y="139"/>
                  </a:cubicBezTo>
                  <a:cubicBezTo>
                    <a:pt x="70" y="140"/>
                    <a:pt x="70" y="133"/>
                    <a:pt x="66" y="133"/>
                  </a:cubicBezTo>
                  <a:cubicBezTo>
                    <a:pt x="62" y="134"/>
                    <a:pt x="60" y="142"/>
                    <a:pt x="60" y="145"/>
                  </a:cubicBezTo>
                  <a:cubicBezTo>
                    <a:pt x="58" y="144"/>
                    <a:pt x="56" y="143"/>
                    <a:pt x="55" y="141"/>
                  </a:cubicBezTo>
                  <a:cubicBezTo>
                    <a:pt x="54" y="144"/>
                    <a:pt x="53" y="146"/>
                    <a:pt x="52" y="149"/>
                  </a:cubicBezTo>
                  <a:cubicBezTo>
                    <a:pt x="49" y="148"/>
                    <a:pt x="47" y="145"/>
                    <a:pt x="49" y="142"/>
                  </a:cubicBezTo>
                  <a:cubicBezTo>
                    <a:pt x="46" y="142"/>
                    <a:pt x="38" y="139"/>
                    <a:pt x="40" y="135"/>
                  </a:cubicBezTo>
                  <a:cubicBezTo>
                    <a:pt x="41" y="137"/>
                    <a:pt x="43" y="138"/>
                    <a:pt x="45" y="139"/>
                  </a:cubicBezTo>
                  <a:cubicBezTo>
                    <a:pt x="43" y="136"/>
                    <a:pt x="43" y="135"/>
                    <a:pt x="47" y="136"/>
                  </a:cubicBezTo>
                  <a:cubicBezTo>
                    <a:pt x="45" y="135"/>
                    <a:pt x="43" y="134"/>
                    <a:pt x="41" y="133"/>
                  </a:cubicBezTo>
                  <a:cubicBezTo>
                    <a:pt x="43" y="134"/>
                    <a:pt x="45" y="133"/>
                    <a:pt x="46" y="131"/>
                  </a:cubicBezTo>
                  <a:cubicBezTo>
                    <a:pt x="46" y="130"/>
                    <a:pt x="45" y="130"/>
                    <a:pt x="44" y="129"/>
                  </a:cubicBezTo>
                  <a:cubicBezTo>
                    <a:pt x="43" y="137"/>
                    <a:pt x="34" y="122"/>
                    <a:pt x="32" y="120"/>
                  </a:cubicBezTo>
                  <a:cubicBezTo>
                    <a:pt x="34" y="121"/>
                    <a:pt x="36" y="122"/>
                    <a:pt x="38" y="121"/>
                  </a:cubicBezTo>
                  <a:cubicBezTo>
                    <a:pt x="33" y="119"/>
                    <a:pt x="32" y="107"/>
                    <a:pt x="38" y="105"/>
                  </a:cubicBezTo>
                  <a:cubicBezTo>
                    <a:pt x="36" y="105"/>
                    <a:pt x="34" y="104"/>
                    <a:pt x="32" y="104"/>
                  </a:cubicBezTo>
                  <a:cubicBezTo>
                    <a:pt x="32" y="102"/>
                    <a:pt x="33" y="101"/>
                    <a:pt x="35" y="100"/>
                  </a:cubicBezTo>
                  <a:cubicBezTo>
                    <a:pt x="37" y="99"/>
                    <a:pt x="37" y="95"/>
                    <a:pt x="38" y="94"/>
                  </a:cubicBezTo>
                  <a:cubicBezTo>
                    <a:pt x="36" y="94"/>
                    <a:pt x="34" y="94"/>
                    <a:pt x="32" y="94"/>
                  </a:cubicBezTo>
                  <a:cubicBezTo>
                    <a:pt x="33" y="91"/>
                    <a:pt x="34" y="90"/>
                    <a:pt x="37" y="88"/>
                  </a:cubicBezTo>
                  <a:cubicBezTo>
                    <a:pt x="31" y="95"/>
                    <a:pt x="19" y="80"/>
                    <a:pt x="23" y="74"/>
                  </a:cubicBezTo>
                  <a:cubicBezTo>
                    <a:pt x="19" y="76"/>
                    <a:pt x="20" y="73"/>
                    <a:pt x="19" y="70"/>
                  </a:cubicBezTo>
                  <a:cubicBezTo>
                    <a:pt x="18" y="67"/>
                    <a:pt x="12" y="63"/>
                    <a:pt x="13" y="69"/>
                  </a:cubicBezTo>
                  <a:cubicBezTo>
                    <a:pt x="11" y="65"/>
                    <a:pt x="6" y="66"/>
                    <a:pt x="5" y="61"/>
                  </a:cubicBezTo>
                  <a:cubicBezTo>
                    <a:pt x="8" y="61"/>
                    <a:pt x="9" y="61"/>
                    <a:pt x="7" y="57"/>
                  </a:cubicBezTo>
                  <a:cubicBezTo>
                    <a:pt x="9" y="62"/>
                    <a:pt x="10" y="62"/>
                    <a:pt x="9" y="57"/>
                  </a:cubicBezTo>
                  <a:cubicBezTo>
                    <a:pt x="11" y="57"/>
                    <a:pt x="13" y="58"/>
                    <a:pt x="13" y="61"/>
                  </a:cubicBezTo>
                  <a:cubicBezTo>
                    <a:pt x="15" y="58"/>
                    <a:pt x="15" y="57"/>
                    <a:pt x="13" y="55"/>
                  </a:cubicBezTo>
                  <a:cubicBezTo>
                    <a:pt x="17" y="58"/>
                    <a:pt x="23" y="58"/>
                    <a:pt x="25" y="64"/>
                  </a:cubicBezTo>
                  <a:cubicBezTo>
                    <a:pt x="24" y="62"/>
                    <a:pt x="26" y="60"/>
                    <a:pt x="28" y="58"/>
                  </a:cubicBezTo>
                  <a:cubicBezTo>
                    <a:pt x="25" y="59"/>
                    <a:pt x="21" y="57"/>
                    <a:pt x="22" y="53"/>
                  </a:cubicBezTo>
                  <a:cubicBezTo>
                    <a:pt x="18" y="56"/>
                    <a:pt x="11" y="46"/>
                    <a:pt x="19" y="47"/>
                  </a:cubicBezTo>
                  <a:cubicBezTo>
                    <a:pt x="15" y="46"/>
                    <a:pt x="12" y="43"/>
                    <a:pt x="9" y="40"/>
                  </a:cubicBezTo>
                  <a:cubicBezTo>
                    <a:pt x="9" y="39"/>
                    <a:pt x="8" y="37"/>
                    <a:pt x="8" y="36"/>
                  </a:cubicBezTo>
                  <a:cubicBezTo>
                    <a:pt x="6" y="34"/>
                    <a:pt x="4" y="34"/>
                    <a:pt x="3" y="3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658">
              <a:extLst>
                <a:ext uri="{FF2B5EF4-FFF2-40B4-BE49-F238E27FC236}">
                  <a16:creationId xmlns:a16="http://schemas.microsoft.com/office/drawing/2014/main" id="{6E4E8D71-806C-4F1D-8718-15606A316EAB}"/>
                </a:ext>
              </a:extLst>
            </p:cNvPr>
            <p:cNvSpPr>
              <a:spLocks/>
            </p:cNvSpPr>
            <p:nvPr/>
          </p:nvSpPr>
          <p:spPr bwMode="auto">
            <a:xfrm>
              <a:off x="10577516" y="2373206"/>
              <a:ext cx="262498" cy="324785"/>
            </a:xfrm>
            <a:custGeom>
              <a:avLst/>
              <a:gdLst>
                <a:gd name="T0" fmla="*/ 3 w 120"/>
                <a:gd name="T1" fmla="*/ 31 h 149"/>
                <a:gd name="T2" fmla="*/ 10 w 120"/>
                <a:gd name="T3" fmla="*/ 34 h 149"/>
                <a:gd name="T4" fmla="*/ 12 w 120"/>
                <a:gd name="T5" fmla="*/ 12 h 149"/>
                <a:gd name="T6" fmla="*/ 33 w 120"/>
                <a:gd name="T7" fmla="*/ 11 h 149"/>
                <a:gd name="T8" fmla="*/ 39 w 120"/>
                <a:gd name="T9" fmla="*/ 9 h 149"/>
                <a:gd name="T10" fmla="*/ 41 w 120"/>
                <a:gd name="T11" fmla="*/ 0 h 149"/>
                <a:gd name="T12" fmla="*/ 69 w 120"/>
                <a:gd name="T13" fmla="*/ 28 h 149"/>
                <a:gd name="T14" fmla="*/ 95 w 120"/>
                <a:gd name="T15" fmla="*/ 54 h 149"/>
                <a:gd name="T16" fmla="*/ 104 w 120"/>
                <a:gd name="T17" fmla="*/ 77 h 149"/>
                <a:gd name="T18" fmla="*/ 114 w 120"/>
                <a:gd name="T19" fmla="*/ 88 h 149"/>
                <a:gd name="T20" fmla="*/ 118 w 120"/>
                <a:gd name="T21" fmla="*/ 109 h 149"/>
                <a:gd name="T22" fmla="*/ 116 w 120"/>
                <a:gd name="T23" fmla="*/ 106 h 149"/>
                <a:gd name="T24" fmla="*/ 112 w 120"/>
                <a:gd name="T25" fmla="*/ 123 h 149"/>
                <a:gd name="T26" fmla="*/ 98 w 120"/>
                <a:gd name="T27" fmla="*/ 119 h 149"/>
                <a:gd name="T28" fmla="*/ 95 w 120"/>
                <a:gd name="T29" fmla="*/ 125 h 149"/>
                <a:gd name="T30" fmla="*/ 98 w 120"/>
                <a:gd name="T31" fmla="*/ 131 h 149"/>
                <a:gd name="T32" fmla="*/ 85 w 120"/>
                <a:gd name="T33" fmla="*/ 122 h 149"/>
                <a:gd name="T34" fmla="*/ 74 w 120"/>
                <a:gd name="T35" fmla="*/ 129 h 149"/>
                <a:gd name="T36" fmla="*/ 79 w 120"/>
                <a:gd name="T37" fmla="*/ 132 h 149"/>
                <a:gd name="T38" fmla="*/ 78 w 120"/>
                <a:gd name="T39" fmla="*/ 138 h 149"/>
                <a:gd name="T40" fmla="*/ 71 w 120"/>
                <a:gd name="T41" fmla="*/ 129 h 149"/>
                <a:gd name="T42" fmla="*/ 69 w 120"/>
                <a:gd name="T43" fmla="*/ 133 h 149"/>
                <a:gd name="T44" fmla="*/ 76 w 120"/>
                <a:gd name="T45" fmla="*/ 140 h 149"/>
                <a:gd name="T46" fmla="*/ 71 w 120"/>
                <a:gd name="T47" fmla="*/ 140 h 149"/>
                <a:gd name="T48" fmla="*/ 74 w 120"/>
                <a:gd name="T49" fmla="*/ 142 h 149"/>
                <a:gd name="T50" fmla="*/ 66 w 120"/>
                <a:gd name="T51" fmla="*/ 139 h 149"/>
                <a:gd name="T52" fmla="*/ 66 w 120"/>
                <a:gd name="T53" fmla="*/ 133 h 149"/>
                <a:gd name="T54" fmla="*/ 60 w 120"/>
                <a:gd name="T55" fmla="*/ 145 h 149"/>
                <a:gd name="T56" fmla="*/ 55 w 120"/>
                <a:gd name="T57" fmla="*/ 141 h 149"/>
                <a:gd name="T58" fmla="*/ 52 w 120"/>
                <a:gd name="T59" fmla="*/ 149 h 149"/>
                <a:gd name="T60" fmla="*/ 49 w 120"/>
                <a:gd name="T61" fmla="*/ 142 h 149"/>
                <a:gd name="T62" fmla="*/ 40 w 120"/>
                <a:gd name="T63" fmla="*/ 135 h 149"/>
                <a:gd name="T64" fmla="*/ 45 w 120"/>
                <a:gd name="T65" fmla="*/ 139 h 149"/>
                <a:gd name="T66" fmla="*/ 47 w 120"/>
                <a:gd name="T67" fmla="*/ 136 h 149"/>
                <a:gd name="T68" fmla="*/ 41 w 120"/>
                <a:gd name="T69" fmla="*/ 133 h 149"/>
                <a:gd name="T70" fmla="*/ 46 w 120"/>
                <a:gd name="T71" fmla="*/ 131 h 149"/>
                <a:gd name="T72" fmla="*/ 44 w 120"/>
                <a:gd name="T73" fmla="*/ 129 h 149"/>
                <a:gd name="T74" fmla="*/ 32 w 120"/>
                <a:gd name="T75" fmla="*/ 120 h 149"/>
                <a:gd name="T76" fmla="*/ 38 w 120"/>
                <a:gd name="T77" fmla="*/ 121 h 149"/>
                <a:gd name="T78" fmla="*/ 38 w 120"/>
                <a:gd name="T79" fmla="*/ 105 h 149"/>
                <a:gd name="T80" fmla="*/ 32 w 120"/>
                <a:gd name="T81" fmla="*/ 104 h 149"/>
                <a:gd name="T82" fmla="*/ 35 w 120"/>
                <a:gd name="T83" fmla="*/ 100 h 149"/>
                <a:gd name="T84" fmla="*/ 38 w 120"/>
                <a:gd name="T85" fmla="*/ 94 h 149"/>
                <a:gd name="T86" fmla="*/ 32 w 120"/>
                <a:gd name="T87" fmla="*/ 94 h 149"/>
                <a:gd name="T88" fmla="*/ 37 w 120"/>
                <a:gd name="T89" fmla="*/ 88 h 149"/>
                <a:gd name="T90" fmla="*/ 23 w 120"/>
                <a:gd name="T91" fmla="*/ 74 h 149"/>
                <a:gd name="T92" fmla="*/ 19 w 120"/>
                <a:gd name="T93" fmla="*/ 70 h 149"/>
                <a:gd name="T94" fmla="*/ 13 w 120"/>
                <a:gd name="T95" fmla="*/ 69 h 149"/>
                <a:gd name="T96" fmla="*/ 5 w 120"/>
                <a:gd name="T97" fmla="*/ 61 h 149"/>
                <a:gd name="T98" fmla="*/ 7 w 120"/>
                <a:gd name="T99" fmla="*/ 57 h 149"/>
                <a:gd name="T100" fmla="*/ 9 w 120"/>
                <a:gd name="T101" fmla="*/ 57 h 149"/>
                <a:gd name="T102" fmla="*/ 13 w 120"/>
                <a:gd name="T103" fmla="*/ 61 h 149"/>
                <a:gd name="T104" fmla="*/ 13 w 120"/>
                <a:gd name="T105" fmla="*/ 55 h 149"/>
                <a:gd name="T106" fmla="*/ 25 w 120"/>
                <a:gd name="T107" fmla="*/ 64 h 149"/>
                <a:gd name="T108" fmla="*/ 28 w 120"/>
                <a:gd name="T109" fmla="*/ 58 h 149"/>
                <a:gd name="T110" fmla="*/ 22 w 120"/>
                <a:gd name="T111" fmla="*/ 53 h 149"/>
                <a:gd name="T112" fmla="*/ 19 w 120"/>
                <a:gd name="T113" fmla="*/ 47 h 149"/>
                <a:gd name="T114" fmla="*/ 9 w 120"/>
                <a:gd name="T115" fmla="*/ 40 h 149"/>
                <a:gd name="T116" fmla="*/ 8 w 120"/>
                <a:gd name="T117" fmla="*/ 36 h 149"/>
                <a:gd name="T118" fmla="*/ 3 w 120"/>
                <a:gd name="T119" fmla="*/ 3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49">
                  <a:moveTo>
                    <a:pt x="3" y="31"/>
                  </a:moveTo>
                  <a:cubicBezTo>
                    <a:pt x="5" y="28"/>
                    <a:pt x="8" y="34"/>
                    <a:pt x="10" y="34"/>
                  </a:cubicBezTo>
                  <a:cubicBezTo>
                    <a:pt x="0" y="30"/>
                    <a:pt x="5" y="16"/>
                    <a:pt x="12" y="12"/>
                  </a:cubicBezTo>
                  <a:cubicBezTo>
                    <a:pt x="18" y="8"/>
                    <a:pt x="26" y="12"/>
                    <a:pt x="33" y="11"/>
                  </a:cubicBezTo>
                  <a:cubicBezTo>
                    <a:pt x="35" y="10"/>
                    <a:pt x="37" y="11"/>
                    <a:pt x="39" y="9"/>
                  </a:cubicBezTo>
                  <a:cubicBezTo>
                    <a:pt x="43" y="6"/>
                    <a:pt x="39" y="4"/>
                    <a:pt x="41" y="0"/>
                  </a:cubicBezTo>
                  <a:cubicBezTo>
                    <a:pt x="51" y="8"/>
                    <a:pt x="59" y="20"/>
                    <a:pt x="69" y="28"/>
                  </a:cubicBezTo>
                  <a:cubicBezTo>
                    <a:pt x="78" y="36"/>
                    <a:pt x="88" y="44"/>
                    <a:pt x="95" y="54"/>
                  </a:cubicBezTo>
                  <a:cubicBezTo>
                    <a:pt x="101" y="61"/>
                    <a:pt x="101" y="69"/>
                    <a:pt x="104" y="77"/>
                  </a:cubicBezTo>
                  <a:cubicBezTo>
                    <a:pt x="105" y="79"/>
                    <a:pt x="112" y="96"/>
                    <a:pt x="114" y="88"/>
                  </a:cubicBezTo>
                  <a:cubicBezTo>
                    <a:pt x="117" y="92"/>
                    <a:pt x="120" y="104"/>
                    <a:pt x="118" y="109"/>
                  </a:cubicBezTo>
                  <a:cubicBezTo>
                    <a:pt x="117" y="108"/>
                    <a:pt x="116" y="107"/>
                    <a:pt x="116" y="106"/>
                  </a:cubicBezTo>
                  <a:cubicBezTo>
                    <a:pt x="118" y="113"/>
                    <a:pt x="119" y="120"/>
                    <a:pt x="112" y="123"/>
                  </a:cubicBezTo>
                  <a:cubicBezTo>
                    <a:pt x="111" y="120"/>
                    <a:pt x="103" y="121"/>
                    <a:pt x="98" y="119"/>
                  </a:cubicBezTo>
                  <a:cubicBezTo>
                    <a:pt x="101" y="124"/>
                    <a:pt x="96" y="120"/>
                    <a:pt x="95" y="125"/>
                  </a:cubicBezTo>
                  <a:cubicBezTo>
                    <a:pt x="99" y="123"/>
                    <a:pt x="99" y="128"/>
                    <a:pt x="98" y="131"/>
                  </a:cubicBezTo>
                  <a:cubicBezTo>
                    <a:pt x="96" y="124"/>
                    <a:pt x="87" y="130"/>
                    <a:pt x="85" y="122"/>
                  </a:cubicBezTo>
                  <a:cubicBezTo>
                    <a:pt x="84" y="129"/>
                    <a:pt x="76" y="124"/>
                    <a:pt x="74" y="129"/>
                  </a:cubicBezTo>
                  <a:cubicBezTo>
                    <a:pt x="76" y="131"/>
                    <a:pt x="78" y="131"/>
                    <a:pt x="79" y="132"/>
                  </a:cubicBezTo>
                  <a:cubicBezTo>
                    <a:pt x="82" y="134"/>
                    <a:pt x="76" y="134"/>
                    <a:pt x="78" y="138"/>
                  </a:cubicBezTo>
                  <a:cubicBezTo>
                    <a:pt x="75" y="136"/>
                    <a:pt x="75" y="132"/>
                    <a:pt x="71" y="129"/>
                  </a:cubicBezTo>
                  <a:cubicBezTo>
                    <a:pt x="71" y="131"/>
                    <a:pt x="70" y="132"/>
                    <a:pt x="69" y="133"/>
                  </a:cubicBezTo>
                  <a:cubicBezTo>
                    <a:pt x="71" y="136"/>
                    <a:pt x="74" y="137"/>
                    <a:pt x="76" y="140"/>
                  </a:cubicBezTo>
                  <a:cubicBezTo>
                    <a:pt x="74" y="140"/>
                    <a:pt x="73" y="140"/>
                    <a:pt x="71" y="140"/>
                  </a:cubicBezTo>
                  <a:cubicBezTo>
                    <a:pt x="72" y="140"/>
                    <a:pt x="73" y="141"/>
                    <a:pt x="74" y="142"/>
                  </a:cubicBezTo>
                  <a:cubicBezTo>
                    <a:pt x="72" y="146"/>
                    <a:pt x="68" y="141"/>
                    <a:pt x="66" y="139"/>
                  </a:cubicBezTo>
                  <a:cubicBezTo>
                    <a:pt x="70" y="140"/>
                    <a:pt x="70" y="133"/>
                    <a:pt x="66" y="133"/>
                  </a:cubicBezTo>
                  <a:cubicBezTo>
                    <a:pt x="62" y="134"/>
                    <a:pt x="60" y="142"/>
                    <a:pt x="60" y="145"/>
                  </a:cubicBezTo>
                  <a:cubicBezTo>
                    <a:pt x="58" y="144"/>
                    <a:pt x="56" y="143"/>
                    <a:pt x="55" y="141"/>
                  </a:cubicBezTo>
                  <a:cubicBezTo>
                    <a:pt x="54" y="144"/>
                    <a:pt x="53" y="146"/>
                    <a:pt x="52" y="149"/>
                  </a:cubicBezTo>
                  <a:cubicBezTo>
                    <a:pt x="49" y="148"/>
                    <a:pt x="47" y="145"/>
                    <a:pt x="49" y="142"/>
                  </a:cubicBezTo>
                  <a:cubicBezTo>
                    <a:pt x="46" y="142"/>
                    <a:pt x="38" y="139"/>
                    <a:pt x="40" y="135"/>
                  </a:cubicBezTo>
                  <a:cubicBezTo>
                    <a:pt x="41" y="137"/>
                    <a:pt x="43" y="138"/>
                    <a:pt x="45" y="139"/>
                  </a:cubicBezTo>
                  <a:cubicBezTo>
                    <a:pt x="43" y="136"/>
                    <a:pt x="43" y="135"/>
                    <a:pt x="47" y="136"/>
                  </a:cubicBezTo>
                  <a:cubicBezTo>
                    <a:pt x="45" y="135"/>
                    <a:pt x="43" y="134"/>
                    <a:pt x="41" y="133"/>
                  </a:cubicBezTo>
                  <a:cubicBezTo>
                    <a:pt x="43" y="134"/>
                    <a:pt x="45" y="133"/>
                    <a:pt x="46" y="131"/>
                  </a:cubicBezTo>
                  <a:cubicBezTo>
                    <a:pt x="46" y="130"/>
                    <a:pt x="45" y="130"/>
                    <a:pt x="44" y="129"/>
                  </a:cubicBezTo>
                  <a:cubicBezTo>
                    <a:pt x="43" y="137"/>
                    <a:pt x="34" y="122"/>
                    <a:pt x="32" y="120"/>
                  </a:cubicBezTo>
                  <a:cubicBezTo>
                    <a:pt x="34" y="121"/>
                    <a:pt x="36" y="122"/>
                    <a:pt x="38" y="121"/>
                  </a:cubicBezTo>
                  <a:cubicBezTo>
                    <a:pt x="33" y="119"/>
                    <a:pt x="32" y="107"/>
                    <a:pt x="38" y="105"/>
                  </a:cubicBezTo>
                  <a:cubicBezTo>
                    <a:pt x="36" y="105"/>
                    <a:pt x="34" y="104"/>
                    <a:pt x="32" y="104"/>
                  </a:cubicBezTo>
                  <a:cubicBezTo>
                    <a:pt x="32" y="102"/>
                    <a:pt x="33" y="101"/>
                    <a:pt x="35" y="100"/>
                  </a:cubicBezTo>
                  <a:cubicBezTo>
                    <a:pt x="37" y="99"/>
                    <a:pt x="37" y="95"/>
                    <a:pt x="38" y="94"/>
                  </a:cubicBezTo>
                  <a:cubicBezTo>
                    <a:pt x="36" y="94"/>
                    <a:pt x="34" y="94"/>
                    <a:pt x="32" y="94"/>
                  </a:cubicBezTo>
                  <a:cubicBezTo>
                    <a:pt x="33" y="91"/>
                    <a:pt x="34" y="90"/>
                    <a:pt x="37" y="88"/>
                  </a:cubicBezTo>
                  <a:cubicBezTo>
                    <a:pt x="31" y="95"/>
                    <a:pt x="19" y="80"/>
                    <a:pt x="23" y="74"/>
                  </a:cubicBezTo>
                  <a:cubicBezTo>
                    <a:pt x="19" y="76"/>
                    <a:pt x="20" y="73"/>
                    <a:pt x="19" y="70"/>
                  </a:cubicBezTo>
                  <a:cubicBezTo>
                    <a:pt x="18" y="67"/>
                    <a:pt x="12" y="63"/>
                    <a:pt x="13" y="69"/>
                  </a:cubicBezTo>
                  <a:cubicBezTo>
                    <a:pt x="11" y="65"/>
                    <a:pt x="6" y="66"/>
                    <a:pt x="5" y="61"/>
                  </a:cubicBezTo>
                  <a:cubicBezTo>
                    <a:pt x="8" y="61"/>
                    <a:pt x="9" y="61"/>
                    <a:pt x="7" y="57"/>
                  </a:cubicBezTo>
                  <a:cubicBezTo>
                    <a:pt x="9" y="62"/>
                    <a:pt x="10" y="62"/>
                    <a:pt x="9" y="57"/>
                  </a:cubicBezTo>
                  <a:cubicBezTo>
                    <a:pt x="11" y="57"/>
                    <a:pt x="13" y="58"/>
                    <a:pt x="13" y="61"/>
                  </a:cubicBezTo>
                  <a:cubicBezTo>
                    <a:pt x="15" y="58"/>
                    <a:pt x="15" y="57"/>
                    <a:pt x="13" y="55"/>
                  </a:cubicBezTo>
                  <a:cubicBezTo>
                    <a:pt x="17" y="58"/>
                    <a:pt x="23" y="58"/>
                    <a:pt x="25" y="64"/>
                  </a:cubicBezTo>
                  <a:cubicBezTo>
                    <a:pt x="24" y="62"/>
                    <a:pt x="26" y="60"/>
                    <a:pt x="28" y="58"/>
                  </a:cubicBezTo>
                  <a:cubicBezTo>
                    <a:pt x="25" y="59"/>
                    <a:pt x="21" y="57"/>
                    <a:pt x="22" y="53"/>
                  </a:cubicBezTo>
                  <a:cubicBezTo>
                    <a:pt x="18" y="56"/>
                    <a:pt x="11" y="46"/>
                    <a:pt x="19" y="47"/>
                  </a:cubicBezTo>
                  <a:cubicBezTo>
                    <a:pt x="15" y="46"/>
                    <a:pt x="12" y="43"/>
                    <a:pt x="9" y="40"/>
                  </a:cubicBezTo>
                  <a:cubicBezTo>
                    <a:pt x="9" y="39"/>
                    <a:pt x="8" y="37"/>
                    <a:pt x="8" y="36"/>
                  </a:cubicBezTo>
                  <a:cubicBezTo>
                    <a:pt x="6" y="34"/>
                    <a:pt x="4" y="34"/>
                    <a:pt x="3" y="3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3" name="Freeform 659">
              <a:extLst>
                <a:ext uri="{FF2B5EF4-FFF2-40B4-BE49-F238E27FC236}">
                  <a16:creationId xmlns:a16="http://schemas.microsoft.com/office/drawing/2014/main" id="{F61D7198-FB9D-467B-A450-A276599C8A85}"/>
                </a:ext>
              </a:extLst>
            </p:cNvPr>
            <p:cNvSpPr>
              <a:spLocks/>
            </p:cNvSpPr>
            <p:nvPr/>
          </p:nvSpPr>
          <p:spPr bwMode="auto">
            <a:xfrm>
              <a:off x="7988143" y="4522118"/>
              <a:ext cx="160167" cy="320335"/>
            </a:xfrm>
            <a:custGeom>
              <a:avLst/>
              <a:gdLst>
                <a:gd name="T0" fmla="*/ 7 w 75"/>
                <a:gd name="T1" fmla="*/ 81 h 147"/>
                <a:gd name="T2" fmla="*/ 35 w 75"/>
                <a:gd name="T3" fmla="*/ 139 h 147"/>
                <a:gd name="T4" fmla="*/ 68 w 75"/>
                <a:gd name="T5" fmla="*/ 118 h 147"/>
                <a:gd name="T6" fmla="*/ 69 w 75"/>
                <a:gd name="T7" fmla="*/ 86 h 147"/>
                <a:gd name="T8" fmla="*/ 62 w 75"/>
                <a:gd name="T9" fmla="*/ 76 h 147"/>
                <a:gd name="T10" fmla="*/ 59 w 75"/>
                <a:gd name="T11" fmla="*/ 68 h 147"/>
                <a:gd name="T12" fmla="*/ 53 w 75"/>
                <a:gd name="T13" fmla="*/ 50 h 147"/>
                <a:gd name="T14" fmla="*/ 47 w 75"/>
                <a:gd name="T15" fmla="*/ 49 h 147"/>
                <a:gd name="T16" fmla="*/ 37 w 75"/>
                <a:gd name="T17" fmla="*/ 27 h 147"/>
                <a:gd name="T18" fmla="*/ 15 w 75"/>
                <a:gd name="T19" fmla="*/ 6 h 147"/>
                <a:gd name="T20" fmla="*/ 23 w 75"/>
                <a:gd name="T21" fmla="*/ 13 h 147"/>
                <a:gd name="T22" fmla="*/ 7 w 75"/>
                <a:gd name="T23" fmla="*/ 7 h 147"/>
                <a:gd name="T24" fmla="*/ 16 w 75"/>
                <a:gd name="T25" fmla="*/ 13 h 147"/>
                <a:gd name="T26" fmla="*/ 28 w 75"/>
                <a:gd name="T27" fmla="*/ 18 h 147"/>
                <a:gd name="T28" fmla="*/ 14 w 75"/>
                <a:gd name="T29" fmla="*/ 14 h 147"/>
                <a:gd name="T30" fmla="*/ 13 w 75"/>
                <a:gd name="T31" fmla="*/ 19 h 147"/>
                <a:gd name="T32" fmla="*/ 13 w 75"/>
                <a:gd name="T33" fmla="*/ 30 h 147"/>
                <a:gd name="T34" fmla="*/ 7 w 75"/>
                <a:gd name="T35" fmla="*/ 68 h 147"/>
                <a:gd name="T36" fmla="*/ 5 w 75"/>
                <a:gd name="T37" fmla="*/ 57 h 147"/>
                <a:gd name="T38" fmla="*/ 7 w 75"/>
                <a:gd name="T39" fmla="*/ 8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47">
                  <a:moveTo>
                    <a:pt x="7" y="81"/>
                  </a:moveTo>
                  <a:cubicBezTo>
                    <a:pt x="7" y="94"/>
                    <a:pt x="12" y="147"/>
                    <a:pt x="35" y="139"/>
                  </a:cubicBezTo>
                  <a:cubicBezTo>
                    <a:pt x="46" y="135"/>
                    <a:pt x="62" y="128"/>
                    <a:pt x="68" y="118"/>
                  </a:cubicBezTo>
                  <a:cubicBezTo>
                    <a:pt x="73" y="109"/>
                    <a:pt x="75" y="94"/>
                    <a:pt x="69" y="86"/>
                  </a:cubicBezTo>
                  <a:cubicBezTo>
                    <a:pt x="69" y="87"/>
                    <a:pt x="64" y="77"/>
                    <a:pt x="62" y="76"/>
                  </a:cubicBezTo>
                  <a:cubicBezTo>
                    <a:pt x="70" y="81"/>
                    <a:pt x="61" y="70"/>
                    <a:pt x="59" y="68"/>
                  </a:cubicBezTo>
                  <a:cubicBezTo>
                    <a:pt x="56" y="62"/>
                    <a:pt x="56" y="56"/>
                    <a:pt x="53" y="50"/>
                  </a:cubicBezTo>
                  <a:cubicBezTo>
                    <a:pt x="51" y="52"/>
                    <a:pt x="48" y="51"/>
                    <a:pt x="47" y="49"/>
                  </a:cubicBezTo>
                  <a:cubicBezTo>
                    <a:pt x="54" y="49"/>
                    <a:pt x="38" y="29"/>
                    <a:pt x="37" y="27"/>
                  </a:cubicBezTo>
                  <a:cubicBezTo>
                    <a:pt x="36" y="24"/>
                    <a:pt x="18" y="3"/>
                    <a:pt x="15" y="6"/>
                  </a:cubicBezTo>
                  <a:cubicBezTo>
                    <a:pt x="18" y="7"/>
                    <a:pt x="20" y="10"/>
                    <a:pt x="23" y="13"/>
                  </a:cubicBezTo>
                  <a:cubicBezTo>
                    <a:pt x="19" y="10"/>
                    <a:pt x="12" y="0"/>
                    <a:pt x="7" y="7"/>
                  </a:cubicBezTo>
                  <a:cubicBezTo>
                    <a:pt x="9" y="10"/>
                    <a:pt x="13" y="10"/>
                    <a:pt x="16" y="13"/>
                  </a:cubicBezTo>
                  <a:cubicBezTo>
                    <a:pt x="17" y="9"/>
                    <a:pt x="26" y="15"/>
                    <a:pt x="28" y="18"/>
                  </a:cubicBezTo>
                  <a:cubicBezTo>
                    <a:pt x="26" y="16"/>
                    <a:pt x="17" y="14"/>
                    <a:pt x="14" y="14"/>
                  </a:cubicBezTo>
                  <a:cubicBezTo>
                    <a:pt x="16" y="17"/>
                    <a:pt x="14" y="17"/>
                    <a:pt x="13" y="19"/>
                  </a:cubicBezTo>
                  <a:cubicBezTo>
                    <a:pt x="11" y="21"/>
                    <a:pt x="15" y="26"/>
                    <a:pt x="13" y="30"/>
                  </a:cubicBezTo>
                  <a:cubicBezTo>
                    <a:pt x="7" y="39"/>
                    <a:pt x="8" y="57"/>
                    <a:pt x="7" y="68"/>
                  </a:cubicBezTo>
                  <a:cubicBezTo>
                    <a:pt x="3" y="67"/>
                    <a:pt x="5" y="61"/>
                    <a:pt x="5" y="57"/>
                  </a:cubicBezTo>
                  <a:cubicBezTo>
                    <a:pt x="0" y="64"/>
                    <a:pt x="6" y="74"/>
                    <a:pt x="7" y="8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660">
              <a:extLst>
                <a:ext uri="{FF2B5EF4-FFF2-40B4-BE49-F238E27FC236}">
                  <a16:creationId xmlns:a16="http://schemas.microsoft.com/office/drawing/2014/main" id="{266568E6-C949-42E2-92E9-821A91AC996D}"/>
                </a:ext>
              </a:extLst>
            </p:cNvPr>
            <p:cNvSpPr>
              <a:spLocks/>
            </p:cNvSpPr>
            <p:nvPr/>
          </p:nvSpPr>
          <p:spPr bwMode="auto">
            <a:xfrm>
              <a:off x="7988143" y="4522118"/>
              <a:ext cx="160167" cy="320335"/>
            </a:xfrm>
            <a:custGeom>
              <a:avLst/>
              <a:gdLst>
                <a:gd name="T0" fmla="*/ 7 w 75"/>
                <a:gd name="T1" fmla="*/ 81 h 147"/>
                <a:gd name="T2" fmla="*/ 35 w 75"/>
                <a:gd name="T3" fmla="*/ 139 h 147"/>
                <a:gd name="T4" fmla="*/ 68 w 75"/>
                <a:gd name="T5" fmla="*/ 118 h 147"/>
                <a:gd name="T6" fmla="*/ 69 w 75"/>
                <a:gd name="T7" fmla="*/ 86 h 147"/>
                <a:gd name="T8" fmla="*/ 62 w 75"/>
                <a:gd name="T9" fmla="*/ 76 h 147"/>
                <a:gd name="T10" fmla="*/ 59 w 75"/>
                <a:gd name="T11" fmla="*/ 68 h 147"/>
                <a:gd name="T12" fmla="*/ 53 w 75"/>
                <a:gd name="T13" fmla="*/ 50 h 147"/>
                <a:gd name="T14" fmla="*/ 47 w 75"/>
                <a:gd name="T15" fmla="*/ 49 h 147"/>
                <a:gd name="T16" fmla="*/ 37 w 75"/>
                <a:gd name="T17" fmla="*/ 27 h 147"/>
                <a:gd name="T18" fmla="*/ 15 w 75"/>
                <a:gd name="T19" fmla="*/ 6 h 147"/>
                <a:gd name="T20" fmla="*/ 23 w 75"/>
                <a:gd name="T21" fmla="*/ 13 h 147"/>
                <a:gd name="T22" fmla="*/ 7 w 75"/>
                <a:gd name="T23" fmla="*/ 7 h 147"/>
                <a:gd name="T24" fmla="*/ 16 w 75"/>
                <a:gd name="T25" fmla="*/ 13 h 147"/>
                <a:gd name="T26" fmla="*/ 28 w 75"/>
                <a:gd name="T27" fmla="*/ 18 h 147"/>
                <a:gd name="T28" fmla="*/ 14 w 75"/>
                <a:gd name="T29" fmla="*/ 14 h 147"/>
                <a:gd name="T30" fmla="*/ 13 w 75"/>
                <a:gd name="T31" fmla="*/ 19 h 147"/>
                <a:gd name="T32" fmla="*/ 13 w 75"/>
                <a:gd name="T33" fmla="*/ 30 h 147"/>
                <a:gd name="T34" fmla="*/ 7 w 75"/>
                <a:gd name="T35" fmla="*/ 68 h 147"/>
                <a:gd name="T36" fmla="*/ 5 w 75"/>
                <a:gd name="T37" fmla="*/ 57 h 147"/>
                <a:gd name="T38" fmla="*/ 7 w 75"/>
                <a:gd name="T39" fmla="*/ 8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47">
                  <a:moveTo>
                    <a:pt x="7" y="81"/>
                  </a:moveTo>
                  <a:cubicBezTo>
                    <a:pt x="7" y="94"/>
                    <a:pt x="12" y="147"/>
                    <a:pt x="35" y="139"/>
                  </a:cubicBezTo>
                  <a:cubicBezTo>
                    <a:pt x="46" y="135"/>
                    <a:pt x="62" y="128"/>
                    <a:pt x="68" y="118"/>
                  </a:cubicBezTo>
                  <a:cubicBezTo>
                    <a:pt x="73" y="109"/>
                    <a:pt x="75" y="94"/>
                    <a:pt x="69" y="86"/>
                  </a:cubicBezTo>
                  <a:cubicBezTo>
                    <a:pt x="69" y="87"/>
                    <a:pt x="64" y="77"/>
                    <a:pt x="62" y="76"/>
                  </a:cubicBezTo>
                  <a:cubicBezTo>
                    <a:pt x="70" y="81"/>
                    <a:pt x="61" y="70"/>
                    <a:pt x="59" y="68"/>
                  </a:cubicBezTo>
                  <a:cubicBezTo>
                    <a:pt x="56" y="62"/>
                    <a:pt x="56" y="56"/>
                    <a:pt x="53" y="50"/>
                  </a:cubicBezTo>
                  <a:cubicBezTo>
                    <a:pt x="51" y="52"/>
                    <a:pt x="48" y="51"/>
                    <a:pt x="47" y="49"/>
                  </a:cubicBezTo>
                  <a:cubicBezTo>
                    <a:pt x="54" y="49"/>
                    <a:pt x="38" y="29"/>
                    <a:pt x="37" y="27"/>
                  </a:cubicBezTo>
                  <a:cubicBezTo>
                    <a:pt x="36" y="24"/>
                    <a:pt x="18" y="3"/>
                    <a:pt x="15" y="6"/>
                  </a:cubicBezTo>
                  <a:cubicBezTo>
                    <a:pt x="18" y="7"/>
                    <a:pt x="20" y="10"/>
                    <a:pt x="23" y="13"/>
                  </a:cubicBezTo>
                  <a:cubicBezTo>
                    <a:pt x="19" y="10"/>
                    <a:pt x="12" y="0"/>
                    <a:pt x="7" y="7"/>
                  </a:cubicBezTo>
                  <a:cubicBezTo>
                    <a:pt x="9" y="10"/>
                    <a:pt x="13" y="10"/>
                    <a:pt x="16" y="13"/>
                  </a:cubicBezTo>
                  <a:cubicBezTo>
                    <a:pt x="17" y="9"/>
                    <a:pt x="26" y="15"/>
                    <a:pt x="28" y="18"/>
                  </a:cubicBezTo>
                  <a:cubicBezTo>
                    <a:pt x="26" y="16"/>
                    <a:pt x="17" y="14"/>
                    <a:pt x="14" y="14"/>
                  </a:cubicBezTo>
                  <a:cubicBezTo>
                    <a:pt x="16" y="17"/>
                    <a:pt x="14" y="17"/>
                    <a:pt x="13" y="19"/>
                  </a:cubicBezTo>
                  <a:cubicBezTo>
                    <a:pt x="11" y="21"/>
                    <a:pt x="15" y="26"/>
                    <a:pt x="13" y="30"/>
                  </a:cubicBezTo>
                  <a:cubicBezTo>
                    <a:pt x="7" y="39"/>
                    <a:pt x="8" y="57"/>
                    <a:pt x="7" y="68"/>
                  </a:cubicBezTo>
                  <a:cubicBezTo>
                    <a:pt x="3" y="67"/>
                    <a:pt x="5" y="61"/>
                    <a:pt x="5" y="57"/>
                  </a:cubicBezTo>
                  <a:cubicBezTo>
                    <a:pt x="0" y="64"/>
                    <a:pt x="6" y="74"/>
                    <a:pt x="7" y="8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5" name="Freeform 661">
              <a:extLst>
                <a:ext uri="{FF2B5EF4-FFF2-40B4-BE49-F238E27FC236}">
                  <a16:creationId xmlns:a16="http://schemas.microsoft.com/office/drawing/2014/main" id="{67F9384A-F376-4BE9-8154-67EBF2E26D83}"/>
                </a:ext>
              </a:extLst>
            </p:cNvPr>
            <p:cNvSpPr>
              <a:spLocks/>
            </p:cNvSpPr>
            <p:nvPr/>
          </p:nvSpPr>
          <p:spPr bwMode="auto">
            <a:xfrm>
              <a:off x="9251686" y="3578910"/>
              <a:ext cx="547240" cy="654019"/>
            </a:xfrm>
            <a:custGeom>
              <a:avLst/>
              <a:gdLst>
                <a:gd name="T0" fmla="*/ 4 w 253"/>
                <a:gd name="T1" fmla="*/ 61 h 302"/>
                <a:gd name="T2" fmla="*/ 13 w 253"/>
                <a:gd name="T3" fmla="*/ 48 h 302"/>
                <a:gd name="T4" fmla="*/ 26 w 253"/>
                <a:gd name="T5" fmla="*/ 34 h 302"/>
                <a:gd name="T6" fmla="*/ 45 w 253"/>
                <a:gd name="T7" fmla="*/ 48 h 302"/>
                <a:gd name="T8" fmla="*/ 46 w 253"/>
                <a:gd name="T9" fmla="*/ 32 h 302"/>
                <a:gd name="T10" fmla="*/ 35 w 253"/>
                <a:gd name="T11" fmla="*/ 11 h 302"/>
                <a:gd name="T12" fmla="*/ 45 w 253"/>
                <a:gd name="T13" fmla="*/ 4 h 302"/>
                <a:gd name="T14" fmla="*/ 67 w 253"/>
                <a:gd name="T15" fmla="*/ 21 h 302"/>
                <a:gd name="T16" fmla="*/ 74 w 253"/>
                <a:gd name="T17" fmla="*/ 24 h 302"/>
                <a:gd name="T18" fmla="*/ 80 w 253"/>
                <a:gd name="T19" fmla="*/ 45 h 302"/>
                <a:gd name="T20" fmla="*/ 114 w 253"/>
                <a:gd name="T21" fmla="*/ 57 h 302"/>
                <a:gd name="T22" fmla="*/ 134 w 253"/>
                <a:gd name="T23" fmla="*/ 67 h 302"/>
                <a:gd name="T24" fmla="*/ 137 w 253"/>
                <a:gd name="T25" fmla="*/ 77 h 302"/>
                <a:gd name="T26" fmla="*/ 143 w 253"/>
                <a:gd name="T27" fmla="*/ 92 h 302"/>
                <a:gd name="T28" fmla="*/ 121 w 253"/>
                <a:gd name="T29" fmla="*/ 99 h 302"/>
                <a:gd name="T30" fmla="*/ 122 w 253"/>
                <a:gd name="T31" fmla="*/ 114 h 302"/>
                <a:gd name="T32" fmla="*/ 162 w 253"/>
                <a:gd name="T33" fmla="*/ 136 h 302"/>
                <a:gd name="T34" fmla="*/ 172 w 253"/>
                <a:gd name="T35" fmla="*/ 151 h 302"/>
                <a:gd name="T36" fmla="*/ 187 w 253"/>
                <a:gd name="T37" fmla="*/ 171 h 302"/>
                <a:gd name="T38" fmla="*/ 209 w 253"/>
                <a:gd name="T39" fmla="*/ 194 h 302"/>
                <a:gd name="T40" fmla="*/ 218 w 253"/>
                <a:gd name="T41" fmla="*/ 211 h 302"/>
                <a:gd name="T42" fmla="*/ 229 w 253"/>
                <a:gd name="T43" fmla="*/ 217 h 302"/>
                <a:gd name="T44" fmla="*/ 235 w 253"/>
                <a:gd name="T45" fmla="*/ 234 h 302"/>
                <a:gd name="T46" fmla="*/ 251 w 253"/>
                <a:gd name="T47" fmla="*/ 256 h 302"/>
                <a:gd name="T48" fmla="*/ 250 w 253"/>
                <a:gd name="T49" fmla="*/ 268 h 302"/>
                <a:gd name="T50" fmla="*/ 231 w 253"/>
                <a:gd name="T51" fmla="*/ 284 h 302"/>
                <a:gd name="T52" fmla="*/ 217 w 253"/>
                <a:gd name="T53" fmla="*/ 279 h 302"/>
                <a:gd name="T54" fmla="*/ 205 w 253"/>
                <a:gd name="T55" fmla="*/ 286 h 302"/>
                <a:gd name="T56" fmla="*/ 188 w 253"/>
                <a:gd name="T57" fmla="*/ 291 h 302"/>
                <a:gd name="T58" fmla="*/ 189 w 253"/>
                <a:gd name="T59" fmla="*/ 274 h 302"/>
                <a:gd name="T60" fmla="*/ 185 w 253"/>
                <a:gd name="T61" fmla="*/ 256 h 302"/>
                <a:gd name="T62" fmla="*/ 185 w 253"/>
                <a:gd name="T63" fmla="*/ 249 h 302"/>
                <a:gd name="T64" fmla="*/ 181 w 253"/>
                <a:gd name="T65" fmla="*/ 227 h 302"/>
                <a:gd name="T66" fmla="*/ 148 w 253"/>
                <a:gd name="T67" fmla="*/ 171 h 302"/>
                <a:gd name="T68" fmla="*/ 106 w 253"/>
                <a:gd name="T69" fmla="*/ 148 h 302"/>
                <a:gd name="T70" fmla="*/ 92 w 253"/>
                <a:gd name="T71" fmla="*/ 161 h 302"/>
                <a:gd name="T72" fmla="*/ 71 w 253"/>
                <a:gd name="T73" fmla="*/ 151 h 302"/>
                <a:gd name="T74" fmla="*/ 47 w 253"/>
                <a:gd name="T75" fmla="*/ 174 h 302"/>
                <a:gd name="T76" fmla="*/ 40 w 253"/>
                <a:gd name="T77" fmla="*/ 162 h 302"/>
                <a:gd name="T78" fmla="*/ 39 w 253"/>
                <a:gd name="T79" fmla="*/ 140 h 302"/>
                <a:gd name="T80" fmla="*/ 42 w 253"/>
                <a:gd name="T81" fmla="*/ 131 h 302"/>
                <a:gd name="T82" fmla="*/ 29 w 253"/>
                <a:gd name="T83" fmla="*/ 102 h 302"/>
                <a:gd name="T84" fmla="*/ 22 w 253"/>
                <a:gd name="T85" fmla="*/ 105 h 302"/>
                <a:gd name="T86" fmla="*/ 15 w 253"/>
                <a:gd name="T87" fmla="*/ 83 h 302"/>
                <a:gd name="T88" fmla="*/ 0 w 253"/>
                <a:gd name="T89" fmla="*/ 7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3" h="302">
                  <a:moveTo>
                    <a:pt x="0" y="76"/>
                  </a:moveTo>
                  <a:cubicBezTo>
                    <a:pt x="1" y="71"/>
                    <a:pt x="0" y="65"/>
                    <a:pt x="4" y="61"/>
                  </a:cubicBezTo>
                  <a:cubicBezTo>
                    <a:pt x="6" y="59"/>
                    <a:pt x="13" y="62"/>
                    <a:pt x="14" y="57"/>
                  </a:cubicBezTo>
                  <a:cubicBezTo>
                    <a:pt x="8" y="61"/>
                    <a:pt x="13" y="50"/>
                    <a:pt x="13" y="48"/>
                  </a:cubicBezTo>
                  <a:cubicBezTo>
                    <a:pt x="15" y="45"/>
                    <a:pt x="14" y="43"/>
                    <a:pt x="18" y="42"/>
                  </a:cubicBezTo>
                  <a:cubicBezTo>
                    <a:pt x="21" y="41"/>
                    <a:pt x="26" y="38"/>
                    <a:pt x="26" y="34"/>
                  </a:cubicBezTo>
                  <a:cubicBezTo>
                    <a:pt x="30" y="36"/>
                    <a:pt x="26" y="50"/>
                    <a:pt x="35" y="46"/>
                  </a:cubicBezTo>
                  <a:cubicBezTo>
                    <a:pt x="40" y="44"/>
                    <a:pt x="40" y="46"/>
                    <a:pt x="45" y="48"/>
                  </a:cubicBezTo>
                  <a:cubicBezTo>
                    <a:pt x="51" y="50"/>
                    <a:pt x="45" y="43"/>
                    <a:pt x="45" y="42"/>
                  </a:cubicBezTo>
                  <a:cubicBezTo>
                    <a:pt x="44" y="38"/>
                    <a:pt x="46" y="35"/>
                    <a:pt x="46" y="32"/>
                  </a:cubicBezTo>
                  <a:cubicBezTo>
                    <a:pt x="45" y="28"/>
                    <a:pt x="42" y="25"/>
                    <a:pt x="40" y="22"/>
                  </a:cubicBezTo>
                  <a:cubicBezTo>
                    <a:pt x="38" y="18"/>
                    <a:pt x="35" y="15"/>
                    <a:pt x="35" y="11"/>
                  </a:cubicBezTo>
                  <a:cubicBezTo>
                    <a:pt x="35" y="10"/>
                    <a:pt x="38" y="0"/>
                    <a:pt x="40" y="2"/>
                  </a:cubicBezTo>
                  <a:cubicBezTo>
                    <a:pt x="42" y="4"/>
                    <a:pt x="41" y="5"/>
                    <a:pt x="45" y="4"/>
                  </a:cubicBezTo>
                  <a:cubicBezTo>
                    <a:pt x="51" y="3"/>
                    <a:pt x="52" y="7"/>
                    <a:pt x="55" y="10"/>
                  </a:cubicBezTo>
                  <a:cubicBezTo>
                    <a:pt x="59" y="14"/>
                    <a:pt x="63" y="17"/>
                    <a:pt x="67" y="21"/>
                  </a:cubicBezTo>
                  <a:cubicBezTo>
                    <a:pt x="69" y="23"/>
                    <a:pt x="69" y="29"/>
                    <a:pt x="73" y="30"/>
                  </a:cubicBezTo>
                  <a:cubicBezTo>
                    <a:pt x="75" y="29"/>
                    <a:pt x="75" y="27"/>
                    <a:pt x="74" y="24"/>
                  </a:cubicBezTo>
                  <a:cubicBezTo>
                    <a:pt x="75" y="28"/>
                    <a:pt x="79" y="27"/>
                    <a:pt x="80" y="31"/>
                  </a:cubicBezTo>
                  <a:cubicBezTo>
                    <a:pt x="81" y="35"/>
                    <a:pt x="79" y="40"/>
                    <a:pt x="80" y="45"/>
                  </a:cubicBezTo>
                  <a:cubicBezTo>
                    <a:pt x="83" y="58"/>
                    <a:pt x="98" y="59"/>
                    <a:pt x="108" y="65"/>
                  </a:cubicBezTo>
                  <a:cubicBezTo>
                    <a:pt x="110" y="62"/>
                    <a:pt x="109" y="58"/>
                    <a:pt x="114" y="57"/>
                  </a:cubicBezTo>
                  <a:cubicBezTo>
                    <a:pt x="119" y="54"/>
                    <a:pt x="123" y="57"/>
                    <a:pt x="127" y="60"/>
                  </a:cubicBezTo>
                  <a:cubicBezTo>
                    <a:pt x="130" y="61"/>
                    <a:pt x="134" y="63"/>
                    <a:pt x="134" y="67"/>
                  </a:cubicBezTo>
                  <a:cubicBezTo>
                    <a:pt x="134" y="70"/>
                    <a:pt x="129" y="70"/>
                    <a:pt x="128" y="73"/>
                  </a:cubicBezTo>
                  <a:cubicBezTo>
                    <a:pt x="131" y="74"/>
                    <a:pt x="136" y="73"/>
                    <a:pt x="137" y="77"/>
                  </a:cubicBezTo>
                  <a:cubicBezTo>
                    <a:pt x="138" y="79"/>
                    <a:pt x="140" y="79"/>
                    <a:pt x="142" y="80"/>
                  </a:cubicBezTo>
                  <a:cubicBezTo>
                    <a:pt x="151" y="85"/>
                    <a:pt x="147" y="86"/>
                    <a:pt x="143" y="92"/>
                  </a:cubicBezTo>
                  <a:cubicBezTo>
                    <a:pt x="149" y="94"/>
                    <a:pt x="138" y="101"/>
                    <a:pt x="133" y="100"/>
                  </a:cubicBezTo>
                  <a:cubicBezTo>
                    <a:pt x="132" y="100"/>
                    <a:pt x="122" y="97"/>
                    <a:pt x="121" y="99"/>
                  </a:cubicBezTo>
                  <a:cubicBezTo>
                    <a:pt x="120" y="101"/>
                    <a:pt x="125" y="105"/>
                    <a:pt x="124" y="108"/>
                  </a:cubicBezTo>
                  <a:cubicBezTo>
                    <a:pt x="121" y="109"/>
                    <a:pt x="117" y="112"/>
                    <a:pt x="122" y="114"/>
                  </a:cubicBezTo>
                  <a:cubicBezTo>
                    <a:pt x="130" y="116"/>
                    <a:pt x="139" y="124"/>
                    <a:pt x="146" y="129"/>
                  </a:cubicBezTo>
                  <a:cubicBezTo>
                    <a:pt x="149" y="131"/>
                    <a:pt x="162" y="131"/>
                    <a:pt x="162" y="136"/>
                  </a:cubicBezTo>
                  <a:cubicBezTo>
                    <a:pt x="161" y="140"/>
                    <a:pt x="159" y="141"/>
                    <a:pt x="162" y="144"/>
                  </a:cubicBezTo>
                  <a:cubicBezTo>
                    <a:pt x="164" y="147"/>
                    <a:pt x="169" y="151"/>
                    <a:pt x="172" y="151"/>
                  </a:cubicBezTo>
                  <a:cubicBezTo>
                    <a:pt x="175" y="151"/>
                    <a:pt x="176" y="156"/>
                    <a:pt x="177" y="159"/>
                  </a:cubicBezTo>
                  <a:cubicBezTo>
                    <a:pt x="180" y="163"/>
                    <a:pt x="183" y="167"/>
                    <a:pt x="187" y="171"/>
                  </a:cubicBezTo>
                  <a:cubicBezTo>
                    <a:pt x="189" y="173"/>
                    <a:pt x="197" y="184"/>
                    <a:pt x="200" y="183"/>
                  </a:cubicBezTo>
                  <a:cubicBezTo>
                    <a:pt x="203" y="182"/>
                    <a:pt x="206" y="192"/>
                    <a:pt x="209" y="194"/>
                  </a:cubicBezTo>
                  <a:cubicBezTo>
                    <a:pt x="213" y="195"/>
                    <a:pt x="211" y="203"/>
                    <a:pt x="214" y="206"/>
                  </a:cubicBezTo>
                  <a:cubicBezTo>
                    <a:pt x="214" y="207"/>
                    <a:pt x="216" y="211"/>
                    <a:pt x="218" y="211"/>
                  </a:cubicBezTo>
                  <a:cubicBezTo>
                    <a:pt x="219" y="211"/>
                    <a:pt x="221" y="209"/>
                    <a:pt x="223" y="210"/>
                  </a:cubicBezTo>
                  <a:cubicBezTo>
                    <a:pt x="226" y="212"/>
                    <a:pt x="225" y="216"/>
                    <a:pt x="229" y="217"/>
                  </a:cubicBezTo>
                  <a:cubicBezTo>
                    <a:pt x="233" y="218"/>
                    <a:pt x="238" y="224"/>
                    <a:pt x="242" y="225"/>
                  </a:cubicBezTo>
                  <a:cubicBezTo>
                    <a:pt x="241" y="229"/>
                    <a:pt x="236" y="230"/>
                    <a:pt x="235" y="234"/>
                  </a:cubicBezTo>
                  <a:cubicBezTo>
                    <a:pt x="234" y="238"/>
                    <a:pt x="244" y="243"/>
                    <a:pt x="246" y="246"/>
                  </a:cubicBezTo>
                  <a:cubicBezTo>
                    <a:pt x="248" y="250"/>
                    <a:pt x="253" y="250"/>
                    <a:pt x="251" y="256"/>
                  </a:cubicBezTo>
                  <a:cubicBezTo>
                    <a:pt x="250" y="258"/>
                    <a:pt x="248" y="260"/>
                    <a:pt x="248" y="262"/>
                  </a:cubicBezTo>
                  <a:cubicBezTo>
                    <a:pt x="248" y="264"/>
                    <a:pt x="250" y="265"/>
                    <a:pt x="250" y="268"/>
                  </a:cubicBezTo>
                  <a:cubicBezTo>
                    <a:pt x="250" y="274"/>
                    <a:pt x="248" y="275"/>
                    <a:pt x="243" y="276"/>
                  </a:cubicBezTo>
                  <a:cubicBezTo>
                    <a:pt x="238" y="278"/>
                    <a:pt x="237" y="284"/>
                    <a:pt x="231" y="284"/>
                  </a:cubicBezTo>
                  <a:cubicBezTo>
                    <a:pt x="225" y="284"/>
                    <a:pt x="224" y="276"/>
                    <a:pt x="220" y="275"/>
                  </a:cubicBezTo>
                  <a:cubicBezTo>
                    <a:pt x="217" y="275"/>
                    <a:pt x="219" y="278"/>
                    <a:pt x="217" y="279"/>
                  </a:cubicBezTo>
                  <a:cubicBezTo>
                    <a:pt x="215" y="280"/>
                    <a:pt x="214" y="280"/>
                    <a:pt x="212" y="280"/>
                  </a:cubicBezTo>
                  <a:cubicBezTo>
                    <a:pt x="210" y="281"/>
                    <a:pt x="204" y="284"/>
                    <a:pt x="205" y="286"/>
                  </a:cubicBezTo>
                  <a:cubicBezTo>
                    <a:pt x="207" y="290"/>
                    <a:pt x="212" y="293"/>
                    <a:pt x="208" y="297"/>
                  </a:cubicBezTo>
                  <a:cubicBezTo>
                    <a:pt x="204" y="302"/>
                    <a:pt x="195" y="289"/>
                    <a:pt x="188" y="291"/>
                  </a:cubicBezTo>
                  <a:cubicBezTo>
                    <a:pt x="184" y="293"/>
                    <a:pt x="178" y="286"/>
                    <a:pt x="182" y="283"/>
                  </a:cubicBezTo>
                  <a:cubicBezTo>
                    <a:pt x="185" y="281"/>
                    <a:pt x="190" y="279"/>
                    <a:pt x="189" y="274"/>
                  </a:cubicBezTo>
                  <a:cubicBezTo>
                    <a:pt x="189" y="270"/>
                    <a:pt x="191" y="265"/>
                    <a:pt x="190" y="261"/>
                  </a:cubicBezTo>
                  <a:cubicBezTo>
                    <a:pt x="189" y="259"/>
                    <a:pt x="185" y="259"/>
                    <a:pt x="185" y="256"/>
                  </a:cubicBezTo>
                  <a:cubicBezTo>
                    <a:pt x="185" y="254"/>
                    <a:pt x="187" y="252"/>
                    <a:pt x="188" y="250"/>
                  </a:cubicBezTo>
                  <a:cubicBezTo>
                    <a:pt x="187" y="250"/>
                    <a:pt x="186" y="250"/>
                    <a:pt x="185" y="249"/>
                  </a:cubicBezTo>
                  <a:cubicBezTo>
                    <a:pt x="185" y="246"/>
                    <a:pt x="192" y="242"/>
                    <a:pt x="187" y="237"/>
                  </a:cubicBezTo>
                  <a:cubicBezTo>
                    <a:pt x="185" y="234"/>
                    <a:pt x="174" y="231"/>
                    <a:pt x="181" y="227"/>
                  </a:cubicBezTo>
                  <a:cubicBezTo>
                    <a:pt x="170" y="222"/>
                    <a:pt x="158" y="215"/>
                    <a:pt x="157" y="202"/>
                  </a:cubicBezTo>
                  <a:cubicBezTo>
                    <a:pt x="155" y="191"/>
                    <a:pt x="159" y="177"/>
                    <a:pt x="148" y="171"/>
                  </a:cubicBezTo>
                  <a:cubicBezTo>
                    <a:pt x="137" y="164"/>
                    <a:pt x="134" y="149"/>
                    <a:pt x="121" y="146"/>
                  </a:cubicBezTo>
                  <a:cubicBezTo>
                    <a:pt x="120" y="146"/>
                    <a:pt x="98" y="140"/>
                    <a:pt x="106" y="148"/>
                  </a:cubicBezTo>
                  <a:cubicBezTo>
                    <a:pt x="101" y="148"/>
                    <a:pt x="102" y="156"/>
                    <a:pt x="100" y="158"/>
                  </a:cubicBezTo>
                  <a:cubicBezTo>
                    <a:pt x="99" y="159"/>
                    <a:pt x="94" y="159"/>
                    <a:pt x="92" y="161"/>
                  </a:cubicBezTo>
                  <a:cubicBezTo>
                    <a:pt x="89" y="163"/>
                    <a:pt x="88" y="160"/>
                    <a:pt x="85" y="159"/>
                  </a:cubicBezTo>
                  <a:cubicBezTo>
                    <a:pt x="82" y="156"/>
                    <a:pt x="76" y="152"/>
                    <a:pt x="71" y="151"/>
                  </a:cubicBezTo>
                  <a:cubicBezTo>
                    <a:pt x="67" y="149"/>
                    <a:pt x="67" y="158"/>
                    <a:pt x="62" y="155"/>
                  </a:cubicBezTo>
                  <a:cubicBezTo>
                    <a:pt x="61" y="163"/>
                    <a:pt x="52" y="169"/>
                    <a:pt x="47" y="174"/>
                  </a:cubicBezTo>
                  <a:cubicBezTo>
                    <a:pt x="45" y="177"/>
                    <a:pt x="42" y="175"/>
                    <a:pt x="40" y="173"/>
                  </a:cubicBezTo>
                  <a:cubicBezTo>
                    <a:pt x="37" y="170"/>
                    <a:pt x="39" y="165"/>
                    <a:pt x="40" y="162"/>
                  </a:cubicBezTo>
                  <a:cubicBezTo>
                    <a:pt x="42" y="158"/>
                    <a:pt x="43" y="155"/>
                    <a:pt x="42" y="150"/>
                  </a:cubicBezTo>
                  <a:cubicBezTo>
                    <a:pt x="42" y="148"/>
                    <a:pt x="39" y="143"/>
                    <a:pt x="39" y="140"/>
                  </a:cubicBezTo>
                  <a:cubicBezTo>
                    <a:pt x="40" y="139"/>
                    <a:pt x="41" y="137"/>
                    <a:pt x="42" y="136"/>
                  </a:cubicBezTo>
                  <a:cubicBezTo>
                    <a:pt x="43" y="134"/>
                    <a:pt x="42" y="134"/>
                    <a:pt x="42" y="131"/>
                  </a:cubicBezTo>
                  <a:cubicBezTo>
                    <a:pt x="42" y="126"/>
                    <a:pt x="44" y="123"/>
                    <a:pt x="41" y="117"/>
                  </a:cubicBezTo>
                  <a:cubicBezTo>
                    <a:pt x="37" y="110"/>
                    <a:pt x="41" y="99"/>
                    <a:pt x="29" y="102"/>
                  </a:cubicBezTo>
                  <a:cubicBezTo>
                    <a:pt x="28" y="102"/>
                    <a:pt x="26" y="103"/>
                    <a:pt x="26" y="104"/>
                  </a:cubicBezTo>
                  <a:cubicBezTo>
                    <a:pt x="25" y="107"/>
                    <a:pt x="24" y="104"/>
                    <a:pt x="22" y="105"/>
                  </a:cubicBezTo>
                  <a:cubicBezTo>
                    <a:pt x="18" y="106"/>
                    <a:pt x="16" y="104"/>
                    <a:pt x="14" y="100"/>
                  </a:cubicBezTo>
                  <a:cubicBezTo>
                    <a:pt x="11" y="94"/>
                    <a:pt x="18" y="88"/>
                    <a:pt x="15" y="83"/>
                  </a:cubicBezTo>
                  <a:cubicBezTo>
                    <a:pt x="14" y="82"/>
                    <a:pt x="10" y="76"/>
                    <a:pt x="8" y="75"/>
                  </a:cubicBezTo>
                  <a:cubicBezTo>
                    <a:pt x="4" y="74"/>
                    <a:pt x="4" y="78"/>
                    <a:pt x="0" y="79"/>
                  </a:cubicBezTo>
                  <a:cubicBezTo>
                    <a:pt x="0" y="78"/>
                    <a:pt x="0" y="77"/>
                    <a:pt x="0" y="76"/>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662">
              <a:extLst>
                <a:ext uri="{FF2B5EF4-FFF2-40B4-BE49-F238E27FC236}">
                  <a16:creationId xmlns:a16="http://schemas.microsoft.com/office/drawing/2014/main" id="{4CBA1660-4CB6-432E-97BD-5DD6E6BBA156}"/>
                </a:ext>
              </a:extLst>
            </p:cNvPr>
            <p:cNvSpPr>
              <a:spLocks/>
            </p:cNvSpPr>
            <p:nvPr/>
          </p:nvSpPr>
          <p:spPr bwMode="auto">
            <a:xfrm>
              <a:off x="9251686" y="3578910"/>
              <a:ext cx="547240" cy="654019"/>
            </a:xfrm>
            <a:custGeom>
              <a:avLst/>
              <a:gdLst>
                <a:gd name="T0" fmla="*/ 4 w 253"/>
                <a:gd name="T1" fmla="*/ 61 h 302"/>
                <a:gd name="T2" fmla="*/ 13 w 253"/>
                <a:gd name="T3" fmla="*/ 48 h 302"/>
                <a:gd name="T4" fmla="*/ 26 w 253"/>
                <a:gd name="T5" fmla="*/ 34 h 302"/>
                <a:gd name="T6" fmla="*/ 45 w 253"/>
                <a:gd name="T7" fmla="*/ 48 h 302"/>
                <a:gd name="T8" fmla="*/ 46 w 253"/>
                <a:gd name="T9" fmla="*/ 32 h 302"/>
                <a:gd name="T10" fmla="*/ 35 w 253"/>
                <a:gd name="T11" fmla="*/ 11 h 302"/>
                <a:gd name="T12" fmla="*/ 45 w 253"/>
                <a:gd name="T13" fmla="*/ 4 h 302"/>
                <a:gd name="T14" fmla="*/ 67 w 253"/>
                <a:gd name="T15" fmla="*/ 21 h 302"/>
                <a:gd name="T16" fmla="*/ 74 w 253"/>
                <a:gd name="T17" fmla="*/ 24 h 302"/>
                <a:gd name="T18" fmla="*/ 80 w 253"/>
                <a:gd name="T19" fmla="*/ 45 h 302"/>
                <a:gd name="T20" fmla="*/ 114 w 253"/>
                <a:gd name="T21" fmla="*/ 57 h 302"/>
                <a:gd name="T22" fmla="*/ 134 w 253"/>
                <a:gd name="T23" fmla="*/ 67 h 302"/>
                <a:gd name="T24" fmla="*/ 137 w 253"/>
                <a:gd name="T25" fmla="*/ 77 h 302"/>
                <a:gd name="T26" fmla="*/ 143 w 253"/>
                <a:gd name="T27" fmla="*/ 92 h 302"/>
                <a:gd name="T28" fmla="*/ 121 w 253"/>
                <a:gd name="T29" fmla="*/ 99 h 302"/>
                <a:gd name="T30" fmla="*/ 122 w 253"/>
                <a:gd name="T31" fmla="*/ 114 h 302"/>
                <a:gd name="T32" fmla="*/ 162 w 253"/>
                <a:gd name="T33" fmla="*/ 136 h 302"/>
                <a:gd name="T34" fmla="*/ 172 w 253"/>
                <a:gd name="T35" fmla="*/ 151 h 302"/>
                <a:gd name="T36" fmla="*/ 187 w 253"/>
                <a:gd name="T37" fmla="*/ 171 h 302"/>
                <a:gd name="T38" fmla="*/ 209 w 253"/>
                <a:gd name="T39" fmla="*/ 194 h 302"/>
                <a:gd name="T40" fmla="*/ 218 w 253"/>
                <a:gd name="T41" fmla="*/ 211 h 302"/>
                <a:gd name="T42" fmla="*/ 229 w 253"/>
                <a:gd name="T43" fmla="*/ 217 h 302"/>
                <a:gd name="T44" fmla="*/ 235 w 253"/>
                <a:gd name="T45" fmla="*/ 234 h 302"/>
                <a:gd name="T46" fmla="*/ 251 w 253"/>
                <a:gd name="T47" fmla="*/ 256 h 302"/>
                <a:gd name="T48" fmla="*/ 250 w 253"/>
                <a:gd name="T49" fmla="*/ 268 h 302"/>
                <a:gd name="T50" fmla="*/ 231 w 253"/>
                <a:gd name="T51" fmla="*/ 284 h 302"/>
                <a:gd name="T52" fmla="*/ 217 w 253"/>
                <a:gd name="T53" fmla="*/ 279 h 302"/>
                <a:gd name="T54" fmla="*/ 205 w 253"/>
                <a:gd name="T55" fmla="*/ 286 h 302"/>
                <a:gd name="T56" fmla="*/ 188 w 253"/>
                <a:gd name="T57" fmla="*/ 291 h 302"/>
                <a:gd name="T58" fmla="*/ 189 w 253"/>
                <a:gd name="T59" fmla="*/ 274 h 302"/>
                <a:gd name="T60" fmla="*/ 185 w 253"/>
                <a:gd name="T61" fmla="*/ 256 h 302"/>
                <a:gd name="T62" fmla="*/ 185 w 253"/>
                <a:gd name="T63" fmla="*/ 249 h 302"/>
                <a:gd name="T64" fmla="*/ 181 w 253"/>
                <a:gd name="T65" fmla="*/ 227 h 302"/>
                <a:gd name="T66" fmla="*/ 148 w 253"/>
                <a:gd name="T67" fmla="*/ 171 h 302"/>
                <a:gd name="T68" fmla="*/ 106 w 253"/>
                <a:gd name="T69" fmla="*/ 148 h 302"/>
                <a:gd name="T70" fmla="*/ 92 w 253"/>
                <a:gd name="T71" fmla="*/ 161 h 302"/>
                <a:gd name="T72" fmla="*/ 71 w 253"/>
                <a:gd name="T73" fmla="*/ 151 h 302"/>
                <a:gd name="T74" fmla="*/ 47 w 253"/>
                <a:gd name="T75" fmla="*/ 174 h 302"/>
                <a:gd name="T76" fmla="*/ 40 w 253"/>
                <a:gd name="T77" fmla="*/ 162 h 302"/>
                <a:gd name="T78" fmla="*/ 39 w 253"/>
                <a:gd name="T79" fmla="*/ 140 h 302"/>
                <a:gd name="T80" fmla="*/ 42 w 253"/>
                <a:gd name="T81" fmla="*/ 131 h 302"/>
                <a:gd name="T82" fmla="*/ 29 w 253"/>
                <a:gd name="T83" fmla="*/ 102 h 302"/>
                <a:gd name="T84" fmla="*/ 22 w 253"/>
                <a:gd name="T85" fmla="*/ 105 h 302"/>
                <a:gd name="T86" fmla="*/ 15 w 253"/>
                <a:gd name="T87" fmla="*/ 83 h 302"/>
                <a:gd name="T88" fmla="*/ 0 w 253"/>
                <a:gd name="T89" fmla="*/ 7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3" h="302">
                  <a:moveTo>
                    <a:pt x="0" y="76"/>
                  </a:moveTo>
                  <a:cubicBezTo>
                    <a:pt x="1" y="71"/>
                    <a:pt x="0" y="65"/>
                    <a:pt x="4" y="61"/>
                  </a:cubicBezTo>
                  <a:cubicBezTo>
                    <a:pt x="6" y="59"/>
                    <a:pt x="13" y="62"/>
                    <a:pt x="14" y="57"/>
                  </a:cubicBezTo>
                  <a:cubicBezTo>
                    <a:pt x="8" y="61"/>
                    <a:pt x="13" y="50"/>
                    <a:pt x="13" y="48"/>
                  </a:cubicBezTo>
                  <a:cubicBezTo>
                    <a:pt x="15" y="45"/>
                    <a:pt x="14" y="43"/>
                    <a:pt x="18" y="42"/>
                  </a:cubicBezTo>
                  <a:cubicBezTo>
                    <a:pt x="21" y="41"/>
                    <a:pt x="26" y="38"/>
                    <a:pt x="26" y="34"/>
                  </a:cubicBezTo>
                  <a:cubicBezTo>
                    <a:pt x="30" y="36"/>
                    <a:pt x="26" y="50"/>
                    <a:pt x="35" y="46"/>
                  </a:cubicBezTo>
                  <a:cubicBezTo>
                    <a:pt x="40" y="44"/>
                    <a:pt x="40" y="46"/>
                    <a:pt x="45" y="48"/>
                  </a:cubicBezTo>
                  <a:cubicBezTo>
                    <a:pt x="51" y="50"/>
                    <a:pt x="45" y="43"/>
                    <a:pt x="45" y="42"/>
                  </a:cubicBezTo>
                  <a:cubicBezTo>
                    <a:pt x="44" y="38"/>
                    <a:pt x="46" y="35"/>
                    <a:pt x="46" y="32"/>
                  </a:cubicBezTo>
                  <a:cubicBezTo>
                    <a:pt x="45" y="28"/>
                    <a:pt x="42" y="25"/>
                    <a:pt x="40" y="22"/>
                  </a:cubicBezTo>
                  <a:cubicBezTo>
                    <a:pt x="38" y="18"/>
                    <a:pt x="35" y="15"/>
                    <a:pt x="35" y="11"/>
                  </a:cubicBezTo>
                  <a:cubicBezTo>
                    <a:pt x="35" y="10"/>
                    <a:pt x="38" y="0"/>
                    <a:pt x="40" y="2"/>
                  </a:cubicBezTo>
                  <a:cubicBezTo>
                    <a:pt x="42" y="4"/>
                    <a:pt x="41" y="5"/>
                    <a:pt x="45" y="4"/>
                  </a:cubicBezTo>
                  <a:cubicBezTo>
                    <a:pt x="51" y="3"/>
                    <a:pt x="52" y="7"/>
                    <a:pt x="55" y="10"/>
                  </a:cubicBezTo>
                  <a:cubicBezTo>
                    <a:pt x="59" y="14"/>
                    <a:pt x="63" y="17"/>
                    <a:pt x="67" y="21"/>
                  </a:cubicBezTo>
                  <a:cubicBezTo>
                    <a:pt x="69" y="23"/>
                    <a:pt x="69" y="29"/>
                    <a:pt x="73" y="30"/>
                  </a:cubicBezTo>
                  <a:cubicBezTo>
                    <a:pt x="75" y="29"/>
                    <a:pt x="75" y="27"/>
                    <a:pt x="74" y="24"/>
                  </a:cubicBezTo>
                  <a:cubicBezTo>
                    <a:pt x="75" y="28"/>
                    <a:pt x="79" y="27"/>
                    <a:pt x="80" y="31"/>
                  </a:cubicBezTo>
                  <a:cubicBezTo>
                    <a:pt x="81" y="35"/>
                    <a:pt x="79" y="40"/>
                    <a:pt x="80" y="45"/>
                  </a:cubicBezTo>
                  <a:cubicBezTo>
                    <a:pt x="83" y="58"/>
                    <a:pt x="98" y="59"/>
                    <a:pt x="108" y="65"/>
                  </a:cubicBezTo>
                  <a:cubicBezTo>
                    <a:pt x="110" y="62"/>
                    <a:pt x="109" y="58"/>
                    <a:pt x="114" y="57"/>
                  </a:cubicBezTo>
                  <a:cubicBezTo>
                    <a:pt x="119" y="54"/>
                    <a:pt x="123" y="57"/>
                    <a:pt x="127" y="60"/>
                  </a:cubicBezTo>
                  <a:cubicBezTo>
                    <a:pt x="130" y="61"/>
                    <a:pt x="134" y="63"/>
                    <a:pt x="134" y="67"/>
                  </a:cubicBezTo>
                  <a:cubicBezTo>
                    <a:pt x="134" y="70"/>
                    <a:pt x="129" y="70"/>
                    <a:pt x="128" y="73"/>
                  </a:cubicBezTo>
                  <a:cubicBezTo>
                    <a:pt x="131" y="74"/>
                    <a:pt x="136" y="73"/>
                    <a:pt x="137" y="77"/>
                  </a:cubicBezTo>
                  <a:cubicBezTo>
                    <a:pt x="138" y="79"/>
                    <a:pt x="140" y="79"/>
                    <a:pt x="142" y="80"/>
                  </a:cubicBezTo>
                  <a:cubicBezTo>
                    <a:pt x="151" y="85"/>
                    <a:pt x="147" y="86"/>
                    <a:pt x="143" y="92"/>
                  </a:cubicBezTo>
                  <a:cubicBezTo>
                    <a:pt x="149" y="94"/>
                    <a:pt x="138" y="101"/>
                    <a:pt x="133" y="100"/>
                  </a:cubicBezTo>
                  <a:cubicBezTo>
                    <a:pt x="132" y="100"/>
                    <a:pt x="122" y="97"/>
                    <a:pt x="121" y="99"/>
                  </a:cubicBezTo>
                  <a:cubicBezTo>
                    <a:pt x="120" y="101"/>
                    <a:pt x="125" y="105"/>
                    <a:pt x="124" y="108"/>
                  </a:cubicBezTo>
                  <a:cubicBezTo>
                    <a:pt x="121" y="109"/>
                    <a:pt x="117" y="112"/>
                    <a:pt x="122" y="114"/>
                  </a:cubicBezTo>
                  <a:cubicBezTo>
                    <a:pt x="130" y="116"/>
                    <a:pt x="139" y="124"/>
                    <a:pt x="146" y="129"/>
                  </a:cubicBezTo>
                  <a:cubicBezTo>
                    <a:pt x="149" y="131"/>
                    <a:pt x="162" y="131"/>
                    <a:pt x="162" y="136"/>
                  </a:cubicBezTo>
                  <a:cubicBezTo>
                    <a:pt x="161" y="140"/>
                    <a:pt x="159" y="141"/>
                    <a:pt x="162" y="144"/>
                  </a:cubicBezTo>
                  <a:cubicBezTo>
                    <a:pt x="164" y="147"/>
                    <a:pt x="169" y="151"/>
                    <a:pt x="172" y="151"/>
                  </a:cubicBezTo>
                  <a:cubicBezTo>
                    <a:pt x="175" y="151"/>
                    <a:pt x="176" y="156"/>
                    <a:pt x="177" y="159"/>
                  </a:cubicBezTo>
                  <a:cubicBezTo>
                    <a:pt x="180" y="163"/>
                    <a:pt x="183" y="167"/>
                    <a:pt x="187" y="171"/>
                  </a:cubicBezTo>
                  <a:cubicBezTo>
                    <a:pt x="189" y="173"/>
                    <a:pt x="197" y="184"/>
                    <a:pt x="200" y="183"/>
                  </a:cubicBezTo>
                  <a:cubicBezTo>
                    <a:pt x="203" y="182"/>
                    <a:pt x="206" y="192"/>
                    <a:pt x="209" y="194"/>
                  </a:cubicBezTo>
                  <a:cubicBezTo>
                    <a:pt x="213" y="195"/>
                    <a:pt x="211" y="203"/>
                    <a:pt x="214" y="206"/>
                  </a:cubicBezTo>
                  <a:cubicBezTo>
                    <a:pt x="214" y="207"/>
                    <a:pt x="216" y="211"/>
                    <a:pt x="218" y="211"/>
                  </a:cubicBezTo>
                  <a:cubicBezTo>
                    <a:pt x="219" y="211"/>
                    <a:pt x="221" y="209"/>
                    <a:pt x="223" y="210"/>
                  </a:cubicBezTo>
                  <a:cubicBezTo>
                    <a:pt x="226" y="212"/>
                    <a:pt x="225" y="216"/>
                    <a:pt x="229" y="217"/>
                  </a:cubicBezTo>
                  <a:cubicBezTo>
                    <a:pt x="233" y="218"/>
                    <a:pt x="238" y="224"/>
                    <a:pt x="242" y="225"/>
                  </a:cubicBezTo>
                  <a:cubicBezTo>
                    <a:pt x="241" y="229"/>
                    <a:pt x="236" y="230"/>
                    <a:pt x="235" y="234"/>
                  </a:cubicBezTo>
                  <a:cubicBezTo>
                    <a:pt x="234" y="238"/>
                    <a:pt x="244" y="243"/>
                    <a:pt x="246" y="246"/>
                  </a:cubicBezTo>
                  <a:cubicBezTo>
                    <a:pt x="248" y="250"/>
                    <a:pt x="253" y="250"/>
                    <a:pt x="251" y="256"/>
                  </a:cubicBezTo>
                  <a:cubicBezTo>
                    <a:pt x="250" y="258"/>
                    <a:pt x="248" y="260"/>
                    <a:pt x="248" y="262"/>
                  </a:cubicBezTo>
                  <a:cubicBezTo>
                    <a:pt x="248" y="264"/>
                    <a:pt x="250" y="265"/>
                    <a:pt x="250" y="268"/>
                  </a:cubicBezTo>
                  <a:cubicBezTo>
                    <a:pt x="250" y="274"/>
                    <a:pt x="248" y="275"/>
                    <a:pt x="243" y="276"/>
                  </a:cubicBezTo>
                  <a:cubicBezTo>
                    <a:pt x="238" y="278"/>
                    <a:pt x="237" y="284"/>
                    <a:pt x="231" y="284"/>
                  </a:cubicBezTo>
                  <a:cubicBezTo>
                    <a:pt x="225" y="284"/>
                    <a:pt x="224" y="276"/>
                    <a:pt x="220" y="275"/>
                  </a:cubicBezTo>
                  <a:cubicBezTo>
                    <a:pt x="217" y="275"/>
                    <a:pt x="219" y="278"/>
                    <a:pt x="217" y="279"/>
                  </a:cubicBezTo>
                  <a:cubicBezTo>
                    <a:pt x="215" y="280"/>
                    <a:pt x="214" y="280"/>
                    <a:pt x="212" y="280"/>
                  </a:cubicBezTo>
                  <a:cubicBezTo>
                    <a:pt x="210" y="281"/>
                    <a:pt x="204" y="284"/>
                    <a:pt x="205" y="286"/>
                  </a:cubicBezTo>
                  <a:cubicBezTo>
                    <a:pt x="207" y="290"/>
                    <a:pt x="212" y="293"/>
                    <a:pt x="208" y="297"/>
                  </a:cubicBezTo>
                  <a:cubicBezTo>
                    <a:pt x="204" y="302"/>
                    <a:pt x="195" y="289"/>
                    <a:pt x="188" y="291"/>
                  </a:cubicBezTo>
                  <a:cubicBezTo>
                    <a:pt x="184" y="293"/>
                    <a:pt x="178" y="286"/>
                    <a:pt x="182" y="283"/>
                  </a:cubicBezTo>
                  <a:cubicBezTo>
                    <a:pt x="185" y="281"/>
                    <a:pt x="190" y="279"/>
                    <a:pt x="189" y="274"/>
                  </a:cubicBezTo>
                  <a:cubicBezTo>
                    <a:pt x="189" y="270"/>
                    <a:pt x="191" y="265"/>
                    <a:pt x="190" y="261"/>
                  </a:cubicBezTo>
                  <a:cubicBezTo>
                    <a:pt x="189" y="259"/>
                    <a:pt x="185" y="259"/>
                    <a:pt x="185" y="256"/>
                  </a:cubicBezTo>
                  <a:cubicBezTo>
                    <a:pt x="185" y="254"/>
                    <a:pt x="187" y="252"/>
                    <a:pt x="188" y="250"/>
                  </a:cubicBezTo>
                  <a:cubicBezTo>
                    <a:pt x="187" y="250"/>
                    <a:pt x="186" y="250"/>
                    <a:pt x="185" y="249"/>
                  </a:cubicBezTo>
                  <a:cubicBezTo>
                    <a:pt x="185" y="246"/>
                    <a:pt x="192" y="242"/>
                    <a:pt x="187" y="237"/>
                  </a:cubicBezTo>
                  <a:cubicBezTo>
                    <a:pt x="185" y="234"/>
                    <a:pt x="174" y="231"/>
                    <a:pt x="181" y="227"/>
                  </a:cubicBezTo>
                  <a:cubicBezTo>
                    <a:pt x="170" y="222"/>
                    <a:pt x="158" y="215"/>
                    <a:pt x="157" y="202"/>
                  </a:cubicBezTo>
                  <a:cubicBezTo>
                    <a:pt x="155" y="191"/>
                    <a:pt x="159" y="177"/>
                    <a:pt x="148" y="171"/>
                  </a:cubicBezTo>
                  <a:cubicBezTo>
                    <a:pt x="137" y="164"/>
                    <a:pt x="134" y="149"/>
                    <a:pt x="121" y="146"/>
                  </a:cubicBezTo>
                  <a:cubicBezTo>
                    <a:pt x="120" y="146"/>
                    <a:pt x="98" y="140"/>
                    <a:pt x="106" y="148"/>
                  </a:cubicBezTo>
                  <a:cubicBezTo>
                    <a:pt x="101" y="148"/>
                    <a:pt x="102" y="156"/>
                    <a:pt x="100" y="158"/>
                  </a:cubicBezTo>
                  <a:cubicBezTo>
                    <a:pt x="99" y="159"/>
                    <a:pt x="94" y="159"/>
                    <a:pt x="92" y="161"/>
                  </a:cubicBezTo>
                  <a:cubicBezTo>
                    <a:pt x="89" y="163"/>
                    <a:pt x="88" y="160"/>
                    <a:pt x="85" y="159"/>
                  </a:cubicBezTo>
                  <a:cubicBezTo>
                    <a:pt x="82" y="156"/>
                    <a:pt x="76" y="152"/>
                    <a:pt x="71" y="151"/>
                  </a:cubicBezTo>
                  <a:cubicBezTo>
                    <a:pt x="67" y="149"/>
                    <a:pt x="67" y="158"/>
                    <a:pt x="62" y="155"/>
                  </a:cubicBezTo>
                  <a:cubicBezTo>
                    <a:pt x="61" y="163"/>
                    <a:pt x="52" y="169"/>
                    <a:pt x="47" y="174"/>
                  </a:cubicBezTo>
                  <a:cubicBezTo>
                    <a:pt x="45" y="177"/>
                    <a:pt x="42" y="175"/>
                    <a:pt x="40" y="173"/>
                  </a:cubicBezTo>
                  <a:cubicBezTo>
                    <a:pt x="37" y="170"/>
                    <a:pt x="39" y="165"/>
                    <a:pt x="40" y="162"/>
                  </a:cubicBezTo>
                  <a:cubicBezTo>
                    <a:pt x="42" y="158"/>
                    <a:pt x="43" y="155"/>
                    <a:pt x="42" y="150"/>
                  </a:cubicBezTo>
                  <a:cubicBezTo>
                    <a:pt x="42" y="148"/>
                    <a:pt x="39" y="143"/>
                    <a:pt x="39" y="140"/>
                  </a:cubicBezTo>
                  <a:cubicBezTo>
                    <a:pt x="40" y="139"/>
                    <a:pt x="41" y="137"/>
                    <a:pt x="42" y="136"/>
                  </a:cubicBezTo>
                  <a:cubicBezTo>
                    <a:pt x="43" y="134"/>
                    <a:pt x="42" y="134"/>
                    <a:pt x="42" y="131"/>
                  </a:cubicBezTo>
                  <a:cubicBezTo>
                    <a:pt x="42" y="126"/>
                    <a:pt x="44" y="123"/>
                    <a:pt x="41" y="117"/>
                  </a:cubicBezTo>
                  <a:cubicBezTo>
                    <a:pt x="37" y="110"/>
                    <a:pt x="41" y="99"/>
                    <a:pt x="29" y="102"/>
                  </a:cubicBezTo>
                  <a:cubicBezTo>
                    <a:pt x="28" y="102"/>
                    <a:pt x="26" y="103"/>
                    <a:pt x="26" y="104"/>
                  </a:cubicBezTo>
                  <a:cubicBezTo>
                    <a:pt x="25" y="107"/>
                    <a:pt x="24" y="104"/>
                    <a:pt x="22" y="105"/>
                  </a:cubicBezTo>
                  <a:cubicBezTo>
                    <a:pt x="18" y="106"/>
                    <a:pt x="16" y="104"/>
                    <a:pt x="14" y="100"/>
                  </a:cubicBezTo>
                  <a:cubicBezTo>
                    <a:pt x="11" y="94"/>
                    <a:pt x="18" y="88"/>
                    <a:pt x="15" y="83"/>
                  </a:cubicBezTo>
                  <a:cubicBezTo>
                    <a:pt x="14" y="82"/>
                    <a:pt x="10" y="76"/>
                    <a:pt x="8" y="75"/>
                  </a:cubicBezTo>
                  <a:cubicBezTo>
                    <a:pt x="4" y="74"/>
                    <a:pt x="4" y="78"/>
                    <a:pt x="0" y="79"/>
                  </a:cubicBezTo>
                  <a:cubicBezTo>
                    <a:pt x="0" y="78"/>
                    <a:pt x="0" y="77"/>
                    <a:pt x="0" y="76"/>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7" name="Freeform 663">
              <a:extLst>
                <a:ext uri="{FF2B5EF4-FFF2-40B4-BE49-F238E27FC236}">
                  <a16:creationId xmlns:a16="http://schemas.microsoft.com/office/drawing/2014/main" id="{9E61DDDF-2FA2-4507-A374-738BBCB84321}"/>
                </a:ext>
              </a:extLst>
            </p:cNvPr>
            <p:cNvSpPr>
              <a:spLocks/>
            </p:cNvSpPr>
            <p:nvPr/>
          </p:nvSpPr>
          <p:spPr bwMode="auto">
            <a:xfrm>
              <a:off x="10368407" y="2048420"/>
              <a:ext cx="311437" cy="395971"/>
            </a:xfrm>
            <a:custGeom>
              <a:avLst/>
              <a:gdLst>
                <a:gd name="T0" fmla="*/ 2 w 145"/>
                <a:gd name="T1" fmla="*/ 98 h 182"/>
                <a:gd name="T2" fmla="*/ 9 w 145"/>
                <a:gd name="T3" fmla="*/ 88 h 182"/>
                <a:gd name="T4" fmla="*/ 15 w 145"/>
                <a:gd name="T5" fmla="*/ 84 h 182"/>
                <a:gd name="T6" fmla="*/ 27 w 145"/>
                <a:gd name="T7" fmla="*/ 74 h 182"/>
                <a:gd name="T8" fmla="*/ 32 w 145"/>
                <a:gd name="T9" fmla="*/ 72 h 182"/>
                <a:gd name="T10" fmla="*/ 38 w 145"/>
                <a:gd name="T11" fmla="*/ 62 h 182"/>
                <a:gd name="T12" fmla="*/ 41 w 145"/>
                <a:gd name="T13" fmla="*/ 44 h 182"/>
                <a:gd name="T14" fmla="*/ 46 w 145"/>
                <a:gd name="T15" fmla="*/ 41 h 182"/>
                <a:gd name="T16" fmla="*/ 57 w 145"/>
                <a:gd name="T17" fmla="*/ 48 h 182"/>
                <a:gd name="T18" fmla="*/ 78 w 145"/>
                <a:gd name="T19" fmla="*/ 53 h 182"/>
                <a:gd name="T20" fmla="*/ 87 w 145"/>
                <a:gd name="T21" fmla="*/ 47 h 182"/>
                <a:gd name="T22" fmla="*/ 80 w 145"/>
                <a:gd name="T23" fmla="*/ 42 h 182"/>
                <a:gd name="T24" fmla="*/ 73 w 145"/>
                <a:gd name="T25" fmla="*/ 33 h 182"/>
                <a:gd name="T26" fmla="*/ 93 w 145"/>
                <a:gd name="T27" fmla="*/ 32 h 182"/>
                <a:gd name="T28" fmla="*/ 99 w 145"/>
                <a:gd name="T29" fmla="*/ 21 h 182"/>
                <a:gd name="T30" fmla="*/ 109 w 145"/>
                <a:gd name="T31" fmla="*/ 18 h 182"/>
                <a:gd name="T32" fmla="*/ 105 w 145"/>
                <a:gd name="T33" fmla="*/ 0 h 182"/>
                <a:gd name="T34" fmla="*/ 119 w 145"/>
                <a:gd name="T35" fmla="*/ 6 h 182"/>
                <a:gd name="T36" fmla="*/ 141 w 145"/>
                <a:gd name="T37" fmla="*/ 23 h 182"/>
                <a:gd name="T38" fmla="*/ 133 w 145"/>
                <a:gd name="T39" fmla="*/ 22 h 182"/>
                <a:gd name="T40" fmla="*/ 130 w 145"/>
                <a:gd name="T41" fmla="*/ 29 h 182"/>
                <a:gd name="T42" fmla="*/ 125 w 145"/>
                <a:gd name="T43" fmla="*/ 47 h 182"/>
                <a:gd name="T44" fmla="*/ 137 w 145"/>
                <a:gd name="T45" fmla="*/ 73 h 182"/>
                <a:gd name="T46" fmla="*/ 129 w 145"/>
                <a:gd name="T47" fmla="*/ 79 h 182"/>
                <a:gd name="T48" fmla="*/ 128 w 145"/>
                <a:gd name="T49" fmla="*/ 85 h 182"/>
                <a:gd name="T50" fmla="*/ 121 w 145"/>
                <a:gd name="T51" fmla="*/ 91 h 182"/>
                <a:gd name="T52" fmla="*/ 117 w 145"/>
                <a:gd name="T53" fmla="*/ 99 h 182"/>
                <a:gd name="T54" fmla="*/ 107 w 145"/>
                <a:gd name="T55" fmla="*/ 102 h 182"/>
                <a:gd name="T56" fmla="*/ 101 w 145"/>
                <a:gd name="T57" fmla="*/ 107 h 182"/>
                <a:gd name="T58" fmla="*/ 99 w 145"/>
                <a:gd name="T59" fmla="*/ 114 h 182"/>
                <a:gd name="T60" fmla="*/ 103 w 145"/>
                <a:gd name="T61" fmla="*/ 124 h 182"/>
                <a:gd name="T62" fmla="*/ 101 w 145"/>
                <a:gd name="T63" fmla="*/ 126 h 182"/>
                <a:gd name="T64" fmla="*/ 112 w 145"/>
                <a:gd name="T65" fmla="*/ 132 h 182"/>
                <a:gd name="T66" fmla="*/ 139 w 145"/>
                <a:gd name="T67" fmla="*/ 154 h 182"/>
                <a:gd name="T68" fmla="*/ 106 w 145"/>
                <a:gd name="T69" fmla="*/ 164 h 182"/>
                <a:gd name="T70" fmla="*/ 100 w 145"/>
                <a:gd name="T71" fmla="*/ 177 h 182"/>
                <a:gd name="T72" fmla="*/ 90 w 145"/>
                <a:gd name="T73" fmla="*/ 179 h 182"/>
                <a:gd name="T74" fmla="*/ 80 w 145"/>
                <a:gd name="T75" fmla="*/ 175 h 182"/>
                <a:gd name="T76" fmla="*/ 69 w 145"/>
                <a:gd name="T77" fmla="*/ 170 h 182"/>
                <a:gd name="T78" fmla="*/ 75 w 145"/>
                <a:gd name="T79" fmla="*/ 173 h 182"/>
                <a:gd name="T80" fmla="*/ 68 w 145"/>
                <a:gd name="T81" fmla="*/ 182 h 182"/>
                <a:gd name="T82" fmla="*/ 70 w 145"/>
                <a:gd name="T83" fmla="*/ 177 h 182"/>
                <a:gd name="T84" fmla="*/ 65 w 145"/>
                <a:gd name="T85" fmla="*/ 177 h 182"/>
                <a:gd name="T86" fmla="*/ 53 w 145"/>
                <a:gd name="T87" fmla="*/ 172 h 182"/>
                <a:gd name="T88" fmla="*/ 59 w 145"/>
                <a:gd name="T89" fmla="*/ 169 h 182"/>
                <a:gd name="T90" fmla="*/ 43 w 145"/>
                <a:gd name="T91" fmla="*/ 167 h 182"/>
                <a:gd name="T92" fmla="*/ 48 w 145"/>
                <a:gd name="T93" fmla="*/ 164 h 182"/>
                <a:gd name="T94" fmla="*/ 44 w 145"/>
                <a:gd name="T95" fmla="*/ 150 h 182"/>
                <a:gd name="T96" fmla="*/ 51 w 145"/>
                <a:gd name="T97" fmla="*/ 147 h 182"/>
                <a:gd name="T98" fmla="*/ 62 w 145"/>
                <a:gd name="T99" fmla="*/ 149 h 182"/>
                <a:gd name="T100" fmla="*/ 44 w 145"/>
                <a:gd name="T101" fmla="*/ 139 h 182"/>
                <a:gd name="T102" fmla="*/ 45 w 145"/>
                <a:gd name="T103" fmla="*/ 125 h 182"/>
                <a:gd name="T104" fmla="*/ 41 w 145"/>
                <a:gd name="T105" fmla="*/ 116 h 182"/>
                <a:gd name="T106" fmla="*/ 19 w 145"/>
                <a:gd name="T107" fmla="*/ 110 h 182"/>
                <a:gd name="T108" fmla="*/ 18 w 145"/>
                <a:gd name="T109" fmla="*/ 115 h 182"/>
                <a:gd name="T110" fmla="*/ 10 w 145"/>
                <a:gd name="T111" fmla="*/ 108 h 182"/>
                <a:gd name="T112" fmla="*/ 6 w 145"/>
                <a:gd name="T113" fmla="*/ 101 h 182"/>
                <a:gd name="T114" fmla="*/ 2 w 145"/>
                <a:gd name="T11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5" h="182">
                  <a:moveTo>
                    <a:pt x="2" y="98"/>
                  </a:moveTo>
                  <a:cubicBezTo>
                    <a:pt x="4" y="94"/>
                    <a:pt x="7" y="91"/>
                    <a:pt x="9" y="88"/>
                  </a:cubicBezTo>
                  <a:cubicBezTo>
                    <a:pt x="10" y="86"/>
                    <a:pt x="14" y="87"/>
                    <a:pt x="15" y="84"/>
                  </a:cubicBezTo>
                  <a:cubicBezTo>
                    <a:pt x="16" y="79"/>
                    <a:pt x="27" y="79"/>
                    <a:pt x="27" y="74"/>
                  </a:cubicBezTo>
                  <a:cubicBezTo>
                    <a:pt x="27" y="71"/>
                    <a:pt x="30" y="72"/>
                    <a:pt x="32" y="72"/>
                  </a:cubicBezTo>
                  <a:cubicBezTo>
                    <a:pt x="35" y="71"/>
                    <a:pt x="35" y="64"/>
                    <a:pt x="38" y="62"/>
                  </a:cubicBezTo>
                  <a:cubicBezTo>
                    <a:pt x="43" y="57"/>
                    <a:pt x="36" y="46"/>
                    <a:pt x="41" y="44"/>
                  </a:cubicBezTo>
                  <a:cubicBezTo>
                    <a:pt x="43" y="43"/>
                    <a:pt x="44" y="40"/>
                    <a:pt x="46" y="41"/>
                  </a:cubicBezTo>
                  <a:cubicBezTo>
                    <a:pt x="50" y="43"/>
                    <a:pt x="53" y="46"/>
                    <a:pt x="57" y="48"/>
                  </a:cubicBezTo>
                  <a:cubicBezTo>
                    <a:pt x="63" y="52"/>
                    <a:pt x="71" y="53"/>
                    <a:pt x="78" y="53"/>
                  </a:cubicBezTo>
                  <a:cubicBezTo>
                    <a:pt x="82" y="53"/>
                    <a:pt x="90" y="54"/>
                    <a:pt x="87" y="47"/>
                  </a:cubicBezTo>
                  <a:cubicBezTo>
                    <a:pt x="86" y="45"/>
                    <a:pt x="82" y="44"/>
                    <a:pt x="80" y="42"/>
                  </a:cubicBezTo>
                  <a:cubicBezTo>
                    <a:pt x="77" y="40"/>
                    <a:pt x="75" y="36"/>
                    <a:pt x="73" y="33"/>
                  </a:cubicBezTo>
                  <a:cubicBezTo>
                    <a:pt x="79" y="32"/>
                    <a:pt x="87" y="32"/>
                    <a:pt x="93" y="32"/>
                  </a:cubicBezTo>
                  <a:cubicBezTo>
                    <a:pt x="102" y="31"/>
                    <a:pt x="97" y="25"/>
                    <a:pt x="99" y="21"/>
                  </a:cubicBezTo>
                  <a:cubicBezTo>
                    <a:pt x="100" y="17"/>
                    <a:pt x="106" y="20"/>
                    <a:pt x="109" y="18"/>
                  </a:cubicBezTo>
                  <a:cubicBezTo>
                    <a:pt x="113" y="17"/>
                    <a:pt x="106" y="3"/>
                    <a:pt x="105" y="0"/>
                  </a:cubicBezTo>
                  <a:cubicBezTo>
                    <a:pt x="111" y="0"/>
                    <a:pt x="116" y="1"/>
                    <a:pt x="119" y="6"/>
                  </a:cubicBezTo>
                  <a:cubicBezTo>
                    <a:pt x="123" y="14"/>
                    <a:pt x="135" y="16"/>
                    <a:pt x="141" y="23"/>
                  </a:cubicBezTo>
                  <a:cubicBezTo>
                    <a:pt x="138" y="25"/>
                    <a:pt x="136" y="22"/>
                    <a:pt x="133" y="22"/>
                  </a:cubicBezTo>
                  <a:cubicBezTo>
                    <a:pt x="132" y="23"/>
                    <a:pt x="131" y="27"/>
                    <a:pt x="130" y="29"/>
                  </a:cubicBezTo>
                  <a:cubicBezTo>
                    <a:pt x="128" y="33"/>
                    <a:pt x="124" y="41"/>
                    <a:pt x="125" y="47"/>
                  </a:cubicBezTo>
                  <a:cubicBezTo>
                    <a:pt x="126" y="50"/>
                    <a:pt x="145" y="69"/>
                    <a:pt x="137" y="73"/>
                  </a:cubicBezTo>
                  <a:cubicBezTo>
                    <a:pt x="134" y="75"/>
                    <a:pt x="130" y="76"/>
                    <a:pt x="129" y="79"/>
                  </a:cubicBezTo>
                  <a:cubicBezTo>
                    <a:pt x="128" y="81"/>
                    <a:pt x="130" y="84"/>
                    <a:pt x="128" y="85"/>
                  </a:cubicBezTo>
                  <a:cubicBezTo>
                    <a:pt x="126" y="88"/>
                    <a:pt x="123" y="88"/>
                    <a:pt x="121" y="91"/>
                  </a:cubicBezTo>
                  <a:cubicBezTo>
                    <a:pt x="120" y="94"/>
                    <a:pt x="119" y="97"/>
                    <a:pt x="117" y="99"/>
                  </a:cubicBezTo>
                  <a:cubicBezTo>
                    <a:pt x="114" y="101"/>
                    <a:pt x="110" y="100"/>
                    <a:pt x="107" y="102"/>
                  </a:cubicBezTo>
                  <a:cubicBezTo>
                    <a:pt x="105" y="103"/>
                    <a:pt x="103" y="105"/>
                    <a:pt x="101" y="107"/>
                  </a:cubicBezTo>
                  <a:cubicBezTo>
                    <a:pt x="98" y="109"/>
                    <a:pt x="95" y="111"/>
                    <a:pt x="99" y="114"/>
                  </a:cubicBezTo>
                  <a:cubicBezTo>
                    <a:pt x="102" y="116"/>
                    <a:pt x="103" y="121"/>
                    <a:pt x="103" y="124"/>
                  </a:cubicBezTo>
                  <a:cubicBezTo>
                    <a:pt x="102" y="120"/>
                    <a:pt x="100" y="122"/>
                    <a:pt x="101" y="126"/>
                  </a:cubicBezTo>
                  <a:cubicBezTo>
                    <a:pt x="101" y="132"/>
                    <a:pt x="108" y="129"/>
                    <a:pt x="112" y="132"/>
                  </a:cubicBezTo>
                  <a:cubicBezTo>
                    <a:pt x="119" y="136"/>
                    <a:pt x="140" y="145"/>
                    <a:pt x="139" y="154"/>
                  </a:cubicBezTo>
                  <a:cubicBezTo>
                    <a:pt x="138" y="167"/>
                    <a:pt x="112" y="153"/>
                    <a:pt x="106" y="164"/>
                  </a:cubicBezTo>
                  <a:cubicBezTo>
                    <a:pt x="104" y="167"/>
                    <a:pt x="104" y="178"/>
                    <a:pt x="100" y="177"/>
                  </a:cubicBezTo>
                  <a:cubicBezTo>
                    <a:pt x="98" y="177"/>
                    <a:pt x="85" y="172"/>
                    <a:pt x="90" y="179"/>
                  </a:cubicBezTo>
                  <a:cubicBezTo>
                    <a:pt x="87" y="178"/>
                    <a:pt x="82" y="177"/>
                    <a:pt x="80" y="175"/>
                  </a:cubicBezTo>
                  <a:cubicBezTo>
                    <a:pt x="77" y="172"/>
                    <a:pt x="73" y="170"/>
                    <a:pt x="69" y="170"/>
                  </a:cubicBezTo>
                  <a:cubicBezTo>
                    <a:pt x="71" y="171"/>
                    <a:pt x="73" y="172"/>
                    <a:pt x="75" y="173"/>
                  </a:cubicBezTo>
                  <a:cubicBezTo>
                    <a:pt x="72" y="173"/>
                    <a:pt x="71" y="178"/>
                    <a:pt x="68" y="182"/>
                  </a:cubicBezTo>
                  <a:cubicBezTo>
                    <a:pt x="65" y="178"/>
                    <a:pt x="70" y="179"/>
                    <a:pt x="70" y="177"/>
                  </a:cubicBezTo>
                  <a:cubicBezTo>
                    <a:pt x="69" y="174"/>
                    <a:pt x="65" y="172"/>
                    <a:pt x="65" y="177"/>
                  </a:cubicBezTo>
                  <a:cubicBezTo>
                    <a:pt x="63" y="172"/>
                    <a:pt x="56" y="177"/>
                    <a:pt x="53" y="172"/>
                  </a:cubicBezTo>
                  <a:cubicBezTo>
                    <a:pt x="60" y="172"/>
                    <a:pt x="52" y="167"/>
                    <a:pt x="59" y="169"/>
                  </a:cubicBezTo>
                  <a:cubicBezTo>
                    <a:pt x="55" y="165"/>
                    <a:pt x="48" y="168"/>
                    <a:pt x="43" y="167"/>
                  </a:cubicBezTo>
                  <a:cubicBezTo>
                    <a:pt x="44" y="164"/>
                    <a:pt x="46" y="163"/>
                    <a:pt x="48" y="164"/>
                  </a:cubicBezTo>
                  <a:cubicBezTo>
                    <a:pt x="42" y="160"/>
                    <a:pt x="48" y="154"/>
                    <a:pt x="44" y="150"/>
                  </a:cubicBezTo>
                  <a:cubicBezTo>
                    <a:pt x="48" y="153"/>
                    <a:pt x="46" y="147"/>
                    <a:pt x="51" y="147"/>
                  </a:cubicBezTo>
                  <a:cubicBezTo>
                    <a:pt x="54" y="147"/>
                    <a:pt x="59" y="147"/>
                    <a:pt x="62" y="149"/>
                  </a:cubicBezTo>
                  <a:cubicBezTo>
                    <a:pt x="58" y="142"/>
                    <a:pt x="44" y="149"/>
                    <a:pt x="44" y="139"/>
                  </a:cubicBezTo>
                  <a:cubicBezTo>
                    <a:pt x="43" y="135"/>
                    <a:pt x="46" y="129"/>
                    <a:pt x="45" y="125"/>
                  </a:cubicBezTo>
                  <a:cubicBezTo>
                    <a:pt x="43" y="121"/>
                    <a:pt x="39" y="121"/>
                    <a:pt x="41" y="116"/>
                  </a:cubicBezTo>
                  <a:cubicBezTo>
                    <a:pt x="34" y="121"/>
                    <a:pt x="25" y="112"/>
                    <a:pt x="19" y="110"/>
                  </a:cubicBezTo>
                  <a:cubicBezTo>
                    <a:pt x="20" y="112"/>
                    <a:pt x="20" y="114"/>
                    <a:pt x="18" y="115"/>
                  </a:cubicBezTo>
                  <a:cubicBezTo>
                    <a:pt x="17" y="112"/>
                    <a:pt x="14" y="110"/>
                    <a:pt x="10" y="108"/>
                  </a:cubicBezTo>
                  <a:cubicBezTo>
                    <a:pt x="8" y="108"/>
                    <a:pt x="0" y="101"/>
                    <a:pt x="6" y="101"/>
                  </a:cubicBezTo>
                  <a:cubicBezTo>
                    <a:pt x="5" y="100"/>
                    <a:pt x="4" y="99"/>
                    <a:pt x="2" y="98"/>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664">
              <a:extLst>
                <a:ext uri="{FF2B5EF4-FFF2-40B4-BE49-F238E27FC236}">
                  <a16:creationId xmlns:a16="http://schemas.microsoft.com/office/drawing/2014/main" id="{5FE55F79-F066-400E-B96D-809518F7DD17}"/>
                </a:ext>
              </a:extLst>
            </p:cNvPr>
            <p:cNvSpPr>
              <a:spLocks/>
            </p:cNvSpPr>
            <p:nvPr/>
          </p:nvSpPr>
          <p:spPr bwMode="auto">
            <a:xfrm>
              <a:off x="10368407" y="2048420"/>
              <a:ext cx="311437" cy="395971"/>
            </a:xfrm>
            <a:custGeom>
              <a:avLst/>
              <a:gdLst>
                <a:gd name="T0" fmla="*/ 2 w 145"/>
                <a:gd name="T1" fmla="*/ 98 h 182"/>
                <a:gd name="T2" fmla="*/ 9 w 145"/>
                <a:gd name="T3" fmla="*/ 88 h 182"/>
                <a:gd name="T4" fmla="*/ 15 w 145"/>
                <a:gd name="T5" fmla="*/ 84 h 182"/>
                <a:gd name="T6" fmla="*/ 27 w 145"/>
                <a:gd name="T7" fmla="*/ 74 h 182"/>
                <a:gd name="T8" fmla="*/ 32 w 145"/>
                <a:gd name="T9" fmla="*/ 72 h 182"/>
                <a:gd name="T10" fmla="*/ 38 w 145"/>
                <a:gd name="T11" fmla="*/ 62 h 182"/>
                <a:gd name="T12" fmla="*/ 41 w 145"/>
                <a:gd name="T13" fmla="*/ 44 h 182"/>
                <a:gd name="T14" fmla="*/ 46 w 145"/>
                <a:gd name="T15" fmla="*/ 41 h 182"/>
                <a:gd name="T16" fmla="*/ 57 w 145"/>
                <a:gd name="T17" fmla="*/ 48 h 182"/>
                <a:gd name="T18" fmla="*/ 78 w 145"/>
                <a:gd name="T19" fmla="*/ 53 h 182"/>
                <a:gd name="T20" fmla="*/ 87 w 145"/>
                <a:gd name="T21" fmla="*/ 47 h 182"/>
                <a:gd name="T22" fmla="*/ 80 w 145"/>
                <a:gd name="T23" fmla="*/ 42 h 182"/>
                <a:gd name="T24" fmla="*/ 73 w 145"/>
                <a:gd name="T25" fmla="*/ 33 h 182"/>
                <a:gd name="T26" fmla="*/ 93 w 145"/>
                <a:gd name="T27" fmla="*/ 32 h 182"/>
                <a:gd name="T28" fmla="*/ 99 w 145"/>
                <a:gd name="T29" fmla="*/ 21 h 182"/>
                <a:gd name="T30" fmla="*/ 109 w 145"/>
                <a:gd name="T31" fmla="*/ 18 h 182"/>
                <a:gd name="T32" fmla="*/ 105 w 145"/>
                <a:gd name="T33" fmla="*/ 0 h 182"/>
                <a:gd name="T34" fmla="*/ 119 w 145"/>
                <a:gd name="T35" fmla="*/ 6 h 182"/>
                <a:gd name="T36" fmla="*/ 141 w 145"/>
                <a:gd name="T37" fmla="*/ 23 h 182"/>
                <a:gd name="T38" fmla="*/ 133 w 145"/>
                <a:gd name="T39" fmla="*/ 22 h 182"/>
                <a:gd name="T40" fmla="*/ 130 w 145"/>
                <a:gd name="T41" fmla="*/ 29 h 182"/>
                <a:gd name="T42" fmla="*/ 125 w 145"/>
                <a:gd name="T43" fmla="*/ 47 h 182"/>
                <a:gd name="T44" fmla="*/ 137 w 145"/>
                <a:gd name="T45" fmla="*/ 73 h 182"/>
                <a:gd name="T46" fmla="*/ 129 w 145"/>
                <a:gd name="T47" fmla="*/ 79 h 182"/>
                <a:gd name="T48" fmla="*/ 128 w 145"/>
                <a:gd name="T49" fmla="*/ 85 h 182"/>
                <a:gd name="T50" fmla="*/ 121 w 145"/>
                <a:gd name="T51" fmla="*/ 91 h 182"/>
                <a:gd name="T52" fmla="*/ 117 w 145"/>
                <a:gd name="T53" fmla="*/ 99 h 182"/>
                <a:gd name="T54" fmla="*/ 107 w 145"/>
                <a:gd name="T55" fmla="*/ 102 h 182"/>
                <a:gd name="T56" fmla="*/ 101 w 145"/>
                <a:gd name="T57" fmla="*/ 107 h 182"/>
                <a:gd name="T58" fmla="*/ 99 w 145"/>
                <a:gd name="T59" fmla="*/ 114 h 182"/>
                <a:gd name="T60" fmla="*/ 103 w 145"/>
                <a:gd name="T61" fmla="*/ 124 h 182"/>
                <a:gd name="T62" fmla="*/ 101 w 145"/>
                <a:gd name="T63" fmla="*/ 126 h 182"/>
                <a:gd name="T64" fmla="*/ 112 w 145"/>
                <a:gd name="T65" fmla="*/ 132 h 182"/>
                <a:gd name="T66" fmla="*/ 139 w 145"/>
                <a:gd name="T67" fmla="*/ 154 h 182"/>
                <a:gd name="T68" fmla="*/ 106 w 145"/>
                <a:gd name="T69" fmla="*/ 164 h 182"/>
                <a:gd name="T70" fmla="*/ 100 w 145"/>
                <a:gd name="T71" fmla="*/ 177 h 182"/>
                <a:gd name="T72" fmla="*/ 90 w 145"/>
                <a:gd name="T73" fmla="*/ 179 h 182"/>
                <a:gd name="T74" fmla="*/ 80 w 145"/>
                <a:gd name="T75" fmla="*/ 175 h 182"/>
                <a:gd name="T76" fmla="*/ 69 w 145"/>
                <a:gd name="T77" fmla="*/ 170 h 182"/>
                <a:gd name="T78" fmla="*/ 75 w 145"/>
                <a:gd name="T79" fmla="*/ 173 h 182"/>
                <a:gd name="T80" fmla="*/ 68 w 145"/>
                <a:gd name="T81" fmla="*/ 182 h 182"/>
                <a:gd name="T82" fmla="*/ 70 w 145"/>
                <a:gd name="T83" fmla="*/ 177 h 182"/>
                <a:gd name="T84" fmla="*/ 65 w 145"/>
                <a:gd name="T85" fmla="*/ 177 h 182"/>
                <a:gd name="T86" fmla="*/ 53 w 145"/>
                <a:gd name="T87" fmla="*/ 172 h 182"/>
                <a:gd name="T88" fmla="*/ 59 w 145"/>
                <a:gd name="T89" fmla="*/ 169 h 182"/>
                <a:gd name="T90" fmla="*/ 43 w 145"/>
                <a:gd name="T91" fmla="*/ 167 h 182"/>
                <a:gd name="T92" fmla="*/ 48 w 145"/>
                <a:gd name="T93" fmla="*/ 164 h 182"/>
                <a:gd name="T94" fmla="*/ 44 w 145"/>
                <a:gd name="T95" fmla="*/ 150 h 182"/>
                <a:gd name="T96" fmla="*/ 51 w 145"/>
                <a:gd name="T97" fmla="*/ 147 h 182"/>
                <a:gd name="T98" fmla="*/ 62 w 145"/>
                <a:gd name="T99" fmla="*/ 149 h 182"/>
                <a:gd name="T100" fmla="*/ 44 w 145"/>
                <a:gd name="T101" fmla="*/ 139 h 182"/>
                <a:gd name="T102" fmla="*/ 45 w 145"/>
                <a:gd name="T103" fmla="*/ 125 h 182"/>
                <a:gd name="T104" fmla="*/ 41 w 145"/>
                <a:gd name="T105" fmla="*/ 116 h 182"/>
                <a:gd name="T106" fmla="*/ 19 w 145"/>
                <a:gd name="T107" fmla="*/ 110 h 182"/>
                <a:gd name="T108" fmla="*/ 18 w 145"/>
                <a:gd name="T109" fmla="*/ 115 h 182"/>
                <a:gd name="T110" fmla="*/ 10 w 145"/>
                <a:gd name="T111" fmla="*/ 108 h 182"/>
                <a:gd name="T112" fmla="*/ 6 w 145"/>
                <a:gd name="T113" fmla="*/ 101 h 182"/>
                <a:gd name="T114" fmla="*/ 2 w 145"/>
                <a:gd name="T11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5" h="182">
                  <a:moveTo>
                    <a:pt x="2" y="98"/>
                  </a:moveTo>
                  <a:cubicBezTo>
                    <a:pt x="4" y="94"/>
                    <a:pt x="7" y="91"/>
                    <a:pt x="9" y="88"/>
                  </a:cubicBezTo>
                  <a:cubicBezTo>
                    <a:pt x="10" y="86"/>
                    <a:pt x="14" y="87"/>
                    <a:pt x="15" y="84"/>
                  </a:cubicBezTo>
                  <a:cubicBezTo>
                    <a:pt x="16" y="79"/>
                    <a:pt x="27" y="79"/>
                    <a:pt x="27" y="74"/>
                  </a:cubicBezTo>
                  <a:cubicBezTo>
                    <a:pt x="27" y="71"/>
                    <a:pt x="30" y="72"/>
                    <a:pt x="32" y="72"/>
                  </a:cubicBezTo>
                  <a:cubicBezTo>
                    <a:pt x="35" y="71"/>
                    <a:pt x="35" y="64"/>
                    <a:pt x="38" y="62"/>
                  </a:cubicBezTo>
                  <a:cubicBezTo>
                    <a:pt x="43" y="57"/>
                    <a:pt x="36" y="46"/>
                    <a:pt x="41" y="44"/>
                  </a:cubicBezTo>
                  <a:cubicBezTo>
                    <a:pt x="43" y="43"/>
                    <a:pt x="44" y="40"/>
                    <a:pt x="46" y="41"/>
                  </a:cubicBezTo>
                  <a:cubicBezTo>
                    <a:pt x="50" y="43"/>
                    <a:pt x="53" y="46"/>
                    <a:pt x="57" y="48"/>
                  </a:cubicBezTo>
                  <a:cubicBezTo>
                    <a:pt x="63" y="52"/>
                    <a:pt x="71" y="53"/>
                    <a:pt x="78" y="53"/>
                  </a:cubicBezTo>
                  <a:cubicBezTo>
                    <a:pt x="82" y="53"/>
                    <a:pt x="90" y="54"/>
                    <a:pt x="87" y="47"/>
                  </a:cubicBezTo>
                  <a:cubicBezTo>
                    <a:pt x="86" y="45"/>
                    <a:pt x="82" y="44"/>
                    <a:pt x="80" y="42"/>
                  </a:cubicBezTo>
                  <a:cubicBezTo>
                    <a:pt x="77" y="40"/>
                    <a:pt x="75" y="36"/>
                    <a:pt x="73" y="33"/>
                  </a:cubicBezTo>
                  <a:cubicBezTo>
                    <a:pt x="79" y="32"/>
                    <a:pt x="87" y="32"/>
                    <a:pt x="93" y="32"/>
                  </a:cubicBezTo>
                  <a:cubicBezTo>
                    <a:pt x="102" y="31"/>
                    <a:pt x="97" y="25"/>
                    <a:pt x="99" y="21"/>
                  </a:cubicBezTo>
                  <a:cubicBezTo>
                    <a:pt x="100" y="17"/>
                    <a:pt x="106" y="20"/>
                    <a:pt x="109" y="18"/>
                  </a:cubicBezTo>
                  <a:cubicBezTo>
                    <a:pt x="113" y="17"/>
                    <a:pt x="106" y="3"/>
                    <a:pt x="105" y="0"/>
                  </a:cubicBezTo>
                  <a:cubicBezTo>
                    <a:pt x="111" y="0"/>
                    <a:pt x="116" y="1"/>
                    <a:pt x="119" y="6"/>
                  </a:cubicBezTo>
                  <a:cubicBezTo>
                    <a:pt x="123" y="14"/>
                    <a:pt x="135" y="16"/>
                    <a:pt x="141" y="23"/>
                  </a:cubicBezTo>
                  <a:cubicBezTo>
                    <a:pt x="138" y="25"/>
                    <a:pt x="136" y="22"/>
                    <a:pt x="133" y="22"/>
                  </a:cubicBezTo>
                  <a:cubicBezTo>
                    <a:pt x="132" y="23"/>
                    <a:pt x="131" y="27"/>
                    <a:pt x="130" y="29"/>
                  </a:cubicBezTo>
                  <a:cubicBezTo>
                    <a:pt x="128" y="33"/>
                    <a:pt x="124" y="41"/>
                    <a:pt x="125" y="47"/>
                  </a:cubicBezTo>
                  <a:cubicBezTo>
                    <a:pt x="126" y="50"/>
                    <a:pt x="145" y="69"/>
                    <a:pt x="137" y="73"/>
                  </a:cubicBezTo>
                  <a:cubicBezTo>
                    <a:pt x="134" y="75"/>
                    <a:pt x="130" y="76"/>
                    <a:pt x="129" y="79"/>
                  </a:cubicBezTo>
                  <a:cubicBezTo>
                    <a:pt x="128" y="81"/>
                    <a:pt x="130" y="84"/>
                    <a:pt x="128" y="85"/>
                  </a:cubicBezTo>
                  <a:cubicBezTo>
                    <a:pt x="126" y="88"/>
                    <a:pt x="123" y="88"/>
                    <a:pt x="121" y="91"/>
                  </a:cubicBezTo>
                  <a:cubicBezTo>
                    <a:pt x="120" y="94"/>
                    <a:pt x="119" y="97"/>
                    <a:pt x="117" y="99"/>
                  </a:cubicBezTo>
                  <a:cubicBezTo>
                    <a:pt x="114" y="101"/>
                    <a:pt x="110" y="100"/>
                    <a:pt x="107" y="102"/>
                  </a:cubicBezTo>
                  <a:cubicBezTo>
                    <a:pt x="105" y="103"/>
                    <a:pt x="103" y="105"/>
                    <a:pt x="101" y="107"/>
                  </a:cubicBezTo>
                  <a:cubicBezTo>
                    <a:pt x="98" y="109"/>
                    <a:pt x="95" y="111"/>
                    <a:pt x="99" y="114"/>
                  </a:cubicBezTo>
                  <a:cubicBezTo>
                    <a:pt x="102" y="116"/>
                    <a:pt x="103" y="121"/>
                    <a:pt x="103" y="124"/>
                  </a:cubicBezTo>
                  <a:cubicBezTo>
                    <a:pt x="102" y="120"/>
                    <a:pt x="100" y="122"/>
                    <a:pt x="101" y="126"/>
                  </a:cubicBezTo>
                  <a:cubicBezTo>
                    <a:pt x="101" y="132"/>
                    <a:pt x="108" y="129"/>
                    <a:pt x="112" y="132"/>
                  </a:cubicBezTo>
                  <a:cubicBezTo>
                    <a:pt x="119" y="136"/>
                    <a:pt x="140" y="145"/>
                    <a:pt x="139" y="154"/>
                  </a:cubicBezTo>
                  <a:cubicBezTo>
                    <a:pt x="138" y="167"/>
                    <a:pt x="112" y="153"/>
                    <a:pt x="106" y="164"/>
                  </a:cubicBezTo>
                  <a:cubicBezTo>
                    <a:pt x="104" y="167"/>
                    <a:pt x="104" y="178"/>
                    <a:pt x="100" y="177"/>
                  </a:cubicBezTo>
                  <a:cubicBezTo>
                    <a:pt x="98" y="177"/>
                    <a:pt x="85" y="172"/>
                    <a:pt x="90" y="179"/>
                  </a:cubicBezTo>
                  <a:cubicBezTo>
                    <a:pt x="87" y="178"/>
                    <a:pt x="82" y="177"/>
                    <a:pt x="80" y="175"/>
                  </a:cubicBezTo>
                  <a:cubicBezTo>
                    <a:pt x="77" y="172"/>
                    <a:pt x="73" y="170"/>
                    <a:pt x="69" y="170"/>
                  </a:cubicBezTo>
                  <a:cubicBezTo>
                    <a:pt x="71" y="171"/>
                    <a:pt x="73" y="172"/>
                    <a:pt x="75" y="173"/>
                  </a:cubicBezTo>
                  <a:cubicBezTo>
                    <a:pt x="72" y="173"/>
                    <a:pt x="71" y="178"/>
                    <a:pt x="68" y="182"/>
                  </a:cubicBezTo>
                  <a:cubicBezTo>
                    <a:pt x="65" y="178"/>
                    <a:pt x="70" y="179"/>
                    <a:pt x="70" y="177"/>
                  </a:cubicBezTo>
                  <a:cubicBezTo>
                    <a:pt x="69" y="174"/>
                    <a:pt x="65" y="172"/>
                    <a:pt x="65" y="177"/>
                  </a:cubicBezTo>
                  <a:cubicBezTo>
                    <a:pt x="63" y="172"/>
                    <a:pt x="56" y="177"/>
                    <a:pt x="53" y="172"/>
                  </a:cubicBezTo>
                  <a:cubicBezTo>
                    <a:pt x="60" y="172"/>
                    <a:pt x="52" y="167"/>
                    <a:pt x="59" y="169"/>
                  </a:cubicBezTo>
                  <a:cubicBezTo>
                    <a:pt x="55" y="165"/>
                    <a:pt x="48" y="168"/>
                    <a:pt x="43" y="167"/>
                  </a:cubicBezTo>
                  <a:cubicBezTo>
                    <a:pt x="44" y="164"/>
                    <a:pt x="46" y="163"/>
                    <a:pt x="48" y="164"/>
                  </a:cubicBezTo>
                  <a:cubicBezTo>
                    <a:pt x="42" y="160"/>
                    <a:pt x="48" y="154"/>
                    <a:pt x="44" y="150"/>
                  </a:cubicBezTo>
                  <a:cubicBezTo>
                    <a:pt x="48" y="153"/>
                    <a:pt x="46" y="147"/>
                    <a:pt x="51" y="147"/>
                  </a:cubicBezTo>
                  <a:cubicBezTo>
                    <a:pt x="54" y="147"/>
                    <a:pt x="59" y="147"/>
                    <a:pt x="62" y="149"/>
                  </a:cubicBezTo>
                  <a:cubicBezTo>
                    <a:pt x="58" y="142"/>
                    <a:pt x="44" y="149"/>
                    <a:pt x="44" y="139"/>
                  </a:cubicBezTo>
                  <a:cubicBezTo>
                    <a:pt x="43" y="135"/>
                    <a:pt x="46" y="129"/>
                    <a:pt x="45" y="125"/>
                  </a:cubicBezTo>
                  <a:cubicBezTo>
                    <a:pt x="43" y="121"/>
                    <a:pt x="39" y="121"/>
                    <a:pt x="41" y="116"/>
                  </a:cubicBezTo>
                  <a:cubicBezTo>
                    <a:pt x="34" y="121"/>
                    <a:pt x="25" y="112"/>
                    <a:pt x="19" y="110"/>
                  </a:cubicBezTo>
                  <a:cubicBezTo>
                    <a:pt x="20" y="112"/>
                    <a:pt x="20" y="114"/>
                    <a:pt x="18" y="115"/>
                  </a:cubicBezTo>
                  <a:cubicBezTo>
                    <a:pt x="17" y="112"/>
                    <a:pt x="14" y="110"/>
                    <a:pt x="10" y="108"/>
                  </a:cubicBezTo>
                  <a:cubicBezTo>
                    <a:pt x="8" y="108"/>
                    <a:pt x="0" y="101"/>
                    <a:pt x="6" y="101"/>
                  </a:cubicBezTo>
                  <a:cubicBezTo>
                    <a:pt x="5" y="100"/>
                    <a:pt x="4" y="99"/>
                    <a:pt x="2" y="98"/>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9" name="Freeform 665">
              <a:extLst>
                <a:ext uri="{FF2B5EF4-FFF2-40B4-BE49-F238E27FC236}">
                  <a16:creationId xmlns:a16="http://schemas.microsoft.com/office/drawing/2014/main" id="{4D8CAB04-9E0F-486F-8FD5-E0B54CE4CDCD}"/>
                </a:ext>
              </a:extLst>
            </p:cNvPr>
            <p:cNvSpPr>
              <a:spLocks/>
            </p:cNvSpPr>
            <p:nvPr/>
          </p:nvSpPr>
          <p:spPr bwMode="auto">
            <a:xfrm>
              <a:off x="5954905" y="2061769"/>
              <a:ext cx="929862" cy="569484"/>
            </a:xfrm>
            <a:custGeom>
              <a:avLst/>
              <a:gdLst>
                <a:gd name="T0" fmla="*/ 57 w 429"/>
                <a:gd name="T1" fmla="*/ 22 h 263"/>
                <a:gd name="T2" fmla="*/ 112 w 429"/>
                <a:gd name="T3" fmla="*/ 51 h 263"/>
                <a:gd name="T4" fmla="*/ 132 w 429"/>
                <a:gd name="T5" fmla="*/ 46 h 263"/>
                <a:gd name="T6" fmla="*/ 149 w 429"/>
                <a:gd name="T7" fmla="*/ 14 h 263"/>
                <a:gd name="T8" fmla="*/ 154 w 429"/>
                <a:gd name="T9" fmla="*/ 6 h 263"/>
                <a:gd name="T10" fmla="*/ 171 w 429"/>
                <a:gd name="T11" fmla="*/ 5 h 263"/>
                <a:gd name="T12" fmla="*/ 189 w 429"/>
                <a:gd name="T13" fmla="*/ 16 h 263"/>
                <a:gd name="T14" fmla="*/ 209 w 429"/>
                <a:gd name="T15" fmla="*/ 24 h 263"/>
                <a:gd name="T16" fmla="*/ 214 w 429"/>
                <a:gd name="T17" fmla="*/ 37 h 263"/>
                <a:gd name="T18" fmla="*/ 235 w 429"/>
                <a:gd name="T19" fmla="*/ 53 h 263"/>
                <a:gd name="T20" fmla="*/ 256 w 429"/>
                <a:gd name="T21" fmla="*/ 51 h 263"/>
                <a:gd name="T22" fmla="*/ 284 w 429"/>
                <a:gd name="T23" fmla="*/ 79 h 263"/>
                <a:gd name="T24" fmla="*/ 320 w 429"/>
                <a:gd name="T25" fmla="*/ 112 h 263"/>
                <a:gd name="T26" fmla="*/ 378 w 429"/>
                <a:gd name="T27" fmla="*/ 145 h 263"/>
                <a:gd name="T28" fmla="*/ 426 w 429"/>
                <a:gd name="T29" fmla="*/ 165 h 263"/>
                <a:gd name="T30" fmla="*/ 428 w 429"/>
                <a:gd name="T31" fmla="*/ 184 h 263"/>
                <a:gd name="T32" fmla="*/ 402 w 429"/>
                <a:gd name="T33" fmla="*/ 186 h 263"/>
                <a:gd name="T34" fmla="*/ 384 w 429"/>
                <a:gd name="T35" fmla="*/ 192 h 263"/>
                <a:gd name="T36" fmla="*/ 380 w 429"/>
                <a:gd name="T37" fmla="*/ 217 h 263"/>
                <a:gd name="T38" fmla="*/ 341 w 429"/>
                <a:gd name="T39" fmla="*/ 238 h 263"/>
                <a:gd name="T40" fmla="*/ 339 w 429"/>
                <a:gd name="T41" fmla="*/ 255 h 263"/>
                <a:gd name="T42" fmla="*/ 311 w 429"/>
                <a:gd name="T43" fmla="*/ 253 h 263"/>
                <a:gd name="T44" fmla="*/ 291 w 429"/>
                <a:gd name="T45" fmla="*/ 247 h 263"/>
                <a:gd name="T46" fmla="*/ 286 w 429"/>
                <a:gd name="T47" fmla="*/ 237 h 263"/>
                <a:gd name="T48" fmla="*/ 281 w 429"/>
                <a:gd name="T49" fmla="*/ 215 h 263"/>
                <a:gd name="T50" fmla="*/ 258 w 429"/>
                <a:gd name="T51" fmla="*/ 211 h 263"/>
                <a:gd name="T52" fmla="*/ 227 w 429"/>
                <a:gd name="T53" fmla="*/ 189 h 263"/>
                <a:gd name="T54" fmla="*/ 196 w 429"/>
                <a:gd name="T55" fmla="*/ 176 h 263"/>
                <a:gd name="T56" fmla="*/ 162 w 429"/>
                <a:gd name="T57" fmla="*/ 163 h 263"/>
                <a:gd name="T58" fmla="*/ 133 w 429"/>
                <a:gd name="T59" fmla="*/ 162 h 263"/>
                <a:gd name="T60" fmla="*/ 93 w 429"/>
                <a:gd name="T61" fmla="*/ 173 h 263"/>
                <a:gd name="T62" fmla="*/ 85 w 429"/>
                <a:gd name="T63" fmla="*/ 185 h 263"/>
                <a:gd name="T64" fmla="*/ 63 w 429"/>
                <a:gd name="T65" fmla="*/ 172 h 263"/>
                <a:gd name="T66" fmla="*/ 59 w 429"/>
                <a:gd name="T67" fmla="*/ 132 h 263"/>
                <a:gd name="T68" fmla="*/ 46 w 429"/>
                <a:gd name="T69" fmla="*/ 120 h 263"/>
                <a:gd name="T70" fmla="*/ 38 w 429"/>
                <a:gd name="T71" fmla="*/ 106 h 263"/>
                <a:gd name="T72" fmla="*/ 44 w 429"/>
                <a:gd name="T73" fmla="*/ 107 h 263"/>
                <a:gd name="T74" fmla="*/ 24 w 429"/>
                <a:gd name="T75" fmla="*/ 94 h 263"/>
                <a:gd name="T76" fmla="*/ 17 w 429"/>
                <a:gd name="T77" fmla="*/ 87 h 263"/>
                <a:gd name="T78" fmla="*/ 18 w 429"/>
                <a:gd name="T79" fmla="*/ 61 h 263"/>
                <a:gd name="T80" fmla="*/ 8 w 429"/>
                <a:gd name="T81" fmla="*/ 4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9" h="263">
                  <a:moveTo>
                    <a:pt x="0" y="36"/>
                  </a:moveTo>
                  <a:cubicBezTo>
                    <a:pt x="14" y="16"/>
                    <a:pt x="36" y="12"/>
                    <a:pt x="57" y="22"/>
                  </a:cubicBezTo>
                  <a:cubicBezTo>
                    <a:pt x="67" y="27"/>
                    <a:pt x="72" y="35"/>
                    <a:pt x="79" y="43"/>
                  </a:cubicBezTo>
                  <a:cubicBezTo>
                    <a:pt x="89" y="54"/>
                    <a:pt x="99" y="50"/>
                    <a:pt x="112" y="51"/>
                  </a:cubicBezTo>
                  <a:cubicBezTo>
                    <a:pt x="118" y="51"/>
                    <a:pt x="124" y="51"/>
                    <a:pt x="130" y="52"/>
                  </a:cubicBezTo>
                  <a:cubicBezTo>
                    <a:pt x="137" y="53"/>
                    <a:pt x="133" y="48"/>
                    <a:pt x="132" y="46"/>
                  </a:cubicBezTo>
                  <a:cubicBezTo>
                    <a:pt x="127" y="35"/>
                    <a:pt x="125" y="31"/>
                    <a:pt x="134" y="23"/>
                  </a:cubicBezTo>
                  <a:cubicBezTo>
                    <a:pt x="139" y="17"/>
                    <a:pt x="149" y="25"/>
                    <a:pt x="149" y="14"/>
                  </a:cubicBezTo>
                  <a:cubicBezTo>
                    <a:pt x="149" y="4"/>
                    <a:pt x="162" y="16"/>
                    <a:pt x="166" y="17"/>
                  </a:cubicBezTo>
                  <a:cubicBezTo>
                    <a:pt x="164" y="15"/>
                    <a:pt x="154" y="6"/>
                    <a:pt x="154" y="6"/>
                  </a:cubicBezTo>
                  <a:cubicBezTo>
                    <a:pt x="153" y="3"/>
                    <a:pt x="164" y="6"/>
                    <a:pt x="164" y="4"/>
                  </a:cubicBezTo>
                  <a:cubicBezTo>
                    <a:pt x="165" y="0"/>
                    <a:pt x="169" y="3"/>
                    <a:pt x="171" y="5"/>
                  </a:cubicBezTo>
                  <a:cubicBezTo>
                    <a:pt x="175" y="8"/>
                    <a:pt x="179" y="8"/>
                    <a:pt x="182" y="9"/>
                  </a:cubicBezTo>
                  <a:cubicBezTo>
                    <a:pt x="186" y="11"/>
                    <a:pt x="186" y="15"/>
                    <a:pt x="189" y="16"/>
                  </a:cubicBezTo>
                  <a:cubicBezTo>
                    <a:pt x="193" y="17"/>
                    <a:pt x="197" y="16"/>
                    <a:pt x="200" y="16"/>
                  </a:cubicBezTo>
                  <a:cubicBezTo>
                    <a:pt x="205" y="16"/>
                    <a:pt x="208" y="19"/>
                    <a:pt x="209" y="24"/>
                  </a:cubicBezTo>
                  <a:cubicBezTo>
                    <a:pt x="210" y="30"/>
                    <a:pt x="215" y="29"/>
                    <a:pt x="217" y="34"/>
                  </a:cubicBezTo>
                  <a:cubicBezTo>
                    <a:pt x="214" y="34"/>
                    <a:pt x="213" y="34"/>
                    <a:pt x="214" y="37"/>
                  </a:cubicBezTo>
                  <a:cubicBezTo>
                    <a:pt x="217" y="40"/>
                    <a:pt x="216" y="40"/>
                    <a:pt x="216" y="44"/>
                  </a:cubicBezTo>
                  <a:cubicBezTo>
                    <a:pt x="215" y="51"/>
                    <a:pt x="231" y="53"/>
                    <a:pt x="235" y="53"/>
                  </a:cubicBezTo>
                  <a:cubicBezTo>
                    <a:pt x="240" y="52"/>
                    <a:pt x="244" y="54"/>
                    <a:pt x="249" y="55"/>
                  </a:cubicBezTo>
                  <a:cubicBezTo>
                    <a:pt x="255" y="56"/>
                    <a:pt x="252" y="51"/>
                    <a:pt x="256" y="51"/>
                  </a:cubicBezTo>
                  <a:cubicBezTo>
                    <a:pt x="267" y="51"/>
                    <a:pt x="272" y="62"/>
                    <a:pt x="276" y="70"/>
                  </a:cubicBezTo>
                  <a:cubicBezTo>
                    <a:pt x="278" y="74"/>
                    <a:pt x="281" y="76"/>
                    <a:pt x="284" y="79"/>
                  </a:cubicBezTo>
                  <a:cubicBezTo>
                    <a:pt x="289" y="83"/>
                    <a:pt x="290" y="88"/>
                    <a:pt x="292" y="93"/>
                  </a:cubicBezTo>
                  <a:cubicBezTo>
                    <a:pt x="297" y="102"/>
                    <a:pt x="311" y="107"/>
                    <a:pt x="320" y="112"/>
                  </a:cubicBezTo>
                  <a:cubicBezTo>
                    <a:pt x="330" y="118"/>
                    <a:pt x="339" y="127"/>
                    <a:pt x="350" y="130"/>
                  </a:cubicBezTo>
                  <a:cubicBezTo>
                    <a:pt x="360" y="133"/>
                    <a:pt x="370" y="140"/>
                    <a:pt x="378" y="145"/>
                  </a:cubicBezTo>
                  <a:cubicBezTo>
                    <a:pt x="386" y="151"/>
                    <a:pt x="392" y="157"/>
                    <a:pt x="402" y="156"/>
                  </a:cubicBezTo>
                  <a:cubicBezTo>
                    <a:pt x="408" y="155"/>
                    <a:pt x="422" y="160"/>
                    <a:pt x="426" y="165"/>
                  </a:cubicBezTo>
                  <a:cubicBezTo>
                    <a:pt x="428" y="167"/>
                    <a:pt x="425" y="169"/>
                    <a:pt x="425" y="172"/>
                  </a:cubicBezTo>
                  <a:cubicBezTo>
                    <a:pt x="425" y="176"/>
                    <a:pt x="428" y="180"/>
                    <a:pt x="428" y="184"/>
                  </a:cubicBezTo>
                  <a:cubicBezTo>
                    <a:pt x="429" y="192"/>
                    <a:pt x="409" y="182"/>
                    <a:pt x="406" y="180"/>
                  </a:cubicBezTo>
                  <a:cubicBezTo>
                    <a:pt x="403" y="178"/>
                    <a:pt x="402" y="185"/>
                    <a:pt x="402" y="186"/>
                  </a:cubicBezTo>
                  <a:cubicBezTo>
                    <a:pt x="402" y="191"/>
                    <a:pt x="399" y="191"/>
                    <a:pt x="395" y="191"/>
                  </a:cubicBezTo>
                  <a:cubicBezTo>
                    <a:pt x="391" y="191"/>
                    <a:pt x="387" y="191"/>
                    <a:pt x="384" y="192"/>
                  </a:cubicBezTo>
                  <a:cubicBezTo>
                    <a:pt x="379" y="195"/>
                    <a:pt x="382" y="199"/>
                    <a:pt x="381" y="203"/>
                  </a:cubicBezTo>
                  <a:cubicBezTo>
                    <a:pt x="380" y="209"/>
                    <a:pt x="379" y="211"/>
                    <a:pt x="380" y="217"/>
                  </a:cubicBezTo>
                  <a:cubicBezTo>
                    <a:pt x="380" y="222"/>
                    <a:pt x="376" y="224"/>
                    <a:pt x="372" y="226"/>
                  </a:cubicBezTo>
                  <a:cubicBezTo>
                    <a:pt x="362" y="231"/>
                    <a:pt x="353" y="240"/>
                    <a:pt x="341" y="238"/>
                  </a:cubicBezTo>
                  <a:cubicBezTo>
                    <a:pt x="342" y="240"/>
                    <a:pt x="343" y="242"/>
                    <a:pt x="345" y="244"/>
                  </a:cubicBezTo>
                  <a:cubicBezTo>
                    <a:pt x="342" y="246"/>
                    <a:pt x="343" y="252"/>
                    <a:pt x="339" y="255"/>
                  </a:cubicBezTo>
                  <a:cubicBezTo>
                    <a:pt x="334" y="258"/>
                    <a:pt x="324" y="258"/>
                    <a:pt x="322" y="263"/>
                  </a:cubicBezTo>
                  <a:cubicBezTo>
                    <a:pt x="320" y="258"/>
                    <a:pt x="317" y="254"/>
                    <a:pt x="311" y="253"/>
                  </a:cubicBezTo>
                  <a:cubicBezTo>
                    <a:pt x="304" y="252"/>
                    <a:pt x="301" y="252"/>
                    <a:pt x="294" y="249"/>
                  </a:cubicBezTo>
                  <a:cubicBezTo>
                    <a:pt x="292" y="248"/>
                    <a:pt x="294" y="245"/>
                    <a:pt x="291" y="247"/>
                  </a:cubicBezTo>
                  <a:cubicBezTo>
                    <a:pt x="288" y="248"/>
                    <a:pt x="288" y="245"/>
                    <a:pt x="288" y="243"/>
                  </a:cubicBezTo>
                  <a:cubicBezTo>
                    <a:pt x="287" y="241"/>
                    <a:pt x="287" y="239"/>
                    <a:pt x="286" y="237"/>
                  </a:cubicBezTo>
                  <a:cubicBezTo>
                    <a:pt x="284" y="232"/>
                    <a:pt x="283" y="238"/>
                    <a:pt x="284" y="231"/>
                  </a:cubicBezTo>
                  <a:cubicBezTo>
                    <a:pt x="285" y="227"/>
                    <a:pt x="282" y="219"/>
                    <a:pt x="281" y="215"/>
                  </a:cubicBezTo>
                  <a:cubicBezTo>
                    <a:pt x="280" y="210"/>
                    <a:pt x="276" y="210"/>
                    <a:pt x="272" y="210"/>
                  </a:cubicBezTo>
                  <a:cubicBezTo>
                    <a:pt x="268" y="210"/>
                    <a:pt x="263" y="212"/>
                    <a:pt x="258" y="211"/>
                  </a:cubicBezTo>
                  <a:cubicBezTo>
                    <a:pt x="253" y="209"/>
                    <a:pt x="250" y="202"/>
                    <a:pt x="245" y="198"/>
                  </a:cubicBezTo>
                  <a:cubicBezTo>
                    <a:pt x="240" y="194"/>
                    <a:pt x="232" y="195"/>
                    <a:pt x="227" y="189"/>
                  </a:cubicBezTo>
                  <a:cubicBezTo>
                    <a:pt x="224" y="184"/>
                    <a:pt x="222" y="181"/>
                    <a:pt x="215" y="178"/>
                  </a:cubicBezTo>
                  <a:cubicBezTo>
                    <a:pt x="208" y="176"/>
                    <a:pt x="203" y="177"/>
                    <a:pt x="196" y="176"/>
                  </a:cubicBezTo>
                  <a:cubicBezTo>
                    <a:pt x="190" y="176"/>
                    <a:pt x="186" y="171"/>
                    <a:pt x="180" y="169"/>
                  </a:cubicBezTo>
                  <a:cubicBezTo>
                    <a:pt x="175" y="168"/>
                    <a:pt x="165" y="169"/>
                    <a:pt x="162" y="163"/>
                  </a:cubicBezTo>
                  <a:cubicBezTo>
                    <a:pt x="160" y="158"/>
                    <a:pt x="158" y="156"/>
                    <a:pt x="153" y="157"/>
                  </a:cubicBezTo>
                  <a:cubicBezTo>
                    <a:pt x="150" y="157"/>
                    <a:pt x="127" y="152"/>
                    <a:pt x="133" y="162"/>
                  </a:cubicBezTo>
                  <a:cubicBezTo>
                    <a:pt x="126" y="163"/>
                    <a:pt x="119" y="159"/>
                    <a:pt x="112" y="161"/>
                  </a:cubicBezTo>
                  <a:cubicBezTo>
                    <a:pt x="104" y="162"/>
                    <a:pt x="98" y="168"/>
                    <a:pt x="93" y="173"/>
                  </a:cubicBezTo>
                  <a:cubicBezTo>
                    <a:pt x="90" y="176"/>
                    <a:pt x="93" y="179"/>
                    <a:pt x="90" y="182"/>
                  </a:cubicBezTo>
                  <a:cubicBezTo>
                    <a:pt x="89" y="184"/>
                    <a:pt x="87" y="185"/>
                    <a:pt x="85" y="185"/>
                  </a:cubicBezTo>
                  <a:cubicBezTo>
                    <a:pt x="80" y="187"/>
                    <a:pt x="73" y="189"/>
                    <a:pt x="69" y="186"/>
                  </a:cubicBezTo>
                  <a:cubicBezTo>
                    <a:pt x="65" y="183"/>
                    <a:pt x="64" y="176"/>
                    <a:pt x="63" y="172"/>
                  </a:cubicBezTo>
                  <a:cubicBezTo>
                    <a:pt x="61" y="164"/>
                    <a:pt x="62" y="156"/>
                    <a:pt x="60" y="148"/>
                  </a:cubicBezTo>
                  <a:cubicBezTo>
                    <a:pt x="59" y="143"/>
                    <a:pt x="63" y="136"/>
                    <a:pt x="59" y="132"/>
                  </a:cubicBezTo>
                  <a:cubicBezTo>
                    <a:pt x="57" y="130"/>
                    <a:pt x="51" y="128"/>
                    <a:pt x="52" y="124"/>
                  </a:cubicBezTo>
                  <a:cubicBezTo>
                    <a:pt x="52" y="130"/>
                    <a:pt x="48" y="123"/>
                    <a:pt x="46" y="120"/>
                  </a:cubicBezTo>
                  <a:cubicBezTo>
                    <a:pt x="43" y="118"/>
                    <a:pt x="38" y="114"/>
                    <a:pt x="36" y="120"/>
                  </a:cubicBezTo>
                  <a:cubicBezTo>
                    <a:pt x="33" y="116"/>
                    <a:pt x="33" y="109"/>
                    <a:pt x="38" y="106"/>
                  </a:cubicBezTo>
                  <a:cubicBezTo>
                    <a:pt x="32" y="112"/>
                    <a:pt x="46" y="110"/>
                    <a:pt x="48" y="111"/>
                  </a:cubicBezTo>
                  <a:cubicBezTo>
                    <a:pt x="46" y="111"/>
                    <a:pt x="44" y="107"/>
                    <a:pt x="44" y="107"/>
                  </a:cubicBezTo>
                  <a:cubicBezTo>
                    <a:pt x="41" y="108"/>
                    <a:pt x="42" y="102"/>
                    <a:pt x="41" y="100"/>
                  </a:cubicBezTo>
                  <a:cubicBezTo>
                    <a:pt x="41" y="92"/>
                    <a:pt x="29" y="97"/>
                    <a:pt x="24" y="94"/>
                  </a:cubicBezTo>
                  <a:cubicBezTo>
                    <a:pt x="27" y="100"/>
                    <a:pt x="21" y="96"/>
                    <a:pt x="20" y="94"/>
                  </a:cubicBezTo>
                  <a:cubicBezTo>
                    <a:pt x="18" y="92"/>
                    <a:pt x="17" y="89"/>
                    <a:pt x="17" y="87"/>
                  </a:cubicBezTo>
                  <a:cubicBezTo>
                    <a:pt x="17" y="81"/>
                    <a:pt x="18" y="75"/>
                    <a:pt x="18" y="70"/>
                  </a:cubicBezTo>
                  <a:cubicBezTo>
                    <a:pt x="18" y="67"/>
                    <a:pt x="19" y="64"/>
                    <a:pt x="18" y="61"/>
                  </a:cubicBezTo>
                  <a:cubicBezTo>
                    <a:pt x="17" y="58"/>
                    <a:pt x="15" y="56"/>
                    <a:pt x="14" y="53"/>
                  </a:cubicBezTo>
                  <a:cubicBezTo>
                    <a:pt x="13" y="49"/>
                    <a:pt x="11" y="48"/>
                    <a:pt x="8" y="46"/>
                  </a:cubicBezTo>
                  <a:cubicBezTo>
                    <a:pt x="5" y="43"/>
                    <a:pt x="4" y="38"/>
                    <a:pt x="0" y="36"/>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666">
              <a:extLst>
                <a:ext uri="{FF2B5EF4-FFF2-40B4-BE49-F238E27FC236}">
                  <a16:creationId xmlns:a16="http://schemas.microsoft.com/office/drawing/2014/main" id="{DBF77AAA-EA75-4848-9B2B-49CE1BA0C857}"/>
                </a:ext>
              </a:extLst>
            </p:cNvPr>
            <p:cNvSpPr>
              <a:spLocks/>
            </p:cNvSpPr>
            <p:nvPr/>
          </p:nvSpPr>
          <p:spPr bwMode="auto">
            <a:xfrm>
              <a:off x="5954905" y="2061769"/>
              <a:ext cx="929862" cy="569484"/>
            </a:xfrm>
            <a:custGeom>
              <a:avLst/>
              <a:gdLst>
                <a:gd name="T0" fmla="*/ 57 w 429"/>
                <a:gd name="T1" fmla="*/ 22 h 263"/>
                <a:gd name="T2" fmla="*/ 112 w 429"/>
                <a:gd name="T3" fmla="*/ 51 h 263"/>
                <a:gd name="T4" fmla="*/ 132 w 429"/>
                <a:gd name="T5" fmla="*/ 46 h 263"/>
                <a:gd name="T6" fmla="*/ 149 w 429"/>
                <a:gd name="T7" fmla="*/ 14 h 263"/>
                <a:gd name="T8" fmla="*/ 154 w 429"/>
                <a:gd name="T9" fmla="*/ 6 h 263"/>
                <a:gd name="T10" fmla="*/ 171 w 429"/>
                <a:gd name="T11" fmla="*/ 5 h 263"/>
                <a:gd name="T12" fmla="*/ 189 w 429"/>
                <a:gd name="T13" fmla="*/ 16 h 263"/>
                <a:gd name="T14" fmla="*/ 209 w 429"/>
                <a:gd name="T15" fmla="*/ 24 h 263"/>
                <a:gd name="T16" fmla="*/ 214 w 429"/>
                <a:gd name="T17" fmla="*/ 37 h 263"/>
                <a:gd name="T18" fmla="*/ 235 w 429"/>
                <a:gd name="T19" fmla="*/ 53 h 263"/>
                <a:gd name="T20" fmla="*/ 256 w 429"/>
                <a:gd name="T21" fmla="*/ 51 h 263"/>
                <a:gd name="T22" fmla="*/ 284 w 429"/>
                <a:gd name="T23" fmla="*/ 79 h 263"/>
                <a:gd name="T24" fmla="*/ 320 w 429"/>
                <a:gd name="T25" fmla="*/ 112 h 263"/>
                <a:gd name="T26" fmla="*/ 378 w 429"/>
                <a:gd name="T27" fmla="*/ 145 h 263"/>
                <a:gd name="T28" fmla="*/ 426 w 429"/>
                <a:gd name="T29" fmla="*/ 165 h 263"/>
                <a:gd name="T30" fmla="*/ 428 w 429"/>
                <a:gd name="T31" fmla="*/ 184 h 263"/>
                <a:gd name="T32" fmla="*/ 402 w 429"/>
                <a:gd name="T33" fmla="*/ 186 h 263"/>
                <a:gd name="T34" fmla="*/ 384 w 429"/>
                <a:gd name="T35" fmla="*/ 192 h 263"/>
                <a:gd name="T36" fmla="*/ 380 w 429"/>
                <a:gd name="T37" fmla="*/ 217 h 263"/>
                <a:gd name="T38" fmla="*/ 341 w 429"/>
                <a:gd name="T39" fmla="*/ 238 h 263"/>
                <a:gd name="T40" fmla="*/ 339 w 429"/>
                <a:gd name="T41" fmla="*/ 255 h 263"/>
                <a:gd name="T42" fmla="*/ 311 w 429"/>
                <a:gd name="T43" fmla="*/ 253 h 263"/>
                <a:gd name="T44" fmla="*/ 291 w 429"/>
                <a:gd name="T45" fmla="*/ 247 h 263"/>
                <a:gd name="T46" fmla="*/ 286 w 429"/>
                <a:gd name="T47" fmla="*/ 237 h 263"/>
                <a:gd name="T48" fmla="*/ 281 w 429"/>
                <a:gd name="T49" fmla="*/ 215 h 263"/>
                <a:gd name="T50" fmla="*/ 258 w 429"/>
                <a:gd name="T51" fmla="*/ 211 h 263"/>
                <a:gd name="T52" fmla="*/ 227 w 429"/>
                <a:gd name="T53" fmla="*/ 189 h 263"/>
                <a:gd name="T54" fmla="*/ 196 w 429"/>
                <a:gd name="T55" fmla="*/ 176 h 263"/>
                <a:gd name="T56" fmla="*/ 162 w 429"/>
                <a:gd name="T57" fmla="*/ 163 h 263"/>
                <a:gd name="T58" fmla="*/ 133 w 429"/>
                <a:gd name="T59" fmla="*/ 162 h 263"/>
                <a:gd name="T60" fmla="*/ 93 w 429"/>
                <a:gd name="T61" fmla="*/ 173 h 263"/>
                <a:gd name="T62" fmla="*/ 85 w 429"/>
                <a:gd name="T63" fmla="*/ 185 h 263"/>
                <a:gd name="T64" fmla="*/ 63 w 429"/>
                <a:gd name="T65" fmla="*/ 172 h 263"/>
                <a:gd name="T66" fmla="*/ 59 w 429"/>
                <a:gd name="T67" fmla="*/ 132 h 263"/>
                <a:gd name="T68" fmla="*/ 46 w 429"/>
                <a:gd name="T69" fmla="*/ 120 h 263"/>
                <a:gd name="T70" fmla="*/ 38 w 429"/>
                <a:gd name="T71" fmla="*/ 106 h 263"/>
                <a:gd name="T72" fmla="*/ 44 w 429"/>
                <a:gd name="T73" fmla="*/ 107 h 263"/>
                <a:gd name="T74" fmla="*/ 24 w 429"/>
                <a:gd name="T75" fmla="*/ 94 h 263"/>
                <a:gd name="T76" fmla="*/ 17 w 429"/>
                <a:gd name="T77" fmla="*/ 87 h 263"/>
                <a:gd name="T78" fmla="*/ 18 w 429"/>
                <a:gd name="T79" fmla="*/ 61 h 263"/>
                <a:gd name="T80" fmla="*/ 8 w 429"/>
                <a:gd name="T81" fmla="*/ 4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9" h="263">
                  <a:moveTo>
                    <a:pt x="0" y="36"/>
                  </a:moveTo>
                  <a:cubicBezTo>
                    <a:pt x="14" y="16"/>
                    <a:pt x="36" y="12"/>
                    <a:pt x="57" y="22"/>
                  </a:cubicBezTo>
                  <a:cubicBezTo>
                    <a:pt x="67" y="27"/>
                    <a:pt x="72" y="35"/>
                    <a:pt x="79" y="43"/>
                  </a:cubicBezTo>
                  <a:cubicBezTo>
                    <a:pt x="89" y="54"/>
                    <a:pt x="99" y="50"/>
                    <a:pt x="112" y="51"/>
                  </a:cubicBezTo>
                  <a:cubicBezTo>
                    <a:pt x="118" y="51"/>
                    <a:pt x="124" y="51"/>
                    <a:pt x="130" y="52"/>
                  </a:cubicBezTo>
                  <a:cubicBezTo>
                    <a:pt x="137" y="53"/>
                    <a:pt x="133" y="48"/>
                    <a:pt x="132" y="46"/>
                  </a:cubicBezTo>
                  <a:cubicBezTo>
                    <a:pt x="127" y="35"/>
                    <a:pt x="125" y="31"/>
                    <a:pt x="134" y="23"/>
                  </a:cubicBezTo>
                  <a:cubicBezTo>
                    <a:pt x="139" y="17"/>
                    <a:pt x="149" y="25"/>
                    <a:pt x="149" y="14"/>
                  </a:cubicBezTo>
                  <a:cubicBezTo>
                    <a:pt x="149" y="4"/>
                    <a:pt x="162" y="16"/>
                    <a:pt x="166" y="17"/>
                  </a:cubicBezTo>
                  <a:cubicBezTo>
                    <a:pt x="164" y="15"/>
                    <a:pt x="154" y="6"/>
                    <a:pt x="154" y="6"/>
                  </a:cubicBezTo>
                  <a:cubicBezTo>
                    <a:pt x="153" y="3"/>
                    <a:pt x="164" y="6"/>
                    <a:pt x="164" y="4"/>
                  </a:cubicBezTo>
                  <a:cubicBezTo>
                    <a:pt x="165" y="0"/>
                    <a:pt x="169" y="3"/>
                    <a:pt x="171" y="5"/>
                  </a:cubicBezTo>
                  <a:cubicBezTo>
                    <a:pt x="175" y="8"/>
                    <a:pt x="179" y="8"/>
                    <a:pt x="182" y="9"/>
                  </a:cubicBezTo>
                  <a:cubicBezTo>
                    <a:pt x="186" y="11"/>
                    <a:pt x="186" y="15"/>
                    <a:pt x="189" y="16"/>
                  </a:cubicBezTo>
                  <a:cubicBezTo>
                    <a:pt x="193" y="17"/>
                    <a:pt x="197" y="16"/>
                    <a:pt x="200" y="16"/>
                  </a:cubicBezTo>
                  <a:cubicBezTo>
                    <a:pt x="205" y="16"/>
                    <a:pt x="208" y="19"/>
                    <a:pt x="209" y="24"/>
                  </a:cubicBezTo>
                  <a:cubicBezTo>
                    <a:pt x="210" y="30"/>
                    <a:pt x="215" y="29"/>
                    <a:pt x="217" y="34"/>
                  </a:cubicBezTo>
                  <a:cubicBezTo>
                    <a:pt x="214" y="34"/>
                    <a:pt x="213" y="34"/>
                    <a:pt x="214" y="37"/>
                  </a:cubicBezTo>
                  <a:cubicBezTo>
                    <a:pt x="217" y="40"/>
                    <a:pt x="216" y="40"/>
                    <a:pt x="216" y="44"/>
                  </a:cubicBezTo>
                  <a:cubicBezTo>
                    <a:pt x="215" y="51"/>
                    <a:pt x="231" y="53"/>
                    <a:pt x="235" y="53"/>
                  </a:cubicBezTo>
                  <a:cubicBezTo>
                    <a:pt x="240" y="52"/>
                    <a:pt x="244" y="54"/>
                    <a:pt x="249" y="55"/>
                  </a:cubicBezTo>
                  <a:cubicBezTo>
                    <a:pt x="255" y="56"/>
                    <a:pt x="252" y="51"/>
                    <a:pt x="256" y="51"/>
                  </a:cubicBezTo>
                  <a:cubicBezTo>
                    <a:pt x="267" y="51"/>
                    <a:pt x="272" y="62"/>
                    <a:pt x="276" y="70"/>
                  </a:cubicBezTo>
                  <a:cubicBezTo>
                    <a:pt x="278" y="74"/>
                    <a:pt x="281" y="76"/>
                    <a:pt x="284" y="79"/>
                  </a:cubicBezTo>
                  <a:cubicBezTo>
                    <a:pt x="289" y="83"/>
                    <a:pt x="290" y="88"/>
                    <a:pt x="292" y="93"/>
                  </a:cubicBezTo>
                  <a:cubicBezTo>
                    <a:pt x="297" y="102"/>
                    <a:pt x="311" y="107"/>
                    <a:pt x="320" y="112"/>
                  </a:cubicBezTo>
                  <a:cubicBezTo>
                    <a:pt x="330" y="118"/>
                    <a:pt x="339" y="127"/>
                    <a:pt x="350" y="130"/>
                  </a:cubicBezTo>
                  <a:cubicBezTo>
                    <a:pt x="360" y="133"/>
                    <a:pt x="370" y="140"/>
                    <a:pt x="378" y="145"/>
                  </a:cubicBezTo>
                  <a:cubicBezTo>
                    <a:pt x="386" y="151"/>
                    <a:pt x="392" y="157"/>
                    <a:pt x="402" y="156"/>
                  </a:cubicBezTo>
                  <a:cubicBezTo>
                    <a:pt x="408" y="155"/>
                    <a:pt x="422" y="160"/>
                    <a:pt x="426" y="165"/>
                  </a:cubicBezTo>
                  <a:cubicBezTo>
                    <a:pt x="428" y="167"/>
                    <a:pt x="425" y="169"/>
                    <a:pt x="425" y="172"/>
                  </a:cubicBezTo>
                  <a:cubicBezTo>
                    <a:pt x="425" y="176"/>
                    <a:pt x="428" y="180"/>
                    <a:pt x="428" y="184"/>
                  </a:cubicBezTo>
                  <a:cubicBezTo>
                    <a:pt x="429" y="192"/>
                    <a:pt x="409" y="182"/>
                    <a:pt x="406" y="180"/>
                  </a:cubicBezTo>
                  <a:cubicBezTo>
                    <a:pt x="403" y="178"/>
                    <a:pt x="402" y="185"/>
                    <a:pt x="402" y="186"/>
                  </a:cubicBezTo>
                  <a:cubicBezTo>
                    <a:pt x="402" y="191"/>
                    <a:pt x="399" y="191"/>
                    <a:pt x="395" y="191"/>
                  </a:cubicBezTo>
                  <a:cubicBezTo>
                    <a:pt x="391" y="191"/>
                    <a:pt x="387" y="191"/>
                    <a:pt x="384" y="192"/>
                  </a:cubicBezTo>
                  <a:cubicBezTo>
                    <a:pt x="379" y="195"/>
                    <a:pt x="382" y="199"/>
                    <a:pt x="381" y="203"/>
                  </a:cubicBezTo>
                  <a:cubicBezTo>
                    <a:pt x="380" y="209"/>
                    <a:pt x="379" y="211"/>
                    <a:pt x="380" y="217"/>
                  </a:cubicBezTo>
                  <a:cubicBezTo>
                    <a:pt x="380" y="222"/>
                    <a:pt x="376" y="224"/>
                    <a:pt x="372" y="226"/>
                  </a:cubicBezTo>
                  <a:cubicBezTo>
                    <a:pt x="362" y="231"/>
                    <a:pt x="353" y="240"/>
                    <a:pt x="341" y="238"/>
                  </a:cubicBezTo>
                  <a:cubicBezTo>
                    <a:pt x="342" y="240"/>
                    <a:pt x="343" y="242"/>
                    <a:pt x="345" y="244"/>
                  </a:cubicBezTo>
                  <a:cubicBezTo>
                    <a:pt x="342" y="246"/>
                    <a:pt x="343" y="252"/>
                    <a:pt x="339" y="255"/>
                  </a:cubicBezTo>
                  <a:cubicBezTo>
                    <a:pt x="334" y="258"/>
                    <a:pt x="324" y="258"/>
                    <a:pt x="322" y="263"/>
                  </a:cubicBezTo>
                  <a:cubicBezTo>
                    <a:pt x="320" y="258"/>
                    <a:pt x="317" y="254"/>
                    <a:pt x="311" y="253"/>
                  </a:cubicBezTo>
                  <a:cubicBezTo>
                    <a:pt x="304" y="252"/>
                    <a:pt x="301" y="252"/>
                    <a:pt x="294" y="249"/>
                  </a:cubicBezTo>
                  <a:cubicBezTo>
                    <a:pt x="292" y="248"/>
                    <a:pt x="294" y="245"/>
                    <a:pt x="291" y="247"/>
                  </a:cubicBezTo>
                  <a:cubicBezTo>
                    <a:pt x="288" y="248"/>
                    <a:pt x="288" y="245"/>
                    <a:pt x="288" y="243"/>
                  </a:cubicBezTo>
                  <a:cubicBezTo>
                    <a:pt x="287" y="241"/>
                    <a:pt x="287" y="239"/>
                    <a:pt x="286" y="237"/>
                  </a:cubicBezTo>
                  <a:cubicBezTo>
                    <a:pt x="284" y="232"/>
                    <a:pt x="283" y="238"/>
                    <a:pt x="284" y="231"/>
                  </a:cubicBezTo>
                  <a:cubicBezTo>
                    <a:pt x="285" y="227"/>
                    <a:pt x="282" y="219"/>
                    <a:pt x="281" y="215"/>
                  </a:cubicBezTo>
                  <a:cubicBezTo>
                    <a:pt x="280" y="210"/>
                    <a:pt x="276" y="210"/>
                    <a:pt x="272" y="210"/>
                  </a:cubicBezTo>
                  <a:cubicBezTo>
                    <a:pt x="268" y="210"/>
                    <a:pt x="263" y="212"/>
                    <a:pt x="258" y="211"/>
                  </a:cubicBezTo>
                  <a:cubicBezTo>
                    <a:pt x="253" y="209"/>
                    <a:pt x="250" y="202"/>
                    <a:pt x="245" y="198"/>
                  </a:cubicBezTo>
                  <a:cubicBezTo>
                    <a:pt x="240" y="194"/>
                    <a:pt x="232" y="195"/>
                    <a:pt x="227" y="189"/>
                  </a:cubicBezTo>
                  <a:cubicBezTo>
                    <a:pt x="224" y="184"/>
                    <a:pt x="222" y="181"/>
                    <a:pt x="215" y="178"/>
                  </a:cubicBezTo>
                  <a:cubicBezTo>
                    <a:pt x="208" y="176"/>
                    <a:pt x="203" y="177"/>
                    <a:pt x="196" y="176"/>
                  </a:cubicBezTo>
                  <a:cubicBezTo>
                    <a:pt x="190" y="176"/>
                    <a:pt x="186" y="171"/>
                    <a:pt x="180" y="169"/>
                  </a:cubicBezTo>
                  <a:cubicBezTo>
                    <a:pt x="175" y="168"/>
                    <a:pt x="165" y="169"/>
                    <a:pt x="162" y="163"/>
                  </a:cubicBezTo>
                  <a:cubicBezTo>
                    <a:pt x="160" y="158"/>
                    <a:pt x="158" y="156"/>
                    <a:pt x="153" y="157"/>
                  </a:cubicBezTo>
                  <a:cubicBezTo>
                    <a:pt x="150" y="157"/>
                    <a:pt x="127" y="152"/>
                    <a:pt x="133" y="162"/>
                  </a:cubicBezTo>
                  <a:cubicBezTo>
                    <a:pt x="126" y="163"/>
                    <a:pt x="119" y="159"/>
                    <a:pt x="112" y="161"/>
                  </a:cubicBezTo>
                  <a:cubicBezTo>
                    <a:pt x="104" y="162"/>
                    <a:pt x="98" y="168"/>
                    <a:pt x="93" y="173"/>
                  </a:cubicBezTo>
                  <a:cubicBezTo>
                    <a:pt x="90" y="176"/>
                    <a:pt x="93" y="179"/>
                    <a:pt x="90" y="182"/>
                  </a:cubicBezTo>
                  <a:cubicBezTo>
                    <a:pt x="89" y="184"/>
                    <a:pt x="87" y="185"/>
                    <a:pt x="85" y="185"/>
                  </a:cubicBezTo>
                  <a:cubicBezTo>
                    <a:pt x="80" y="187"/>
                    <a:pt x="73" y="189"/>
                    <a:pt x="69" y="186"/>
                  </a:cubicBezTo>
                  <a:cubicBezTo>
                    <a:pt x="65" y="183"/>
                    <a:pt x="64" y="176"/>
                    <a:pt x="63" y="172"/>
                  </a:cubicBezTo>
                  <a:cubicBezTo>
                    <a:pt x="61" y="164"/>
                    <a:pt x="62" y="156"/>
                    <a:pt x="60" y="148"/>
                  </a:cubicBezTo>
                  <a:cubicBezTo>
                    <a:pt x="59" y="143"/>
                    <a:pt x="63" y="136"/>
                    <a:pt x="59" y="132"/>
                  </a:cubicBezTo>
                  <a:cubicBezTo>
                    <a:pt x="57" y="130"/>
                    <a:pt x="51" y="128"/>
                    <a:pt x="52" y="124"/>
                  </a:cubicBezTo>
                  <a:cubicBezTo>
                    <a:pt x="52" y="130"/>
                    <a:pt x="48" y="123"/>
                    <a:pt x="46" y="120"/>
                  </a:cubicBezTo>
                  <a:cubicBezTo>
                    <a:pt x="43" y="118"/>
                    <a:pt x="38" y="114"/>
                    <a:pt x="36" y="120"/>
                  </a:cubicBezTo>
                  <a:cubicBezTo>
                    <a:pt x="33" y="116"/>
                    <a:pt x="33" y="109"/>
                    <a:pt x="38" y="106"/>
                  </a:cubicBezTo>
                  <a:cubicBezTo>
                    <a:pt x="32" y="112"/>
                    <a:pt x="46" y="110"/>
                    <a:pt x="48" y="111"/>
                  </a:cubicBezTo>
                  <a:cubicBezTo>
                    <a:pt x="46" y="111"/>
                    <a:pt x="44" y="107"/>
                    <a:pt x="44" y="107"/>
                  </a:cubicBezTo>
                  <a:cubicBezTo>
                    <a:pt x="41" y="108"/>
                    <a:pt x="42" y="102"/>
                    <a:pt x="41" y="100"/>
                  </a:cubicBezTo>
                  <a:cubicBezTo>
                    <a:pt x="41" y="92"/>
                    <a:pt x="29" y="97"/>
                    <a:pt x="24" y="94"/>
                  </a:cubicBezTo>
                  <a:cubicBezTo>
                    <a:pt x="27" y="100"/>
                    <a:pt x="21" y="96"/>
                    <a:pt x="20" y="94"/>
                  </a:cubicBezTo>
                  <a:cubicBezTo>
                    <a:pt x="18" y="92"/>
                    <a:pt x="17" y="89"/>
                    <a:pt x="17" y="87"/>
                  </a:cubicBezTo>
                  <a:cubicBezTo>
                    <a:pt x="17" y="81"/>
                    <a:pt x="18" y="75"/>
                    <a:pt x="18" y="70"/>
                  </a:cubicBezTo>
                  <a:cubicBezTo>
                    <a:pt x="18" y="67"/>
                    <a:pt x="19" y="64"/>
                    <a:pt x="18" y="61"/>
                  </a:cubicBezTo>
                  <a:cubicBezTo>
                    <a:pt x="17" y="58"/>
                    <a:pt x="15" y="56"/>
                    <a:pt x="14" y="53"/>
                  </a:cubicBezTo>
                  <a:cubicBezTo>
                    <a:pt x="13" y="49"/>
                    <a:pt x="11" y="48"/>
                    <a:pt x="8" y="46"/>
                  </a:cubicBezTo>
                  <a:cubicBezTo>
                    <a:pt x="5" y="43"/>
                    <a:pt x="4" y="38"/>
                    <a:pt x="0" y="36"/>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1" name="Freeform 667">
              <a:extLst>
                <a:ext uri="{FF2B5EF4-FFF2-40B4-BE49-F238E27FC236}">
                  <a16:creationId xmlns:a16="http://schemas.microsoft.com/office/drawing/2014/main" id="{EC32B8F6-3A42-4679-9958-CF84E4BB5F18}"/>
                </a:ext>
              </a:extLst>
            </p:cNvPr>
            <p:cNvSpPr>
              <a:spLocks/>
            </p:cNvSpPr>
            <p:nvPr/>
          </p:nvSpPr>
          <p:spPr bwMode="auto">
            <a:xfrm>
              <a:off x="7859117" y="2987181"/>
              <a:ext cx="556138" cy="306989"/>
            </a:xfrm>
            <a:custGeom>
              <a:avLst/>
              <a:gdLst>
                <a:gd name="T0" fmla="*/ 2 w 256"/>
                <a:gd name="T1" fmla="*/ 51 h 142"/>
                <a:gd name="T2" fmla="*/ 5 w 256"/>
                <a:gd name="T3" fmla="*/ 38 h 142"/>
                <a:gd name="T4" fmla="*/ 6 w 256"/>
                <a:gd name="T5" fmla="*/ 31 h 142"/>
                <a:gd name="T6" fmla="*/ 8 w 256"/>
                <a:gd name="T7" fmla="*/ 21 h 142"/>
                <a:gd name="T8" fmla="*/ 24 w 256"/>
                <a:gd name="T9" fmla="*/ 11 h 142"/>
                <a:gd name="T10" fmla="*/ 29 w 256"/>
                <a:gd name="T11" fmla="*/ 14 h 142"/>
                <a:gd name="T12" fmla="*/ 32 w 256"/>
                <a:gd name="T13" fmla="*/ 3 h 142"/>
                <a:gd name="T14" fmla="*/ 39 w 256"/>
                <a:gd name="T15" fmla="*/ 1 h 142"/>
                <a:gd name="T16" fmla="*/ 51 w 256"/>
                <a:gd name="T17" fmla="*/ 5 h 142"/>
                <a:gd name="T18" fmla="*/ 78 w 256"/>
                <a:gd name="T19" fmla="*/ 24 h 142"/>
                <a:gd name="T20" fmla="*/ 94 w 256"/>
                <a:gd name="T21" fmla="*/ 34 h 142"/>
                <a:gd name="T22" fmla="*/ 109 w 256"/>
                <a:gd name="T23" fmla="*/ 41 h 142"/>
                <a:gd name="T24" fmla="*/ 120 w 256"/>
                <a:gd name="T25" fmla="*/ 43 h 142"/>
                <a:gd name="T26" fmla="*/ 126 w 256"/>
                <a:gd name="T27" fmla="*/ 54 h 142"/>
                <a:gd name="T28" fmla="*/ 146 w 256"/>
                <a:gd name="T29" fmla="*/ 64 h 142"/>
                <a:gd name="T30" fmla="*/ 154 w 256"/>
                <a:gd name="T31" fmla="*/ 65 h 142"/>
                <a:gd name="T32" fmla="*/ 155 w 256"/>
                <a:gd name="T33" fmla="*/ 72 h 142"/>
                <a:gd name="T34" fmla="*/ 171 w 256"/>
                <a:gd name="T35" fmla="*/ 72 h 142"/>
                <a:gd name="T36" fmla="*/ 182 w 256"/>
                <a:gd name="T37" fmla="*/ 86 h 142"/>
                <a:gd name="T38" fmla="*/ 186 w 256"/>
                <a:gd name="T39" fmla="*/ 79 h 142"/>
                <a:gd name="T40" fmla="*/ 198 w 256"/>
                <a:gd name="T41" fmla="*/ 85 h 142"/>
                <a:gd name="T42" fmla="*/ 201 w 256"/>
                <a:gd name="T43" fmla="*/ 81 h 142"/>
                <a:gd name="T44" fmla="*/ 209 w 256"/>
                <a:gd name="T45" fmla="*/ 84 h 142"/>
                <a:gd name="T46" fmla="*/ 217 w 256"/>
                <a:gd name="T47" fmla="*/ 89 h 142"/>
                <a:gd name="T48" fmla="*/ 226 w 256"/>
                <a:gd name="T49" fmla="*/ 90 h 142"/>
                <a:gd name="T50" fmla="*/ 245 w 256"/>
                <a:gd name="T51" fmla="*/ 89 h 142"/>
                <a:gd name="T52" fmla="*/ 246 w 256"/>
                <a:gd name="T53" fmla="*/ 111 h 142"/>
                <a:gd name="T54" fmla="*/ 253 w 256"/>
                <a:gd name="T55" fmla="*/ 134 h 142"/>
                <a:gd name="T56" fmla="*/ 238 w 256"/>
                <a:gd name="T57" fmla="*/ 139 h 142"/>
                <a:gd name="T58" fmla="*/ 222 w 256"/>
                <a:gd name="T59" fmla="*/ 134 h 142"/>
                <a:gd name="T60" fmla="*/ 209 w 256"/>
                <a:gd name="T61" fmla="*/ 136 h 142"/>
                <a:gd name="T62" fmla="*/ 190 w 256"/>
                <a:gd name="T63" fmla="*/ 131 h 142"/>
                <a:gd name="T64" fmla="*/ 181 w 256"/>
                <a:gd name="T65" fmla="*/ 127 h 142"/>
                <a:gd name="T66" fmla="*/ 167 w 256"/>
                <a:gd name="T67" fmla="*/ 127 h 142"/>
                <a:gd name="T68" fmla="*/ 155 w 256"/>
                <a:gd name="T69" fmla="*/ 120 h 142"/>
                <a:gd name="T70" fmla="*/ 148 w 256"/>
                <a:gd name="T71" fmla="*/ 111 h 142"/>
                <a:gd name="T72" fmla="*/ 123 w 256"/>
                <a:gd name="T73" fmla="*/ 106 h 142"/>
                <a:gd name="T74" fmla="*/ 111 w 256"/>
                <a:gd name="T75" fmla="*/ 103 h 142"/>
                <a:gd name="T76" fmla="*/ 98 w 256"/>
                <a:gd name="T77" fmla="*/ 104 h 142"/>
                <a:gd name="T78" fmla="*/ 88 w 256"/>
                <a:gd name="T79" fmla="*/ 98 h 142"/>
                <a:gd name="T80" fmla="*/ 77 w 256"/>
                <a:gd name="T81" fmla="*/ 94 h 142"/>
                <a:gd name="T82" fmla="*/ 64 w 256"/>
                <a:gd name="T83" fmla="*/ 88 h 142"/>
                <a:gd name="T84" fmla="*/ 47 w 256"/>
                <a:gd name="T85" fmla="*/ 81 h 142"/>
                <a:gd name="T86" fmla="*/ 33 w 256"/>
                <a:gd name="T87" fmla="*/ 70 h 142"/>
                <a:gd name="T88" fmla="*/ 17 w 256"/>
                <a:gd name="T89" fmla="*/ 61 h 142"/>
                <a:gd name="T90" fmla="*/ 8 w 256"/>
                <a:gd name="T91" fmla="*/ 59 h 142"/>
                <a:gd name="T92" fmla="*/ 2 w 256"/>
                <a:gd name="T93" fmla="*/ 5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142">
                  <a:moveTo>
                    <a:pt x="2" y="51"/>
                  </a:moveTo>
                  <a:cubicBezTo>
                    <a:pt x="4" y="46"/>
                    <a:pt x="7" y="43"/>
                    <a:pt x="5" y="38"/>
                  </a:cubicBezTo>
                  <a:cubicBezTo>
                    <a:pt x="4" y="35"/>
                    <a:pt x="4" y="34"/>
                    <a:pt x="6" y="31"/>
                  </a:cubicBezTo>
                  <a:cubicBezTo>
                    <a:pt x="8" y="27"/>
                    <a:pt x="5" y="24"/>
                    <a:pt x="8" y="21"/>
                  </a:cubicBezTo>
                  <a:cubicBezTo>
                    <a:pt x="13" y="16"/>
                    <a:pt x="17" y="6"/>
                    <a:pt x="24" y="11"/>
                  </a:cubicBezTo>
                  <a:cubicBezTo>
                    <a:pt x="25" y="12"/>
                    <a:pt x="27" y="16"/>
                    <a:pt x="29" y="14"/>
                  </a:cubicBezTo>
                  <a:cubicBezTo>
                    <a:pt x="32" y="12"/>
                    <a:pt x="32" y="7"/>
                    <a:pt x="32" y="3"/>
                  </a:cubicBezTo>
                  <a:cubicBezTo>
                    <a:pt x="36" y="4"/>
                    <a:pt x="36" y="0"/>
                    <a:pt x="39" y="1"/>
                  </a:cubicBezTo>
                  <a:cubicBezTo>
                    <a:pt x="43" y="2"/>
                    <a:pt x="48" y="1"/>
                    <a:pt x="51" y="5"/>
                  </a:cubicBezTo>
                  <a:cubicBezTo>
                    <a:pt x="57" y="13"/>
                    <a:pt x="70" y="20"/>
                    <a:pt x="78" y="24"/>
                  </a:cubicBezTo>
                  <a:cubicBezTo>
                    <a:pt x="85" y="28"/>
                    <a:pt x="90" y="28"/>
                    <a:pt x="94" y="34"/>
                  </a:cubicBezTo>
                  <a:cubicBezTo>
                    <a:pt x="99" y="40"/>
                    <a:pt x="102" y="45"/>
                    <a:pt x="109" y="41"/>
                  </a:cubicBezTo>
                  <a:cubicBezTo>
                    <a:pt x="113" y="39"/>
                    <a:pt x="117" y="40"/>
                    <a:pt x="120" y="43"/>
                  </a:cubicBezTo>
                  <a:cubicBezTo>
                    <a:pt x="123" y="46"/>
                    <a:pt x="123" y="52"/>
                    <a:pt x="126" y="54"/>
                  </a:cubicBezTo>
                  <a:cubicBezTo>
                    <a:pt x="132" y="57"/>
                    <a:pt x="140" y="64"/>
                    <a:pt x="146" y="64"/>
                  </a:cubicBezTo>
                  <a:cubicBezTo>
                    <a:pt x="150" y="64"/>
                    <a:pt x="152" y="62"/>
                    <a:pt x="154" y="65"/>
                  </a:cubicBezTo>
                  <a:cubicBezTo>
                    <a:pt x="156" y="67"/>
                    <a:pt x="151" y="69"/>
                    <a:pt x="155" y="72"/>
                  </a:cubicBezTo>
                  <a:cubicBezTo>
                    <a:pt x="157" y="74"/>
                    <a:pt x="170" y="78"/>
                    <a:pt x="171" y="72"/>
                  </a:cubicBezTo>
                  <a:cubicBezTo>
                    <a:pt x="173" y="78"/>
                    <a:pt x="179" y="81"/>
                    <a:pt x="182" y="86"/>
                  </a:cubicBezTo>
                  <a:cubicBezTo>
                    <a:pt x="185" y="92"/>
                    <a:pt x="185" y="80"/>
                    <a:pt x="186" y="79"/>
                  </a:cubicBezTo>
                  <a:cubicBezTo>
                    <a:pt x="186" y="82"/>
                    <a:pt x="195" y="90"/>
                    <a:pt x="198" y="85"/>
                  </a:cubicBezTo>
                  <a:cubicBezTo>
                    <a:pt x="199" y="83"/>
                    <a:pt x="198" y="80"/>
                    <a:pt x="201" y="81"/>
                  </a:cubicBezTo>
                  <a:cubicBezTo>
                    <a:pt x="204" y="83"/>
                    <a:pt x="206" y="83"/>
                    <a:pt x="209" y="84"/>
                  </a:cubicBezTo>
                  <a:cubicBezTo>
                    <a:pt x="213" y="86"/>
                    <a:pt x="214" y="88"/>
                    <a:pt x="217" y="89"/>
                  </a:cubicBezTo>
                  <a:cubicBezTo>
                    <a:pt x="220" y="91"/>
                    <a:pt x="223" y="89"/>
                    <a:pt x="226" y="90"/>
                  </a:cubicBezTo>
                  <a:cubicBezTo>
                    <a:pt x="232" y="93"/>
                    <a:pt x="239" y="87"/>
                    <a:pt x="245" y="89"/>
                  </a:cubicBezTo>
                  <a:cubicBezTo>
                    <a:pt x="251" y="91"/>
                    <a:pt x="245" y="107"/>
                    <a:pt x="246" y="111"/>
                  </a:cubicBezTo>
                  <a:cubicBezTo>
                    <a:pt x="247" y="120"/>
                    <a:pt x="256" y="124"/>
                    <a:pt x="253" y="134"/>
                  </a:cubicBezTo>
                  <a:cubicBezTo>
                    <a:pt x="252" y="142"/>
                    <a:pt x="245" y="138"/>
                    <a:pt x="238" y="139"/>
                  </a:cubicBezTo>
                  <a:cubicBezTo>
                    <a:pt x="232" y="140"/>
                    <a:pt x="223" y="142"/>
                    <a:pt x="222" y="134"/>
                  </a:cubicBezTo>
                  <a:cubicBezTo>
                    <a:pt x="217" y="135"/>
                    <a:pt x="215" y="140"/>
                    <a:pt x="209" y="136"/>
                  </a:cubicBezTo>
                  <a:cubicBezTo>
                    <a:pt x="206" y="135"/>
                    <a:pt x="193" y="130"/>
                    <a:pt x="190" y="131"/>
                  </a:cubicBezTo>
                  <a:cubicBezTo>
                    <a:pt x="184" y="134"/>
                    <a:pt x="185" y="131"/>
                    <a:pt x="181" y="127"/>
                  </a:cubicBezTo>
                  <a:cubicBezTo>
                    <a:pt x="176" y="122"/>
                    <a:pt x="173" y="129"/>
                    <a:pt x="167" y="127"/>
                  </a:cubicBezTo>
                  <a:cubicBezTo>
                    <a:pt x="163" y="126"/>
                    <a:pt x="160" y="121"/>
                    <a:pt x="155" y="120"/>
                  </a:cubicBezTo>
                  <a:cubicBezTo>
                    <a:pt x="149" y="118"/>
                    <a:pt x="150" y="116"/>
                    <a:pt x="148" y="111"/>
                  </a:cubicBezTo>
                  <a:cubicBezTo>
                    <a:pt x="145" y="106"/>
                    <a:pt x="120" y="99"/>
                    <a:pt x="123" y="106"/>
                  </a:cubicBezTo>
                  <a:cubicBezTo>
                    <a:pt x="119" y="105"/>
                    <a:pt x="115" y="101"/>
                    <a:pt x="111" y="103"/>
                  </a:cubicBezTo>
                  <a:cubicBezTo>
                    <a:pt x="105" y="106"/>
                    <a:pt x="104" y="106"/>
                    <a:pt x="98" y="104"/>
                  </a:cubicBezTo>
                  <a:cubicBezTo>
                    <a:pt x="95" y="102"/>
                    <a:pt x="90" y="102"/>
                    <a:pt x="88" y="98"/>
                  </a:cubicBezTo>
                  <a:cubicBezTo>
                    <a:pt x="86" y="92"/>
                    <a:pt x="82" y="96"/>
                    <a:pt x="77" y="94"/>
                  </a:cubicBezTo>
                  <a:cubicBezTo>
                    <a:pt x="73" y="91"/>
                    <a:pt x="69" y="89"/>
                    <a:pt x="64" y="88"/>
                  </a:cubicBezTo>
                  <a:cubicBezTo>
                    <a:pt x="57" y="87"/>
                    <a:pt x="53" y="83"/>
                    <a:pt x="47" y="81"/>
                  </a:cubicBezTo>
                  <a:cubicBezTo>
                    <a:pt x="41" y="78"/>
                    <a:pt x="38" y="73"/>
                    <a:pt x="33" y="70"/>
                  </a:cubicBezTo>
                  <a:cubicBezTo>
                    <a:pt x="28" y="66"/>
                    <a:pt x="22" y="64"/>
                    <a:pt x="17" y="61"/>
                  </a:cubicBezTo>
                  <a:cubicBezTo>
                    <a:pt x="17" y="66"/>
                    <a:pt x="11" y="61"/>
                    <a:pt x="8" y="59"/>
                  </a:cubicBezTo>
                  <a:cubicBezTo>
                    <a:pt x="5" y="58"/>
                    <a:pt x="0" y="54"/>
                    <a:pt x="2" y="51"/>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668">
              <a:extLst>
                <a:ext uri="{FF2B5EF4-FFF2-40B4-BE49-F238E27FC236}">
                  <a16:creationId xmlns:a16="http://schemas.microsoft.com/office/drawing/2014/main" id="{81258CFC-12EC-4B8F-9BBC-AA4857F7791F}"/>
                </a:ext>
              </a:extLst>
            </p:cNvPr>
            <p:cNvSpPr>
              <a:spLocks/>
            </p:cNvSpPr>
            <p:nvPr/>
          </p:nvSpPr>
          <p:spPr bwMode="auto">
            <a:xfrm>
              <a:off x="7859117" y="2987181"/>
              <a:ext cx="556138" cy="306989"/>
            </a:xfrm>
            <a:custGeom>
              <a:avLst/>
              <a:gdLst>
                <a:gd name="T0" fmla="*/ 2 w 256"/>
                <a:gd name="T1" fmla="*/ 51 h 142"/>
                <a:gd name="T2" fmla="*/ 5 w 256"/>
                <a:gd name="T3" fmla="*/ 38 h 142"/>
                <a:gd name="T4" fmla="*/ 6 w 256"/>
                <a:gd name="T5" fmla="*/ 31 h 142"/>
                <a:gd name="T6" fmla="*/ 8 w 256"/>
                <a:gd name="T7" fmla="*/ 21 h 142"/>
                <a:gd name="T8" fmla="*/ 24 w 256"/>
                <a:gd name="T9" fmla="*/ 11 h 142"/>
                <a:gd name="T10" fmla="*/ 29 w 256"/>
                <a:gd name="T11" fmla="*/ 14 h 142"/>
                <a:gd name="T12" fmla="*/ 32 w 256"/>
                <a:gd name="T13" fmla="*/ 3 h 142"/>
                <a:gd name="T14" fmla="*/ 39 w 256"/>
                <a:gd name="T15" fmla="*/ 1 h 142"/>
                <a:gd name="T16" fmla="*/ 51 w 256"/>
                <a:gd name="T17" fmla="*/ 5 h 142"/>
                <a:gd name="T18" fmla="*/ 78 w 256"/>
                <a:gd name="T19" fmla="*/ 24 h 142"/>
                <a:gd name="T20" fmla="*/ 94 w 256"/>
                <a:gd name="T21" fmla="*/ 34 h 142"/>
                <a:gd name="T22" fmla="*/ 109 w 256"/>
                <a:gd name="T23" fmla="*/ 41 h 142"/>
                <a:gd name="T24" fmla="*/ 120 w 256"/>
                <a:gd name="T25" fmla="*/ 43 h 142"/>
                <a:gd name="T26" fmla="*/ 126 w 256"/>
                <a:gd name="T27" fmla="*/ 54 h 142"/>
                <a:gd name="T28" fmla="*/ 146 w 256"/>
                <a:gd name="T29" fmla="*/ 64 h 142"/>
                <a:gd name="T30" fmla="*/ 154 w 256"/>
                <a:gd name="T31" fmla="*/ 65 h 142"/>
                <a:gd name="T32" fmla="*/ 155 w 256"/>
                <a:gd name="T33" fmla="*/ 72 h 142"/>
                <a:gd name="T34" fmla="*/ 171 w 256"/>
                <a:gd name="T35" fmla="*/ 72 h 142"/>
                <a:gd name="T36" fmla="*/ 182 w 256"/>
                <a:gd name="T37" fmla="*/ 86 h 142"/>
                <a:gd name="T38" fmla="*/ 186 w 256"/>
                <a:gd name="T39" fmla="*/ 79 h 142"/>
                <a:gd name="T40" fmla="*/ 198 w 256"/>
                <a:gd name="T41" fmla="*/ 85 h 142"/>
                <a:gd name="T42" fmla="*/ 201 w 256"/>
                <a:gd name="T43" fmla="*/ 81 h 142"/>
                <a:gd name="T44" fmla="*/ 209 w 256"/>
                <a:gd name="T45" fmla="*/ 84 h 142"/>
                <a:gd name="T46" fmla="*/ 217 w 256"/>
                <a:gd name="T47" fmla="*/ 89 h 142"/>
                <a:gd name="T48" fmla="*/ 226 w 256"/>
                <a:gd name="T49" fmla="*/ 90 h 142"/>
                <a:gd name="T50" fmla="*/ 245 w 256"/>
                <a:gd name="T51" fmla="*/ 89 h 142"/>
                <a:gd name="T52" fmla="*/ 246 w 256"/>
                <a:gd name="T53" fmla="*/ 111 h 142"/>
                <a:gd name="T54" fmla="*/ 253 w 256"/>
                <a:gd name="T55" fmla="*/ 134 h 142"/>
                <a:gd name="T56" fmla="*/ 238 w 256"/>
                <a:gd name="T57" fmla="*/ 139 h 142"/>
                <a:gd name="T58" fmla="*/ 222 w 256"/>
                <a:gd name="T59" fmla="*/ 134 h 142"/>
                <a:gd name="T60" fmla="*/ 209 w 256"/>
                <a:gd name="T61" fmla="*/ 136 h 142"/>
                <a:gd name="T62" fmla="*/ 190 w 256"/>
                <a:gd name="T63" fmla="*/ 131 h 142"/>
                <a:gd name="T64" fmla="*/ 181 w 256"/>
                <a:gd name="T65" fmla="*/ 127 h 142"/>
                <a:gd name="T66" fmla="*/ 167 w 256"/>
                <a:gd name="T67" fmla="*/ 127 h 142"/>
                <a:gd name="T68" fmla="*/ 155 w 256"/>
                <a:gd name="T69" fmla="*/ 120 h 142"/>
                <a:gd name="T70" fmla="*/ 148 w 256"/>
                <a:gd name="T71" fmla="*/ 111 h 142"/>
                <a:gd name="T72" fmla="*/ 123 w 256"/>
                <a:gd name="T73" fmla="*/ 106 h 142"/>
                <a:gd name="T74" fmla="*/ 111 w 256"/>
                <a:gd name="T75" fmla="*/ 103 h 142"/>
                <a:gd name="T76" fmla="*/ 98 w 256"/>
                <a:gd name="T77" fmla="*/ 104 h 142"/>
                <a:gd name="T78" fmla="*/ 88 w 256"/>
                <a:gd name="T79" fmla="*/ 98 h 142"/>
                <a:gd name="T80" fmla="*/ 77 w 256"/>
                <a:gd name="T81" fmla="*/ 94 h 142"/>
                <a:gd name="T82" fmla="*/ 64 w 256"/>
                <a:gd name="T83" fmla="*/ 88 h 142"/>
                <a:gd name="T84" fmla="*/ 47 w 256"/>
                <a:gd name="T85" fmla="*/ 81 h 142"/>
                <a:gd name="T86" fmla="*/ 33 w 256"/>
                <a:gd name="T87" fmla="*/ 70 h 142"/>
                <a:gd name="T88" fmla="*/ 17 w 256"/>
                <a:gd name="T89" fmla="*/ 61 h 142"/>
                <a:gd name="T90" fmla="*/ 8 w 256"/>
                <a:gd name="T91" fmla="*/ 59 h 142"/>
                <a:gd name="T92" fmla="*/ 2 w 256"/>
                <a:gd name="T93" fmla="*/ 5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142">
                  <a:moveTo>
                    <a:pt x="2" y="51"/>
                  </a:moveTo>
                  <a:cubicBezTo>
                    <a:pt x="4" y="46"/>
                    <a:pt x="7" y="43"/>
                    <a:pt x="5" y="38"/>
                  </a:cubicBezTo>
                  <a:cubicBezTo>
                    <a:pt x="4" y="35"/>
                    <a:pt x="4" y="34"/>
                    <a:pt x="6" y="31"/>
                  </a:cubicBezTo>
                  <a:cubicBezTo>
                    <a:pt x="8" y="27"/>
                    <a:pt x="5" y="24"/>
                    <a:pt x="8" y="21"/>
                  </a:cubicBezTo>
                  <a:cubicBezTo>
                    <a:pt x="13" y="16"/>
                    <a:pt x="17" y="6"/>
                    <a:pt x="24" y="11"/>
                  </a:cubicBezTo>
                  <a:cubicBezTo>
                    <a:pt x="25" y="12"/>
                    <a:pt x="27" y="16"/>
                    <a:pt x="29" y="14"/>
                  </a:cubicBezTo>
                  <a:cubicBezTo>
                    <a:pt x="32" y="12"/>
                    <a:pt x="32" y="7"/>
                    <a:pt x="32" y="3"/>
                  </a:cubicBezTo>
                  <a:cubicBezTo>
                    <a:pt x="36" y="4"/>
                    <a:pt x="36" y="0"/>
                    <a:pt x="39" y="1"/>
                  </a:cubicBezTo>
                  <a:cubicBezTo>
                    <a:pt x="43" y="2"/>
                    <a:pt x="48" y="1"/>
                    <a:pt x="51" y="5"/>
                  </a:cubicBezTo>
                  <a:cubicBezTo>
                    <a:pt x="57" y="13"/>
                    <a:pt x="70" y="20"/>
                    <a:pt x="78" y="24"/>
                  </a:cubicBezTo>
                  <a:cubicBezTo>
                    <a:pt x="85" y="28"/>
                    <a:pt x="90" y="28"/>
                    <a:pt x="94" y="34"/>
                  </a:cubicBezTo>
                  <a:cubicBezTo>
                    <a:pt x="99" y="40"/>
                    <a:pt x="102" y="45"/>
                    <a:pt x="109" y="41"/>
                  </a:cubicBezTo>
                  <a:cubicBezTo>
                    <a:pt x="113" y="39"/>
                    <a:pt x="117" y="40"/>
                    <a:pt x="120" y="43"/>
                  </a:cubicBezTo>
                  <a:cubicBezTo>
                    <a:pt x="123" y="46"/>
                    <a:pt x="123" y="52"/>
                    <a:pt x="126" y="54"/>
                  </a:cubicBezTo>
                  <a:cubicBezTo>
                    <a:pt x="132" y="57"/>
                    <a:pt x="140" y="64"/>
                    <a:pt x="146" y="64"/>
                  </a:cubicBezTo>
                  <a:cubicBezTo>
                    <a:pt x="150" y="64"/>
                    <a:pt x="152" y="62"/>
                    <a:pt x="154" y="65"/>
                  </a:cubicBezTo>
                  <a:cubicBezTo>
                    <a:pt x="156" y="67"/>
                    <a:pt x="151" y="69"/>
                    <a:pt x="155" y="72"/>
                  </a:cubicBezTo>
                  <a:cubicBezTo>
                    <a:pt x="157" y="74"/>
                    <a:pt x="170" y="78"/>
                    <a:pt x="171" y="72"/>
                  </a:cubicBezTo>
                  <a:cubicBezTo>
                    <a:pt x="173" y="78"/>
                    <a:pt x="179" y="81"/>
                    <a:pt x="182" y="86"/>
                  </a:cubicBezTo>
                  <a:cubicBezTo>
                    <a:pt x="185" y="92"/>
                    <a:pt x="185" y="80"/>
                    <a:pt x="186" y="79"/>
                  </a:cubicBezTo>
                  <a:cubicBezTo>
                    <a:pt x="186" y="82"/>
                    <a:pt x="195" y="90"/>
                    <a:pt x="198" y="85"/>
                  </a:cubicBezTo>
                  <a:cubicBezTo>
                    <a:pt x="199" y="83"/>
                    <a:pt x="198" y="80"/>
                    <a:pt x="201" y="81"/>
                  </a:cubicBezTo>
                  <a:cubicBezTo>
                    <a:pt x="204" y="83"/>
                    <a:pt x="206" y="83"/>
                    <a:pt x="209" y="84"/>
                  </a:cubicBezTo>
                  <a:cubicBezTo>
                    <a:pt x="213" y="86"/>
                    <a:pt x="214" y="88"/>
                    <a:pt x="217" y="89"/>
                  </a:cubicBezTo>
                  <a:cubicBezTo>
                    <a:pt x="220" y="91"/>
                    <a:pt x="223" y="89"/>
                    <a:pt x="226" y="90"/>
                  </a:cubicBezTo>
                  <a:cubicBezTo>
                    <a:pt x="232" y="93"/>
                    <a:pt x="239" y="87"/>
                    <a:pt x="245" y="89"/>
                  </a:cubicBezTo>
                  <a:cubicBezTo>
                    <a:pt x="251" y="91"/>
                    <a:pt x="245" y="107"/>
                    <a:pt x="246" y="111"/>
                  </a:cubicBezTo>
                  <a:cubicBezTo>
                    <a:pt x="247" y="120"/>
                    <a:pt x="256" y="124"/>
                    <a:pt x="253" y="134"/>
                  </a:cubicBezTo>
                  <a:cubicBezTo>
                    <a:pt x="252" y="142"/>
                    <a:pt x="245" y="138"/>
                    <a:pt x="238" y="139"/>
                  </a:cubicBezTo>
                  <a:cubicBezTo>
                    <a:pt x="232" y="140"/>
                    <a:pt x="223" y="142"/>
                    <a:pt x="222" y="134"/>
                  </a:cubicBezTo>
                  <a:cubicBezTo>
                    <a:pt x="217" y="135"/>
                    <a:pt x="215" y="140"/>
                    <a:pt x="209" y="136"/>
                  </a:cubicBezTo>
                  <a:cubicBezTo>
                    <a:pt x="206" y="135"/>
                    <a:pt x="193" y="130"/>
                    <a:pt x="190" y="131"/>
                  </a:cubicBezTo>
                  <a:cubicBezTo>
                    <a:pt x="184" y="134"/>
                    <a:pt x="185" y="131"/>
                    <a:pt x="181" y="127"/>
                  </a:cubicBezTo>
                  <a:cubicBezTo>
                    <a:pt x="176" y="122"/>
                    <a:pt x="173" y="129"/>
                    <a:pt x="167" y="127"/>
                  </a:cubicBezTo>
                  <a:cubicBezTo>
                    <a:pt x="163" y="126"/>
                    <a:pt x="160" y="121"/>
                    <a:pt x="155" y="120"/>
                  </a:cubicBezTo>
                  <a:cubicBezTo>
                    <a:pt x="149" y="118"/>
                    <a:pt x="150" y="116"/>
                    <a:pt x="148" y="111"/>
                  </a:cubicBezTo>
                  <a:cubicBezTo>
                    <a:pt x="145" y="106"/>
                    <a:pt x="120" y="99"/>
                    <a:pt x="123" y="106"/>
                  </a:cubicBezTo>
                  <a:cubicBezTo>
                    <a:pt x="119" y="105"/>
                    <a:pt x="115" y="101"/>
                    <a:pt x="111" y="103"/>
                  </a:cubicBezTo>
                  <a:cubicBezTo>
                    <a:pt x="105" y="106"/>
                    <a:pt x="104" y="106"/>
                    <a:pt x="98" y="104"/>
                  </a:cubicBezTo>
                  <a:cubicBezTo>
                    <a:pt x="95" y="102"/>
                    <a:pt x="90" y="102"/>
                    <a:pt x="88" y="98"/>
                  </a:cubicBezTo>
                  <a:cubicBezTo>
                    <a:pt x="86" y="92"/>
                    <a:pt x="82" y="96"/>
                    <a:pt x="77" y="94"/>
                  </a:cubicBezTo>
                  <a:cubicBezTo>
                    <a:pt x="73" y="91"/>
                    <a:pt x="69" y="89"/>
                    <a:pt x="64" y="88"/>
                  </a:cubicBezTo>
                  <a:cubicBezTo>
                    <a:pt x="57" y="87"/>
                    <a:pt x="53" y="83"/>
                    <a:pt x="47" y="81"/>
                  </a:cubicBezTo>
                  <a:cubicBezTo>
                    <a:pt x="41" y="78"/>
                    <a:pt x="38" y="73"/>
                    <a:pt x="33" y="70"/>
                  </a:cubicBezTo>
                  <a:cubicBezTo>
                    <a:pt x="28" y="66"/>
                    <a:pt x="22" y="64"/>
                    <a:pt x="17" y="61"/>
                  </a:cubicBezTo>
                  <a:cubicBezTo>
                    <a:pt x="17" y="66"/>
                    <a:pt x="11" y="61"/>
                    <a:pt x="8" y="59"/>
                  </a:cubicBezTo>
                  <a:cubicBezTo>
                    <a:pt x="5" y="58"/>
                    <a:pt x="0" y="54"/>
                    <a:pt x="2" y="51"/>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3" name="Freeform 669">
              <a:extLst>
                <a:ext uri="{FF2B5EF4-FFF2-40B4-BE49-F238E27FC236}">
                  <a16:creationId xmlns:a16="http://schemas.microsoft.com/office/drawing/2014/main" id="{6D5F3AA1-15B6-4822-BABC-25DA52794796}"/>
                </a:ext>
              </a:extLst>
            </p:cNvPr>
            <p:cNvSpPr>
              <a:spLocks/>
            </p:cNvSpPr>
            <p:nvPr/>
          </p:nvSpPr>
          <p:spPr bwMode="auto">
            <a:xfrm>
              <a:off x="10279425" y="4891395"/>
              <a:ext cx="66738" cy="84534"/>
            </a:xfrm>
            <a:custGeom>
              <a:avLst/>
              <a:gdLst>
                <a:gd name="T0" fmla="*/ 0 w 30"/>
                <a:gd name="T1" fmla="*/ 16 h 40"/>
                <a:gd name="T2" fmla="*/ 25 w 30"/>
                <a:gd name="T3" fmla="*/ 2 h 40"/>
                <a:gd name="T4" fmla="*/ 26 w 30"/>
                <a:gd name="T5" fmla="*/ 8 h 40"/>
                <a:gd name="T6" fmla="*/ 22 w 30"/>
                <a:gd name="T7" fmla="*/ 18 h 40"/>
                <a:gd name="T8" fmla="*/ 18 w 30"/>
                <a:gd name="T9" fmla="*/ 35 h 40"/>
                <a:gd name="T10" fmla="*/ 7 w 30"/>
                <a:gd name="T11" fmla="*/ 27 h 40"/>
                <a:gd name="T12" fmla="*/ 0 w 30"/>
                <a:gd name="T13" fmla="*/ 16 h 40"/>
              </a:gdLst>
              <a:ahLst/>
              <a:cxnLst>
                <a:cxn ang="0">
                  <a:pos x="T0" y="T1"/>
                </a:cxn>
                <a:cxn ang="0">
                  <a:pos x="T2" y="T3"/>
                </a:cxn>
                <a:cxn ang="0">
                  <a:pos x="T4" y="T5"/>
                </a:cxn>
                <a:cxn ang="0">
                  <a:pos x="T6" y="T7"/>
                </a:cxn>
                <a:cxn ang="0">
                  <a:pos x="T8" y="T9"/>
                </a:cxn>
                <a:cxn ang="0">
                  <a:pos x="T10" y="T11"/>
                </a:cxn>
                <a:cxn ang="0">
                  <a:pos x="T12" y="T13"/>
                </a:cxn>
              </a:cxnLst>
              <a:rect l="0" t="0" r="r" b="b"/>
              <a:pathLst>
                <a:path w="30" h="40">
                  <a:moveTo>
                    <a:pt x="0" y="16"/>
                  </a:moveTo>
                  <a:cubicBezTo>
                    <a:pt x="12" y="16"/>
                    <a:pt x="16" y="6"/>
                    <a:pt x="25" y="2"/>
                  </a:cubicBezTo>
                  <a:cubicBezTo>
                    <a:pt x="30" y="0"/>
                    <a:pt x="28" y="6"/>
                    <a:pt x="26" y="8"/>
                  </a:cubicBezTo>
                  <a:cubicBezTo>
                    <a:pt x="22" y="11"/>
                    <a:pt x="21" y="12"/>
                    <a:pt x="22" y="18"/>
                  </a:cubicBezTo>
                  <a:cubicBezTo>
                    <a:pt x="22" y="18"/>
                    <a:pt x="24" y="40"/>
                    <a:pt x="18" y="35"/>
                  </a:cubicBezTo>
                  <a:cubicBezTo>
                    <a:pt x="15" y="33"/>
                    <a:pt x="9" y="29"/>
                    <a:pt x="7" y="27"/>
                  </a:cubicBezTo>
                  <a:cubicBezTo>
                    <a:pt x="5" y="22"/>
                    <a:pt x="6" y="18"/>
                    <a:pt x="0" y="16"/>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670">
              <a:extLst>
                <a:ext uri="{FF2B5EF4-FFF2-40B4-BE49-F238E27FC236}">
                  <a16:creationId xmlns:a16="http://schemas.microsoft.com/office/drawing/2014/main" id="{A7CDC50E-3738-453D-A82F-82E18EE0A8E5}"/>
                </a:ext>
              </a:extLst>
            </p:cNvPr>
            <p:cNvSpPr>
              <a:spLocks/>
            </p:cNvSpPr>
            <p:nvPr/>
          </p:nvSpPr>
          <p:spPr bwMode="auto">
            <a:xfrm>
              <a:off x="10279425" y="4891395"/>
              <a:ext cx="66738" cy="84534"/>
            </a:xfrm>
            <a:custGeom>
              <a:avLst/>
              <a:gdLst>
                <a:gd name="T0" fmla="*/ 0 w 30"/>
                <a:gd name="T1" fmla="*/ 16 h 40"/>
                <a:gd name="T2" fmla="*/ 25 w 30"/>
                <a:gd name="T3" fmla="*/ 2 h 40"/>
                <a:gd name="T4" fmla="*/ 26 w 30"/>
                <a:gd name="T5" fmla="*/ 8 h 40"/>
                <a:gd name="T6" fmla="*/ 22 w 30"/>
                <a:gd name="T7" fmla="*/ 18 h 40"/>
                <a:gd name="T8" fmla="*/ 18 w 30"/>
                <a:gd name="T9" fmla="*/ 35 h 40"/>
                <a:gd name="T10" fmla="*/ 7 w 30"/>
                <a:gd name="T11" fmla="*/ 27 h 40"/>
                <a:gd name="T12" fmla="*/ 0 w 30"/>
                <a:gd name="T13" fmla="*/ 16 h 40"/>
              </a:gdLst>
              <a:ahLst/>
              <a:cxnLst>
                <a:cxn ang="0">
                  <a:pos x="T0" y="T1"/>
                </a:cxn>
                <a:cxn ang="0">
                  <a:pos x="T2" y="T3"/>
                </a:cxn>
                <a:cxn ang="0">
                  <a:pos x="T4" y="T5"/>
                </a:cxn>
                <a:cxn ang="0">
                  <a:pos x="T6" y="T7"/>
                </a:cxn>
                <a:cxn ang="0">
                  <a:pos x="T8" y="T9"/>
                </a:cxn>
                <a:cxn ang="0">
                  <a:pos x="T10" y="T11"/>
                </a:cxn>
                <a:cxn ang="0">
                  <a:pos x="T12" y="T13"/>
                </a:cxn>
              </a:cxnLst>
              <a:rect l="0" t="0" r="r" b="b"/>
              <a:pathLst>
                <a:path w="30" h="40">
                  <a:moveTo>
                    <a:pt x="0" y="16"/>
                  </a:moveTo>
                  <a:cubicBezTo>
                    <a:pt x="12" y="16"/>
                    <a:pt x="16" y="6"/>
                    <a:pt x="25" y="2"/>
                  </a:cubicBezTo>
                  <a:cubicBezTo>
                    <a:pt x="30" y="0"/>
                    <a:pt x="28" y="6"/>
                    <a:pt x="26" y="8"/>
                  </a:cubicBezTo>
                  <a:cubicBezTo>
                    <a:pt x="22" y="11"/>
                    <a:pt x="21" y="12"/>
                    <a:pt x="22" y="18"/>
                  </a:cubicBezTo>
                  <a:cubicBezTo>
                    <a:pt x="22" y="18"/>
                    <a:pt x="24" y="40"/>
                    <a:pt x="18" y="35"/>
                  </a:cubicBezTo>
                  <a:cubicBezTo>
                    <a:pt x="15" y="33"/>
                    <a:pt x="9" y="29"/>
                    <a:pt x="7" y="27"/>
                  </a:cubicBezTo>
                  <a:cubicBezTo>
                    <a:pt x="5" y="22"/>
                    <a:pt x="6" y="18"/>
                    <a:pt x="0" y="16"/>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5" name="Freeform 671">
              <a:extLst>
                <a:ext uri="{FF2B5EF4-FFF2-40B4-BE49-F238E27FC236}">
                  <a16:creationId xmlns:a16="http://schemas.microsoft.com/office/drawing/2014/main" id="{6725FDE2-6784-4B8F-800E-EB0D8CFBBA10}"/>
                </a:ext>
              </a:extLst>
            </p:cNvPr>
            <p:cNvSpPr>
              <a:spLocks/>
            </p:cNvSpPr>
            <p:nvPr/>
          </p:nvSpPr>
          <p:spPr bwMode="auto">
            <a:xfrm>
              <a:off x="10337265" y="4900293"/>
              <a:ext cx="22247" cy="44491"/>
            </a:xfrm>
            <a:custGeom>
              <a:avLst/>
              <a:gdLst>
                <a:gd name="T0" fmla="*/ 1 w 10"/>
                <a:gd name="T1" fmla="*/ 7 h 20"/>
                <a:gd name="T2" fmla="*/ 4 w 10"/>
                <a:gd name="T3" fmla="*/ 0 h 20"/>
                <a:gd name="T4" fmla="*/ 10 w 10"/>
                <a:gd name="T5" fmla="*/ 20 h 20"/>
                <a:gd name="T6" fmla="*/ 1 w 10"/>
                <a:gd name="T7" fmla="*/ 7 h 20"/>
              </a:gdLst>
              <a:ahLst/>
              <a:cxnLst>
                <a:cxn ang="0">
                  <a:pos x="T0" y="T1"/>
                </a:cxn>
                <a:cxn ang="0">
                  <a:pos x="T2" y="T3"/>
                </a:cxn>
                <a:cxn ang="0">
                  <a:pos x="T4" y="T5"/>
                </a:cxn>
                <a:cxn ang="0">
                  <a:pos x="T6" y="T7"/>
                </a:cxn>
              </a:cxnLst>
              <a:rect l="0" t="0" r="r" b="b"/>
              <a:pathLst>
                <a:path w="10" h="20">
                  <a:moveTo>
                    <a:pt x="1" y="7"/>
                  </a:moveTo>
                  <a:cubicBezTo>
                    <a:pt x="0" y="1"/>
                    <a:pt x="3" y="5"/>
                    <a:pt x="4" y="0"/>
                  </a:cubicBezTo>
                  <a:cubicBezTo>
                    <a:pt x="9" y="6"/>
                    <a:pt x="10" y="14"/>
                    <a:pt x="10" y="20"/>
                  </a:cubicBezTo>
                  <a:cubicBezTo>
                    <a:pt x="3" y="19"/>
                    <a:pt x="1" y="13"/>
                    <a:pt x="1" y="7"/>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672">
              <a:extLst>
                <a:ext uri="{FF2B5EF4-FFF2-40B4-BE49-F238E27FC236}">
                  <a16:creationId xmlns:a16="http://schemas.microsoft.com/office/drawing/2014/main" id="{22AACA9C-A6D2-490D-AD95-FE149374A578}"/>
                </a:ext>
              </a:extLst>
            </p:cNvPr>
            <p:cNvSpPr>
              <a:spLocks/>
            </p:cNvSpPr>
            <p:nvPr/>
          </p:nvSpPr>
          <p:spPr bwMode="auto">
            <a:xfrm>
              <a:off x="10337265" y="4900293"/>
              <a:ext cx="22247" cy="44491"/>
            </a:xfrm>
            <a:custGeom>
              <a:avLst/>
              <a:gdLst>
                <a:gd name="T0" fmla="*/ 1 w 10"/>
                <a:gd name="T1" fmla="*/ 7 h 20"/>
                <a:gd name="T2" fmla="*/ 4 w 10"/>
                <a:gd name="T3" fmla="*/ 0 h 20"/>
                <a:gd name="T4" fmla="*/ 10 w 10"/>
                <a:gd name="T5" fmla="*/ 20 h 20"/>
                <a:gd name="T6" fmla="*/ 1 w 10"/>
                <a:gd name="T7" fmla="*/ 7 h 20"/>
              </a:gdLst>
              <a:ahLst/>
              <a:cxnLst>
                <a:cxn ang="0">
                  <a:pos x="T0" y="T1"/>
                </a:cxn>
                <a:cxn ang="0">
                  <a:pos x="T2" y="T3"/>
                </a:cxn>
                <a:cxn ang="0">
                  <a:pos x="T4" y="T5"/>
                </a:cxn>
                <a:cxn ang="0">
                  <a:pos x="T6" y="T7"/>
                </a:cxn>
              </a:cxnLst>
              <a:rect l="0" t="0" r="r" b="b"/>
              <a:pathLst>
                <a:path w="10" h="20">
                  <a:moveTo>
                    <a:pt x="1" y="7"/>
                  </a:moveTo>
                  <a:cubicBezTo>
                    <a:pt x="0" y="1"/>
                    <a:pt x="3" y="5"/>
                    <a:pt x="4" y="0"/>
                  </a:cubicBezTo>
                  <a:cubicBezTo>
                    <a:pt x="9" y="6"/>
                    <a:pt x="10" y="14"/>
                    <a:pt x="10" y="20"/>
                  </a:cubicBezTo>
                  <a:cubicBezTo>
                    <a:pt x="3" y="19"/>
                    <a:pt x="1" y="13"/>
                    <a:pt x="1" y="7"/>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7" name="Freeform 673">
              <a:extLst>
                <a:ext uri="{FF2B5EF4-FFF2-40B4-BE49-F238E27FC236}">
                  <a16:creationId xmlns:a16="http://schemas.microsoft.com/office/drawing/2014/main" id="{31D0AB87-7F57-4A0F-9362-909D060270F6}"/>
                </a:ext>
              </a:extLst>
            </p:cNvPr>
            <p:cNvSpPr>
              <a:spLocks/>
            </p:cNvSpPr>
            <p:nvPr/>
          </p:nvSpPr>
          <p:spPr bwMode="auto">
            <a:xfrm>
              <a:off x="10119258" y="3565564"/>
              <a:ext cx="48941" cy="48941"/>
            </a:xfrm>
            <a:custGeom>
              <a:avLst/>
              <a:gdLst>
                <a:gd name="T0" fmla="*/ 0 w 22"/>
                <a:gd name="T1" fmla="*/ 9 h 23"/>
                <a:gd name="T2" fmla="*/ 5 w 22"/>
                <a:gd name="T3" fmla="*/ 7 h 23"/>
                <a:gd name="T4" fmla="*/ 2 w 22"/>
                <a:gd name="T5" fmla="*/ 10 h 23"/>
                <a:gd name="T6" fmla="*/ 14 w 22"/>
                <a:gd name="T7" fmla="*/ 15 h 23"/>
                <a:gd name="T8" fmla="*/ 16 w 22"/>
                <a:gd name="T9" fmla="*/ 11 h 23"/>
                <a:gd name="T10" fmla="*/ 10 w 22"/>
                <a:gd name="T11" fmla="*/ 10 h 23"/>
                <a:gd name="T12" fmla="*/ 13 w 22"/>
                <a:gd name="T13" fmla="*/ 8 h 23"/>
                <a:gd name="T14" fmla="*/ 10 w 22"/>
                <a:gd name="T15" fmla="*/ 6 h 23"/>
                <a:gd name="T16" fmla="*/ 21 w 22"/>
                <a:gd name="T17" fmla="*/ 17 h 23"/>
                <a:gd name="T18" fmla="*/ 1 w 22"/>
                <a:gd name="T19" fmla="*/ 18 h 23"/>
                <a:gd name="T20" fmla="*/ 6 w 22"/>
                <a:gd name="T21" fmla="*/ 13 h 23"/>
                <a:gd name="T22" fmla="*/ 1 w 22"/>
                <a:gd name="T23" fmla="*/ 16 h 23"/>
                <a:gd name="T24" fmla="*/ 0 w 22"/>
                <a:gd name="T2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0" y="9"/>
                  </a:moveTo>
                  <a:cubicBezTo>
                    <a:pt x="1" y="7"/>
                    <a:pt x="3" y="6"/>
                    <a:pt x="5" y="7"/>
                  </a:cubicBezTo>
                  <a:cubicBezTo>
                    <a:pt x="4" y="8"/>
                    <a:pt x="3" y="9"/>
                    <a:pt x="2" y="10"/>
                  </a:cubicBezTo>
                  <a:cubicBezTo>
                    <a:pt x="5" y="13"/>
                    <a:pt x="10" y="14"/>
                    <a:pt x="14" y="15"/>
                  </a:cubicBezTo>
                  <a:cubicBezTo>
                    <a:pt x="9" y="8"/>
                    <a:pt x="17" y="16"/>
                    <a:pt x="16" y="11"/>
                  </a:cubicBezTo>
                  <a:cubicBezTo>
                    <a:pt x="16" y="8"/>
                    <a:pt x="12" y="9"/>
                    <a:pt x="10" y="10"/>
                  </a:cubicBezTo>
                  <a:cubicBezTo>
                    <a:pt x="11" y="10"/>
                    <a:pt x="12" y="9"/>
                    <a:pt x="13" y="8"/>
                  </a:cubicBezTo>
                  <a:cubicBezTo>
                    <a:pt x="12" y="7"/>
                    <a:pt x="11" y="7"/>
                    <a:pt x="10" y="6"/>
                  </a:cubicBezTo>
                  <a:cubicBezTo>
                    <a:pt x="16" y="0"/>
                    <a:pt x="22" y="12"/>
                    <a:pt x="21" y="17"/>
                  </a:cubicBezTo>
                  <a:cubicBezTo>
                    <a:pt x="19" y="23"/>
                    <a:pt x="4" y="21"/>
                    <a:pt x="1" y="18"/>
                  </a:cubicBezTo>
                  <a:cubicBezTo>
                    <a:pt x="4" y="18"/>
                    <a:pt x="7" y="16"/>
                    <a:pt x="6" y="13"/>
                  </a:cubicBezTo>
                  <a:cubicBezTo>
                    <a:pt x="5" y="14"/>
                    <a:pt x="3" y="15"/>
                    <a:pt x="1" y="16"/>
                  </a:cubicBezTo>
                  <a:cubicBezTo>
                    <a:pt x="1" y="14"/>
                    <a:pt x="0" y="11"/>
                    <a:pt x="0" y="9"/>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674">
              <a:extLst>
                <a:ext uri="{FF2B5EF4-FFF2-40B4-BE49-F238E27FC236}">
                  <a16:creationId xmlns:a16="http://schemas.microsoft.com/office/drawing/2014/main" id="{2422C1E4-06E7-4026-9A88-2B97D96C1ED2}"/>
                </a:ext>
              </a:extLst>
            </p:cNvPr>
            <p:cNvSpPr>
              <a:spLocks/>
            </p:cNvSpPr>
            <p:nvPr/>
          </p:nvSpPr>
          <p:spPr bwMode="auto">
            <a:xfrm>
              <a:off x="10119258" y="3565564"/>
              <a:ext cx="48941" cy="48941"/>
            </a:xfrm>
            <a:custGeom>
              <a:avLst/>
              <a:gdLst>
                <a:gd name="T0" fmla="*/ 0 w 22"/>
                <a:gd name="T1" fmla="*/ 9 h 23"/>
                <a:gd name="T2" fmla="*/ 5 w 22"/>
                <a:gd name="T3" fmla="*/ 7 h 23"/>
                <a:gd name="T4" fmla="*/ 2 w 22"/>
                <a:gd name="T5" fmla="*/ 10 h 23"/>
                <a:gd name="T6" fmla="*/ 14 w 22"/>
                <a:gd name="T7" fmla="*/ 15 h 23"/>
                <a:gd name="T8" fmla="*/ 16 w 22"/>
                <a:gd name="T9" fmla="*/ 11 h 23"/>
                <a:gd name="T10" fmla="*/ 10 w 22"/>
                <a:gd name="T11" fmla="*/ 10 h 23"/>
                <a:gd name="T12" fmla="*/ 13 w 22"/>
                <a:gd name="T13" fmla="*/ 8 h 23"/>
                <a:gd name="T14" fmla="*/ 10 w 22"/>
                <a:gd name="T15" fmla="*/ 6 h 23"/>
                <a:gd name="T16" fmla="*/ 21 w 22"/>
                <a:gd name="T17" fmla="*/ 17 h 23"/>
                <a:gd name="T18" fmla="*/ 1 w 22"/>
                <a:gd name="T19" fmla="*/ 18 h 23"/>
                <a:gd name="T20" fmla="*/ 6 w 22"/>
                <a:gd name="T21" fmla="*/ 13 h 23"/>
                <a:gd name="T22" fmla="*/ 1 w 22"/>
                <a:gd name="T23" fmla="*/ 16 h 23"/>
                <a:gd name="T24" fmla="*/ 0 w 22"/>
                <a:gd name="T2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0" y="9"/>
                  </a:moveTo>
                  <a:cubicBezTo>
                    <a:pt x="1" y="7"/>
                    <a:pt x="3" y="6"/>
                    <a:pt x="5" y="7"/>
                  </a:cubicBezTo>
                  <a:cubicBezTo>
                    <a:pt x="4" y="8"/>
                    <a:pt x="3" y="9"/>
                    <a:pt x="2" y="10"/>
                  </a:cubicBezTo>
                  <a:cubicBezTo>
                    <a:pt x="5" y="13"/>
                    <a:pt x="10" y="14"/>
                    <a:pt x="14" y="15"/>
                  </a:cubicBezTo>
                  <a:cubicBezTo>
                    <a:pt x="9" y="8"/>
                    <a:pt x="17" y="16"/>
                    <a:pt x="16" y="11"/>
                  </a:cubicBezTo>
                  <a:cubicBezTo>
                    <a:pt x="16" y="8"/>
                    <a:pt x="12" y="9"/>
                    <a:pt x="10" y="10"/>
                  </a:cubicBezTo>
                  <a:cubicBezTo>
                    <a:pt x="11" y="10"/>
                    <a:pt x="12" y="9"/>
                    <a:pt x="13" y="8"/>
                  </a:cubicBezTo>
                  <a:cubicBezTo>
                    <a:pt x="12" y="7"/>
                    <a:pt x="11" y="7"/>
                    <a:pt x="10" y="6"/>
                  </a:cubicBezTo>
                  <a:cubicBezTo>
                    <a:pt x="16" y="0"/>
                    <a:pt x="22" y="12"/>
                    <a:pt x="21" y="17"/>
                  </a:cubicBezTo>
                  <a:cubicBezTo>
                    <a:pt x="19" y="23"/>
                    <a:pt x="4" y="21"/>
                    <a:pt x="1" y="18"/>
                  </a:cubicBezTo>
                  <a:cubicBezTo>
                    <a:pt x="4" y="18"/>
                    <a:pt x="7" y="16"/>
                    <a:pt x="6" y="13"/>
                  </a:cubicBezTo>
                  <a:cubicBezTo>
                    <a:pt x="5" y="14"/>
                    <a:pt x="3" y="15"/>
                    <a:pt x="1" y="16"/>
                  </a:cubicBezTo>
                  <a:cubicBezTo>
                    <a:pt x="1" y="14"/>
                    <a:pt x="0" y="11"/>
                    <a:pt x="0" y="9"/>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9" name="Freeform 676">
              <a:extLst>
                <a:ext uri="{FF2B5EF4-FFF2-40B4-BE49-F238E27FC236}">
                  <a16:creationId xmlns:a16="http://schemas.microsoft.com/office/drawing/2014/main" id="{3D7F5451-9C3A-4C06-809B-62B287BC1576}"/>
                </a:ext>
              </a:extLst>
            </p:cNvPr>
            <p:cNvSpPr>
              <a:spLocks/>
            </p:cNvSpPr>
            <p:nvPr/>
          </p:nvSpPr>
          <p:spPr bwMode="auto">
            <a:xfrm>
              <a:off x="7147262" y="2609006"/>
              <a:ext cx="1833027" cy="2059933"/>
            </a:xfrm>
            <a:custGeom>
              <a:avLst/>
              <a:gdLst>
                <a:gd name="T0" fmla="*/ 69 w 845"/>
                <a:gd name="T1" fmla="*/ 384 h 950"/>
                <a:gd name="T2" fmla="*/ 47 w 845"/>
                <a:gd name="T3" fmla="*/ 310 h 950"/>
                <a:gd name="T4" fmla="*/ 73 w 845"/>
                <a:gd name="T5" fmla="*/ 265 h 950"/>
                <a:gd name="T6" fmla="*/ 140 w 845"/>
                <a:gd name="T7" fmla="*/ 184 h 950"/>
                <a:gd name="T8" fmla="*/ 167 w 845"/>
                <a:gd name="T9" fmla="*/ 115 h 950"/>
                <a:gd name="T10" fmla="*/ 123 w 845"/>
                <a:gd name="T11" fmla="*/ 67 h 950"/>
                <a:gd name="T12" fmla="*/ 135 w 845"/>
                <a:gd name="T13" fmla="*/ 28 h 950"/>
                <a:gd name="T14" fmla="*/ 214 w 845"/>
                <a:gd name="T15" fmla="*/ 1 h 950"/>
                <a:gd name="T16" fmla="*/ 257 w 845"/>
                <a:gd name="T17" fmla="*/ 57 h 950"/>
                <a:gd name="T18" fmla="*/ 268 w 845"/>
                <a:gd name="T19" fmla="*/ 104 h 950"/>
                <a:gd name="T20" fmla="*/ 283 w 845"/>
                <a:gd name="T21" fmla="*/ 141 h 950"/>
                <a:gd name="T22" fmla="*/ 329 w 845"/>
                <a:gd name="T23" fmla="*/ 172 h 950"/>
                <a:gd name="T24" fmla="*/ 344 w 845"/>
                <a:gd name="T25" fmla="*/ 236 h 950"/>
                <a:gd name="T26" fmla="*/ 425 w 845"/>
                <a:gd name="T27" fmla="*/ 278 h 950"/>
                <a:gd name="T28" fmla="*/ 504 w 845"/>
                <a:gd name="T29" fmla="*/ 300 h 950"/>
                <a:gd name="T30" fmla="*/ 581 w 845"/>
                <a:gd name="T31" fmla="*/ 309 h 950"/>
                <a:gd name="T32" fmla="*/ 599 w 845"/>
                <a:gd name="T33" fmla="*/ 284 h 950"/>
                <a:gd name="T34" fmla="*/ 672 w 845"/>
                <a:gd name="T35" fmla="*/ 301 h 950"/>
                <a:gd name="T36" fmla="*/ 691 w 845"/>
                <a:gd name="T37" fmla="*/ 266 h 950"/>
                <a:gd name="T38" fmla="*/ 767 w 845"/>
                <a:gd name="T39" fmla="*/ 220 h 950"/>
                <a:gd name="T40" fmla="*/ 802 w 845"/>
                <a:gd name="T41" fmla="*/ 225 h 950"/>
                <a:gd name="T42" fmla="*/ 842 w 845"/>
                <a:gd name="T43" fmla="*/ 256 h 950"/>
                <a:gd name="T44" fmla="*/ 803 w 845"/>
                <a:gd name="T45" fmla="*/ 298 h 950"/>
                <a:gd name="T46" fmla="*/ 790 w 845"/>
                <a:gd name="T47" fmla="*/ 334 h 950"/>
                <a:gd name="T48" fmla="*/ 755 w 845"/>
                <a:gd name="T49" fmla="*/ 398 h 950"/>
                <a:gd name="T50" fmla="*/ 739 w 845"/>
                <a:gd name="T51" fmla="*/ 461 h 950"/>
                <a:gd name="T52" fmla="*/ 708 w 845"/>
                <a:gd name="T53" fmla="*/ 417 h 950"/>
                <a:gd name="T54" fmla="*/ 690 w 845"/>
                <a:gd name="T55" fmla="*/ 394 h 950"/>
                <a:gd name="T56" fmla="*/ 685 w 845"/>
                <a:gd name="T57" fmla="*/ 357 h 950"/>
                <a:gd name="T58" fmla="*/ 605 w 845"/>
                <a:gd name="T59" fmla="*/ 314 h 950"/>
                <a:gd name="T60" fmla="*/ 590 w 845"/>
                <a:gd name="T61" fmla="*/ 336 h 950"/>
                <a:gd name="T62" fmla="*/ 592 w 845"/>
                <a:gd name="T63" fmla="*/ 365 h 950"/>
                <a:gd name="T64" fmla="*/ 621 w 845"/>
                <a:gd name="T65" fmla="*/ 432 h 950"/>
                <a:gd name="T66" fmla="*/ 626 w 845"/>
                <a:gd name="T67" fmla="*/ 475 h 950"/>
                <a:gd name="T68" fmla="*/ 614 w 845"/>
                <a:gd name="T69" fmla="*/ 471 h 950"/>
                <a:gd name="T70" fmla="*/ 595 w 845"/>
                <a:gd name="T71" fmla="*/ 454 h 950"/>
                <a:gd name="T72" fmla="*/ 566 w 845"/>
                <a:gd name="T73" fmla="*/ 527 h 950"/>
                <a:gd name="T74" fmla="*/ 531 w 845"/>
                <a:gd name="T75" fmla="*/ 549 h 950"/>
                <a:gd name="T76" fmla="*/ 447 w 845"/>
                <a:gd name="T77" fmla="*/ 640 h 950"/>
                <a:gd name="T78" fmla="*/ 406 w 845"/>
                <a:gd name="T79" fmla="*/ 684 h 950"/>
                <a:gd name="T80" fmla="*/ 391 w 845"/>
                <a:gd name="T81" fmla="*/ 760 h 950"/>
                <a:gd name="T82" fmla="*/ 389 w 845"/>
                <a:gd name="T83" fmla="*/ 849 h 950"/>
                <a:gd name="T84" fmla="*/ 368 w 845"/>
                <a:gd name="T85" fmla="*/ 888 h 950"/>
                <a:gd name="T86" fmla="*/ 327 w 845"/>
                <a:gd name="T87" fmla="*/ 946 h 950"/>
                <a:gd name="T88" fmla="*/ 288 w 845"/>
                <a:gd name="T89" fmla="*/ 900 h 950"/>
                <a:gd name="T90" fmla="*/ 250 w 845"/>
                <a:gd name="T91" fmla="*/ 815 h 950"/>
                <a:gd name="T92" fmla="*/ 210 w 845"/>
                <a:gd name="T93" fmla="*/ 714 h 950"/>
                <a:gd name="T94" fmla="*/ 179 w 845"/>
                <a:gd name="T95" fmla="*/ 660 h 950"/>
                <a:gd name="T96" fmla="*/ 158 w 845"/>
                <a:gd name="T97" fmla="*/ 578 h 950"/>
                <a:gd name="T98" fmla="*/ 153 w 845"/>
                <a:gd name="T99" fmla="*/ 555 h 950"/>
                <a:gd name="T100" fmla="*/ 141 w 845"/>
                <a:gd name="T101" fmla="*/ 490 h 950"/>
                <a:gd name="T102" fmla="*/ 131 w 845"/>
                <a:gd name="T103" fmla="*/ 454 h 950"/>
                <a:gd name="T104" fmla="*/ 127 w 845"/>
                <a:gd name="T105" fmla="*/ 489 h 950"/>
                <a:gd name="T106" fmla="*/ 32 w 845"/>
                <a:gd name="T107" fmla="*/ 451 h 950"/>
                <a:gd name="T108" fmla="*/ 67 w 845"/>
                <a:gd name="T109" fmla="*/ 434 h 950"/>
                <a:gd name="T110" fmla="*/ 18 w 845"/>
                <a:gd name="T111" fmla="*/ 40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5" h="950">
                  <a:moveTo>
                    <a:pt x="1" y="406"/>
                  </a:moveTo>
                  <a:cubicBezTo>
                    <a:pt x="0" y="399"/>
                    <a:pt x="8" y="399"/>
                    <a:pt x="13" y="399"/>
                  </a:cubicBezTo>
                  <a:cubicBezTo>
                    <a:pt x="18" y="399"/>
                    <a:pt x="16" y="390"/>
                    <a:pt x="15" y="387"/>
                  </a:cubicBezTo>
                  <a:cubicBezTo>
                    <a:pt x="19" y="389"/>
                    <a:pt x="28" y="389"/>
                    <a:pt x="32" y="388"/>
                  </a:cubicBezTo>
                  <a:cubicBezTo>
                    <a:pt x="39" y="385"/>
                    <a:pt x="46" y="395"/>
                    <a:pt x="53" y="392"/>
                  </a:cubicBezTo>
                  <a:cubicBezTo>
                    <a:pt x="55" y="391"/>
                    <a:pt x="66" y="379"/>
                    <a:pt x="69" y="384"/>
                  </a:cubicBezTo>
                  <a:cubicBezTo>
                    <a:pt x="73" y="392"/>
                    <a:pt x="78" y="388"/>
                    <a:pt x="85" y="383"/>
                  </a:cubicBezTo>
                  <a:cubicBezTo>
                    <a:pt x="79" y="382"/>
                    <a:pt x="84" y="374"/>
                    <a:pt x="82" y="370"/>
                  </a:cubicBezTo>
                  <a:cubicBezTo>
                    <a:pt x="78" y="363"/>
                    <a:pt x="74" y="356"/>
                    <a:pt x="69" y="349"/>
                  </a:cubicBezTo>
                  <a:cubicBezTo>
                    <a:pt x="66" y="345"/>
                    <a:pt x="70" y="337"/>
                    <a:pt x="62" y="339"/>
                  </a:cubicBezTo>
                  <a:cubicBezTo>
                    <a:pt x="56" y="341"/>
                    <a:pt x="49" y="333"/>
                    <a:pt x="49" y="327"/>
                  </a:cubicBezTo>
                  <a:cubicBezTo>
                    <a:pt x="50" y="323"/>
                    <a:pt x="51" y="313"/>
                    <a:pt x="47" y="310"/>
                  </a:cubicBezTo>
                  <a:cubicBezTo>
                    <a:pt x="41" y="304"/>
                    <a:pt x="30" y="309"/>
                    <a:pt x="27" y="299"/>
                  </a:cubicBezTo>
                  <a:cubicBezTo>
                    <a:pt x="25" y="291"/>
                    <a:pt x="32" y="284"/>
                    <a:pt x="36" y="279"/>
                  </a:cubicBezTo>
                  <a:cubicBezTo>
                    <a:pt x="38" y="275"/>
                    <a:pt x="40" y="270"/>
                    <a:pt x="42" y="266"/>
                  </a:cubicBezTo>
                  <a:cubicBezTo>
                    <a:pt x="44" y="263"/>
                    <a:pt x="47" y="256"/>
                    <a:pt x="51" y="257"/>
                  </a:cubicBezTo>
                  <a:cubicBezTo>
                    <a:pt x="57" y="259"/>
                    <a:pt x="57" y="268"/>
                    <a:pt x="63" y="269"/>
                  </a:cubicBezTo>
                  <a:cubicBezTo>
                    <a:pt x="66" y="269"/>
                    <a:pt x="70" y="267"/>
                    <a:pt x="73" y="265"/>
                  </a:cubicBezTo>
                  <a:cubicBezTo>
                    <a:pt x="77" y="264"/>
                    <a:pt x="80" y="264"/>
                    <a:pt x="84" y="263"/>
                  </a:cubicBezTo>
                  <a:cubicBezTo>
                    <a:pt x="94" y="262"/>
                    <a:pt x="92" y="255"/>
                    <a:pt x="97" y="249"/>
                  </a:cubicBezTo>
                  <a:cubicBezTo>
                    <a:pt x="104" y="242"/>
                    <a:pt x="100" y="234"/>
                    <a:pt x="109" y="228"/>
                  </a:cubicBezTo>
                  <a:cubicBezTo>
                    <a:pt x="118" y="224"/>
                    <a:pt x="121" y="218"/>
                    <a:pt x="124" y="208"/>
                  </a:cubicBezTo>
                  <a:cubicBezTo>
                    <a:pt x="126" y="201"/>
                    <a:pt x="124" y="192"/>
                    <a:pt x="132" y="189"/>
                  </a:cubicBezTo>
                  <a:cubicBezTo>
                    <a:pt x="135" y="188"/>
                    <a:pt x="139" y="187"/>
                    <a:pt x="140" y="184"/>
                  </a:cubicBezTo>
                  <a:cubicBezTo>
                    <a:pt x="143" y="180"/>
                    <a:pt x="137" y="179"/>
                    <a:pt x="137" y="177"/>
                  </a:cubicBezTo>
                  <a:cubicBezTo>
                    <a:pt x="137" y="175"/>
                    <a:pt x="144" y="166"/>
                    <a:pt x="145" y="163"/>
                  </a:cubicBezTo>
                  <a:cubicBezTo>
                    <a:pt x="148" y="159"/>
                    <a:pt x="155" y="157"/>
                    <a:pt x="157" y="152"/>
                  </a:cubicBezTo>
                  <a:cubicBezTo>
                    <a:pt x="151" y="152"/>
                    <a:pt x="152" y="146"/>
                    <a:pt x="152" y="142"/>
                  </a:cubicBezTo>
                  <a:cubicBezTo>
                    <a:pt x="152" y="137"/>
                    <a:pt x="148" y="133"/>
                    <a:pt x="148" y="129"/>
                  </a:cubicBezTo>
                  <a:cubicBezTo>
                    <a:pt x="148" y="121"/>
                    <a:pt x="163" y="120"/>
                    <a:pt x="167" y="115"/>
                  </a:cubicBezTo>
                  <a:cubicBezTo>
                    <a:pt x="174" y="106"/>
                    <a:pt x="153" y="106"/>
                    <a:pt x="150" y="104"/>
                  </a:cubicBezTo>
                  <a:cubicBezTo>
                    <a:pt x="146" y="103"/>
                    <a:pt x="148" y="97"/>
                    <a:pt x="144" y="95"/>
                  </a:cubicBezTo>
                  <a:cubicBezTo>
                    <a:pt x="141" y="94"/>
                    <a:pt x="138" y="94"/>
                    <a:pt x="135" y="93"/>
                  </a:cubicBezTo>
                  <a:cubicBezTo>
                    <a:pt x="136" y="89"/>
                    <a:pt x="135" y="88"/>
                    <a:pt x="132" y="86"/>
                  </a:cubicBezTo>
                  <a:cubicBezTo>
                    <a:pt x="130" y="85"/>
                    <a:pt x="122" y="80"/>
                    <a:pt x="124" y="76"/>
                  </a:cubicBezTo>
                  <a:cubicBezTo>
                    <a:pt x="126" y="73"/>
                    <a:pt x="127" y="69"/>
                    <a:pt x="123" y="67"/>
                  </a:cubicBezTo>
                  <a:cubicBezTo>
                    <a:pt x="121" y="65"/>
                    <a:pt x="117" y="61"/>
                    <a:pt x="120" y="58"/>
                  </a:cubicBezTo>
                  <a:cubicBezTo>
                    <a:pt x="122" y="57"/>
                    <a:pt x="130" y="51"/>
                    <a:pt x="123" y="51"/>
                  </a:cubicBezTo>
                  <a:cubicBezTo>
                    <a:pt x="122" y="51"/>
                    <a:pt x="111" y="51"/>
                    <a:pt x="114" y="47"/>
                  </a:cubicBezTo>
                  <a:cubicBezTo>
                    <a:pt x="118" y="42"/>
                    <a:pt x="113" y="42"/>
                    <a:pt x="110" y="40"/>
                  </a:cubicBezTo>
                  <a:cubicBezTo>
                    <a:pt x="106" y="37"/>
                    <a:pt x="112" y="29"/>
                    <a:pt x="115" y="27"/>
                  </a:cubicBezTo>
                  <a:cubicBezTo>
                    <a:pt x="121" y="23"/>
                    <a:pt x="128" y="26"/>
                    <a:pt x="135" y="28"/>
                  </a:cubicBezTo>
                  <a:cubicBezTo>
                    <a:pt x="142" y="30"/>
                    <a:pt x="150" y="31"/>
                    <a:pt x="157" y="33"/>
                  </a:cubicBezTo>
                  <a:cubicBezTo>
                    <a:pt x="164" y="35"/>
                    <a:pt x="167" y="31"/>
                    <a:pt x="173" y="29"/>
                  </a:cubicBezTo>
                  <a:cubicBezTo>
                    <a:pt x="178" y="27"/>
                    <a:pt x="183" y="27"/>
                    <a:pt x="188" y="26"/>
                  </a:cubicBezTo>
                  <a:cubicBezTo>
                    <a:pt x="190" y="25"/>
                    <a:pt x="199" y="16"/>
                    <a:pt x="198" y="15"/>
                  </a:cubicBezTo>
                  <a:cubicBezTo>
                    <a:pt x="196" y="12"/>
                    <a:pt x="205" y="7"/>
                    <a:pt x="208" y="5"/>
                  </a:cubicBezTo>
                  <a:cubicBezTo>
                    <a:pt x="210" y="4"/>
                    <a:pt x="212" y="2"/>
                    <a:pt x="214" y="1"/>
                  </a:cubicBezTo>
                  <a:cubicBezTo>
                    <a:pt x="217" y="0"/>
                    <a:pt x="217" y="2"/>
                    <a:pt x="219" y="1"/>
                  </a:cubicBezTo>
                  <a:cubicBezTo>
                    <a:pt x="225" y="0"/>
                    <a:pt x="223" y="7"/>
                    <a:pt x="226" y="10"/>
                  </a:cubicBezTo>
                  <a:cubicBezTo>
                    <a:pt x="230" y="16"/>
                    <a:pt x="231" y="22"/>
                    <a:pt x="236" y="27"/>
                  </a:cubicBezTo>
                  <a:cubicBezTo>
                    <a:pt x="241" y="33"/>
                    <a:pt x="251" y="34"/>
                    <a:pt x="257" y="38"/>
                  </a:cubicBezTo>
                  <a:cubicBezTo>
                    <a:pt x="259" y="40"/>
                    <a:pt x="262" y="43"/>
                    <a:pt x="259" y="45"/>
                  </a:cubicBezTo>
                  <a:cubicBezTo>
                    <a:pt x="253" y="50"/>
                    <a:pt x="255" y="51"/>
                    <a:pt x="257" y="57"/>
                  </a:cubicBezTo>
                  <a:cubicBezTo>
                    <a:pt x="259" y="63"/>
                    <a:pt x="261" y="69"/>
                    <a:pt x="265" y="73"/>
                  </a:cubicBezTo>
                  <a:cubicBezTo>
                    <a:pt x="269" y="77"/>
                    <a:pt x="276" y="77"/>
                    <a:pt x="279" y="81"/>
                  </a:cubicBezTo>
                  <a:cubicBezTo>
                    <a:pt x="280" y="82"/>
                    <a:pt x="280" y="85"/>
                    <a:pt x="281" y="87"/>
                  </a:cubicBezTo>
                  <a:cubicBezTo>
                    <a:pt x="282" y="89"/>
                    <a:pt x="283" y="90"/>
                    <a:pt x="285" y="92"/>
                  </a:cubicBezTo>
                  <a:cubicBezTo>
                    <a:pt x="290" y="98"/>
                    <a:pt x="284" y="100"/>
                    <a:pt x="281" y="103"/>
                  </a:cubicBezTo>
                  <a:cubicBezTo>
                    <a:pt x="277" y="106"/>
                    <a:pt x="272" y="112"/>
                    <a:pt x="268" y="104"/>
                  </a:cubicBezTo>
                  <a:cubicBezTo>
                    <a:pt x="266" y="98"/>
                    <a:pt x="261" y="98"/>
                    <a:pt x="256" y="102"/>
                  </a:cubicBezTo>
                  <a:cubicBezTo>
                    <a:pt x="258" y="104"/>
                    <a:pt x="258" y="107"/>
                    <a:pt x="259" y="110"/>
                  </a:cubicBezTo>
                  <a:cubicBezTo>
                    <a:pt x="260" y="113"/>
                    <a:pt x="263" y="115"/>
                    <a:pt x="265" y="117"/>
                  </a:cubicBezTo>
                  <a:cubicBezTo>
                    <a:pt x="270" y="123"/>
                    <a:pt x="269" y="128"/>
                    <a:pt x="273" y="133"/>
                  </a:cubicBezTo>
                  <a:cubicBezTo>
                    <a:pt x="275" y="135"/>
                    <a:pt x="271" y="146"/>
                    <a:pt x="278" y="145"/>
                  </a:cubicBezTo>
                  <a:cubicBezTo>
                    <a:pt x="281" y="145"/>
                    <a:pt x="280" y="142"/>
                    <a:pt x="283" y="141"/>
                  </a:cubicBezTo>
                  <a:cubicBezTo>
                    <a:pt x="286" y="140"/>
                    <a:pt x="287" y="144"/>
                    <a:pt x="289" y="146"/>
                  </a:cubicBezTo>
                  <a:cubicBezTo>
                    <a:pt x="291" y="149"/>
                    <a:pt x="297" y="156"/>
                    <a:pt x="301" y="156"/>
                  </a:cubicBezTo>
                  <a:cubicBezTo>
                    <a:pt x="305" y="157"/>
                    <a:pt x="308" y="155"/>
                    <a:pt x="312" y="159"/>
                  </a:cubicBezTo>
                  <a:cubicBezTo>
                    <a:pt x="314" y="161"/>
                    <a:pt x="317" y="160"/>
                    <a:pt x="320" y="162"/>
                  </a:cubicBezTo>
                  <a:cubicBezTo>
                    <a:pt x="321" y="164"/>
                    <a:pt x="321" y="166"/>
                    <a:pt x="322" y="168"/>
                  </a:cubicBezTo>
                  <a:cubicBezTo>
                    <a:pt x="323" y="171"/>
                    <a:pt x="326" y="171"/>
                    <a:pt x="329" y="172"/>
                  </a:cubicBezTo>
                  <a:cubicBezTo>
                    <a:pt x="336" y="175"/>
                    <a:pt x="343" y="177"/>
                    <a:pt x="349" y="183"/>
                  </a:cubicBezTo>
                  <a:cubicBezTo>
                    <a:pt x="341" y="183"/>
                    <a:pt x="339" y="195"/>
                    <a:pt x="333" y="199"/>
                  </a:cubicBezTo>
                  <a:cubicBezTo>
                    <a:pt x="333" y="199"/>
                    <a:pt x="334" y="205"/>
                    <a:pt x="333" y="206"/>
                  </a:cubicBezTo>
                  <a:cubicBezTo>
                    <a:pt x="331" y="211"/>
                    <a:pt x="334" y="213"/>
                    <a:pt x="333" y="217"/>
                  </a:cubicBezTo>
                  <a:cubicBezTo>
                    <a:pt x="332" y="221"/>
                    <a:pt x="325" y="226"/>
                    <a:pt x="330" y="230"/>
                  </a:cubicBezTo>
                  <a:cubicBezTo>
                    <a:pt x="333" y="233"/>
                    <a:pt x="344" y="241"/>
                    <a:pt x="344" y="236"/>
                  </a:cubicBezTo>
                  <a:cubicBezTo>
                    <a:pt x="348" y="239"/>
                    <a:pt x="354" y="243"/>
                    <a:pt x="360" y="245"/>
                  </a:cubicBezTo>
                  <a:cubicBezTo>
                    <a:pt x="366" y="247"/>
                    <a:pt x="369" y="252"/>
                    <a:pt x="375" y="256"/>
                  </a:cubicBezTo>
                  <a:cubicBezTo>
                    <a:pt x="376" y="257"/>
                    <a:pt x="385" y="264"/>
                    <a:pt x="388" y="263"/>
                  </a:cubicBezTo>
                  <a:cubicBezTo>
                    <a:pt x="394" y="261"/>
                    <a:pt x="399" y="266"/>
                    <a:pt x="404" y="268"/>
                  </a:cubicBezTo>
                  <a:cubicBezTo>
                    <a:pt x="406" y="269"/>
                    <a:pt x="413" y="269"/>
                    <a:pt x="414" y="271"/>
                  </a:cubicBezTo>
                  <a:cubicBezTo>
                    <a:pt x="418" y="275"/>
                    <a:pt x="418" y="277"/>
                    <a:pt x="425" y="278"/>
                  </a:cubicBezTo>
                  <a:cubicBezTo>
                    <a:pt x="429" y="279"/>
                    <a:pt x="433" y="282"/>
                    <a:pt x="437" y="280"/>
                  </a:cubicBezTo>
                  <a:cubicBezTo>
                    <a:pt x="442" y="276"/>
                    <a:pt x="444" y="279"/>
                    <a:pt x="450" y="281"/>
                  </a:cubicBezTo>
                  <a:cubicBezTo>
                    <a:pt x="446" y="272"/>
                    <a:pt x="469" y="282"/>
                    <a:pt x="470" y="282"/>
                  </a:cubicBezTo>
                  <a:cubicBezTo>
                    <a:pt x="477" y="284"/>
                    <a:pt x="473" y="292"/>
                    <a:pt x="478" y="294"/>
                  </a:cubicBezTo>
                  <a:cubicBezTo>
                    <a:pt x="483" y="295"/>
                    <a:pt x="491" y="297"/>
                    <a:pt x="494" y="301"/>
                  </a:cubicBezTo>
                  <a:cubicBezTo>
                    <a:pt x="496" y="305"/>
                    <a:pt x="501" y="300"/>
                    <a:pt x="504" y="300"/>
                  </a:cubicBezTo>
                  <a:cubicBezTo>
                    <a:pt x="511" y="299"/>
                    <a:pt x="508" y="310"/>
                    <a:pt x="517" y="306"/>
                  </a:cubicBezTo>
                  <a:cubicBezTo>
                    <a:pt x="520" y="305"/>
                    <a:pt x="532" y="309"/>
                    <a:pt x="535" y="311"/>
                  </a:cubicBezTo>
                  <a:cubicBezTo>
                    <a:pt x="541" y="315"/>
                    <a:pt x="543" y="311"/>
                    <a:pt x="549" y="309"/>
                  </a:cubicBezTo>
                  <a:cubicBezTo>
                    <a:pt x="550" y="313"/>
                    <a:pt x="557" y="318"/>
                    <a:pt x="561" y="314"/>
                  </a:cubicBezTo>
                  <a:cubicBezTo>
                    <a:pt x="562" y="313"/>
                    <a:pt x="572" y="314"/>
                    <a:pt x="574" y="314"/>
                  </a:cubicBezTo>
                  <a:cubicBezTo>
                    <a:pt x="579" y="314"/>
                    <a:pt x="580" y="314"/>
                    <a:pt x="581" y="309"/>
                  </a:cubicBezTo>
                  <a:cubicBezTo>
                    <a:pt x="582" y="300"/>
                    <a:pt x="578" y="297"/>
                    <a:pt x="575" y="289"/>
                  </a:cubicBezTo>
                  <a:cubicBezTo>
                    <a:pt x="573" y="285"/>
                    <a:pt x="573" y="280"/>
                    <a:pt x="574" y="275"/>
                  </a:cubicBezTo>
                  <a:cubicBezTo>
                    <a:pt x="574" y="270"/>
                    <a:pt x="573" y="266"/>
                    <a:pt x="573" y="261"/>
                  </a:cubicBezTo>
                  <a:cubicBezTo>
                    <a:pt x="578" y="260"/>
                    <a:pt x="584" y="256"/>
                    <a:pt x="589" y="257"/>
                  </a:cubicBezTo>
                  <a:cubicBezTo>
                    <a:pt x="600" y="260"/>
                    <a:pt x="591" y="273"/>
                    <a:pt x="595" y="279"/>
                  </a:cubicBezTo>
                  <a:cubicBezTo>
                    <a:pt x="596" y="280"/>
                    <a:pt x="600" y="282"/>
                    <a:pt x="599" y="284"/>
                  </a:cubicBezTo>
                  <a:cubicBezTo>
                    <a:pt x="597" y="286"/>
                    <a:pt x="595" y="286"/>
                    <a:pt x="597" y="290"/>
                  </a:cubicBezTo>
                  <a:cubicBezTo>
                    <a:pt x="602" y="298"/>
                    <a:pt x="608" y="298"/>
                    <a:pt x="616" y="299"/>
                  </a:cubicBezTo>
                  <a:cubicBezTo>
                    <a:pt x="621" y="300"/>
                    <a:pt x="625" y="304"/>
                    <a:pt x="630" y="304"/>
                  </a:cubicBezTo>
                  <a:cubicBezTo>
                    <a:pt x="632" y="304"/>
                    <a:pt x="636" y="304"/>
                    <a:pt x="638" y="302"/>
                  </a:cubicBezTo>
                  <a:cubicBezTo>
                    <a:pt x="640" y="301"/>
                    <a:pt x="644" y="296"/>
                    <a:pt x="647" y="298"/>
                  </a:cubicBezTo>
                  <a:cubicBezTo>
                    <a:pt x="654" y="303"/>
                    <a:pt x="663" y="301"/>
                    <a:pt x="672" y="301"/>
                  </a:cubicBezTo>
                  <a:cubicBezTo>
                    <a:pt x="674" y="301"/>
                    <a:pt x="678" y="298"/>
                    <a:pt x="680" y="299"/>
                  </a:cubicBezTo>
                  <a:cubicBezTo>
                    <a:pt x="682" y="302"/>
                    <a:pt x="689" y="299"/>
                    <a:pt x="693" y="299"/>
                  </a:cubicBezTo>
                  <a:cubicBezTo>
                    <a:pt x="701" y="298"/>
                    <a:pt x="691" y="291"/>
                    <a:pt x="692" y="287"/>
                  </a:cubicBezTo>
                  <a:cubicBezTo>
                    <a:pt x="696" y="276"/>
                    <a:pt x="684" y="281"/>
                    <a:pt x="679" y="275"/>
                  </a:cubicBezTo>
                  <a:cubicBezTo>
                    <a:pt x="676" y="272"/>
                    <a:pt x="675" y="266"/>
                    <a:pt x="681" y="268"/>
                  </a:cubicBezTo>
                  <a:cubicBezTo>
                    <a:pt x="685" y="269"/>
                    <a:pt x="687" y="267"/>
                    <a:pt x="691" y="266"/>
                  </a:cubicBezTo>
                  <a:cubicBezTo>
                    <a:pt x="697" y="264"/>
                    <a:pt x="708" y="267"/>
                    <a:pt x="706" y="257"/>
                  </a:cubicBezTo>
                  <a:cubicBezTo>
                    <a:pt x="705" y="252"/>
                    <a:pt x="718" y="248"/>
                    <a:pt x="718" y="242"/>
                  </a:cubicBezTo>
                  <a:cubicBezTo>
                    <a:pt x="719" y="232"/>
                    <a:pt x="731" y="237"/>
                    <a:pt x="737" y="232"/>
                  </a:cubicBezTo>
                  <a:cubicBezTo>
                    <a:pt x="741" y="227"/>
                    <a:pt x="744" y="222"/>
                    <a:pt x="749" y="218"/>
                  </a:cubicBezTo>
                  <a:cubicBezTo>
                    <a:pt x="751" y="217"/>
                    <a:pt x="753" y="215"/>
                    <a:pt x="755" y="214"/>
                  </a:cubicBezTo>
                  <a:cubicBezTo>
                    <a:pt x="756" y="213"/>
                    <a:pt x="765" y="219"/>
                    <a:pt x="767" y="220"/>
                  </a:cubicBezTo>
                  <a:cubicBezTo>
                    <a:pt x="765" y="218"/>
                    <a:pt x="765" y="218"/>
                    <a:pt x="769" y="220"/>
                  </a:cubicBezTo>
                  <a:cubicBezTo>
                    <a:pt x="772" y="221"/>
                    <a:pt x="775" y="223"/>
                    <a:pt x="778" y="223"/>
                  </a:cubicBezTo>
                  <a:cubicBezTo>
                    <a:pt x="782" y="223"/>
                    <a:pt x="781" y="219"/>
                    <a:pt x="782" y="217"/>
                  </a:cubicBezTo>
                  <a:cubicBezTo>
                    <a:pt x="785" y="213"/>
                    <a:pt x="792" y="211"/>
                    <a:pt x="796" y="209"/>
                  </a:cubicBezTo>
                  <a:cubicBezTo>
                    <a:pt x="796" y="209"/>
                    <a:pt x="805" y="216"/>
                    <a:pt x="806" y="217"/>
                  </a:cubicBezTo>
                  <a:cubicBezTo>
                    <a:pt x="800" y="220"/>
                    <a:pt x="801" y="221"/>
                    <a:pt x="802" y="225"/>
                  </a:cubicBezTo>
                  <a:cubicBezTo>
                    <a:pt x="803" y="228"/>
                    <a:pt x="810" y="223"/>
                    <a:pt x="811" y="222"/>
                  </a:cubicBezTo>
                  <a:cubicBezTo>
                    <a:pt x="810" y="226"/>
                    <a:pt x="818" y="229"/>
                    <a:pt x="816" y="232"/>
                  </a:cubicBezTo>
                  <a:cubicBezTo>
                    <a:pt x="814" y="237"/>
                    <a:pt x="812" y="239"/>
                    <a:pt x="811" y="244"/>
                  </a:cubicBezTo>
                  <a:cubicBezTo>
                    <a:pt x="810" y="248"/>
                    <a:pt x="818" y="245"/>
                    <a:pt x="819" y="244"/>
                  </a:cubicBezTo>
                  <a:cubicBezTo>
                    <a:pt x="824" y="243"/>
                    <a:pt x="828" y="248"/>
                    <a:pt x="834" y="247"/>
                  </a:cubicBezTo>
                  <a:cubicBezTo>
                    <a:pt x="839" y="245"/>
                    <a:pt x="842" y="252"/>
                    <a:pt x="842" y="256"/>
                  </a:cubicBezTo>
                  <a:cubicBezTo>
                    <a:pt x="842" y="257"/>
                    <a:pt x="845" y="258"/>
                    <a:pt x="844" y="259"/>
                  </a:cubicBezTo>
                  <a:cubicBezTo>
                    <a:pt x="844" y="262"/>
                    <a:pt x="840" y="265"/>
                    <a:pt x="838" y="267"/>
                  </a:cubicBezTo>
                  <a:cubicBezTo>
                    <a:pt x="828" y="277"/>
                    <a:pt x="842" y="281"/>
                    <a:pt x="844" y="290"/>
                  </a:cubicBezTo>
                  <a:cubicBezTo>
                    <a:pt x="838" y="293"/>
                    <a:pt x="836" y="284"/>
                    <a:pt x="831" y="283"/>
                  </a:cubicBezTo>
                  <a:cubicBezTo>
                    <a:pt x="826" y="281"/>
                    <a:pt x="813" y="285"/>
                    <a:pt x="810" y="290"/>
                  </a:cubicBezTo>
                  <a:cubicBezTo>
                    <a:pt x="808" y="293"/>
                    <a:pt x="806" y="295"/>
                    <a:pt x="803" y="298"/>
                  </a:cubicBezTo>
                  <a:cubicBezTo>
                    <a:pt x="802" y="300"/>
                    <a:pt x="800" y="301"/>
                    <a:pt x="798" y="300"/>
                  </a:cubicBezTo>
                  <a:cubicBezTo>
                    <a:pt x="796" y="302"/>
                    <a:pt x="798" y="303"/>
                    <a:pt x="795" y="304"/>
                  </a:cubicBezTo>
                  <a:cubicBezTo>
                    <a:pt x="792" y="306"/>
                    <a:pt x="789" y="304"/>
                    <a:pt x="788" y="309"/>
                  </a:cubicBezTo>
                  <a:cubicBezTo>
                    <a:pt x="787" y="312"/>
                    <a:pt x="787" y="316"/>
                    <a:pt x="788" y="319"/>
                  </a:cubicBezTo>
                  <a:cubicBezTo>
                    <a:pt x="789" y="321"/>
                    <a:pt x="791" y="323"/>
                    <a:pt x="792" y="325"/>
                  </a:cubicBezTo>
                  <a:cubicBezTo>
                    <a:pt x="793" y="329"/>
                    <a:pt x="789" y="330"/>
                    <a:pt x="790" y="334"/>
                  </a:cubicBezTo>
                  <a:cubicBezTo>
                    <a:pt x="792" y="342"/>
                    <a:pt x="777" y="347"/>
                    <a:pt x="781" y="354"/>
                  </a:cubicBezTo>
                  <a:cubicBezTo>
                    <a:pt x="782" y="356"/>
                    <a:pt x="784" y="357"/>
                    <a:pt x="785" y="360"/>
                  </a:cubicBezTo>
                  <a:cubicBezTo>
                    <a:pt x="787" y="364"/>
                    <a:pt x="784" y="369"/>
                    <a:pt x="782" y="373"/>
                  </a:cubicBezTo>
                  <a:cubicBezTo>
                    <a:pt x="778" y="382"/>
                    <a:pt x="774" y="393"/>
                    <a:pt x="774" y="403"/>
                  </a:cubicBezTo>
                  <a:cubicBezTo>
                    <a:pt x="771" y="401"/>
                    <a:pt x="764" y="398"/>
                    <a:pt x="760" y="398"/>
                  </a:cubicBezTo>
                  <a:cubicBezTo>
                    <a:pt x="758" y="398"/>
                    <a:pt x="756" y="398"/>
                    <a:pt x="755" y="398"/>
                  </a:cubicBezTo>
                  <a:cubicBezTo>
                    <a:pt x="752" y="398"/>
                    <a:pt x="752" y="396"/>
                    <a:pt x="749" y="396"/>
                  </a:cubicBezTo>
                  <a:cubicBezTo>
                    <a:pt x="752" y="405"/>
                    <a:pt x="754" y="412"/>
                    <a:pt x="754" y="420"/>
                  </a:cubicBezTo>
                  <a:cubicBezTo>
                    <a:pt x="754" y="424"/>
                    <a:pt x="755" y="436"/>
                    <a:pt x="748" y="431"/>
                  </a:cubicBezTo>
                  <a:cubicBezTo>
                    <a:pt x="749" y="439"/>
                    <a:pt x="748" y="444"/>
                    <a:pt x="751" y="452"/>
                  </a:cubicBezTo>
                  <a:cubicBezTo>
                    <a:pt x="753" y="454"/>
                    <a:pt x="755" y="463"/>
                    <a:pt x="749" y="460"/>
                  </a:cubicBezTo>
                  <a:cubicBezTo>
                    <a:pt x="746" y="472"/>
                    <a:pt x="747" y="464"/>
                    <a:pt x="739" y="461"/>
                  </a:cubicBezTo>
                  <a:cubicBezTo>
                    <a:pt x="740" y="464"/>
                    <a:pt x="739" y="466"/>
                    <a:pt x="737" y="468"/>
                  </a:cubicBezTo>
                  <a:cubicBezTo>
                    <a:pt x="734" y="461"/>
                    <a:pt x="734" y="455"/>
                    <a:pt x="732" y="448"/>
                  </a:cubicBezTo>
                  <a:cubicBezTo>
                    <a:pt x="731" y="441"/>
                    <a:pt x="726" y="434"/>
                    <a:pt x="724" y="426"/>
                  </a:cubicBezTo>
                  <a:cubicBezTo>
                    <a:pt x="722" y="420"/>
                    <a:pt x="720" y="415"/>
                    <a:pt x="719" y="409"/>
                  </a:cubicBezTo>
                  <a:cubicBezTo>
                    <a:pt x="718" y="403"/>
                    <a:pt x="712" y="411"/>
                    <a:pt x="709" y="408"/>
                  </a:cubicBezTo>
                  <a:cubicBezTo>
                    <a:pt x="710" y="412"/>
                    <a:pt x="712" y="414"/>
                    <a:pt x="708" y="417"/>
                  </a:cubicBezTo>
                  <a:cubicBezTo>
                    <a:pt x="705" y="420"/>
                    <a:pt x="707" y="424"/>
                    <a:pt x="708" y="427"/>
                  </a:cubicBezTo>
                  <a:cubicBezTo>
                    <a:pt x="708" y="431"/>
                    <a:pt x="704" y="435"/>
                    <a:pt x="701" y="433"/>
                  </a:cubicBezTo>
                  <a:cubicBezTo>
                    <a:pt x="698" y="430"/>
                    <a:pt x="699" y="425"/>
                    <a:pt x="695" y="423"/>
                  </a:cubicBezTo>
                  <a:cubicBezTo>
                    <a:pt x="695" y="425"/>
                    <a:pt x="695" y="427"/>
                    <a:pt x="694" y="429"/>
                  </a:cubicBezTo>
                  <a:cubicBezTo>
                    <a:pt x="692" y="423"/>
                    <a:pt x="689" y="417"/>
                    <a:pt x="687" y="411"/>
                  </a:cubicBezTo>
                  <a:cubicBezTo>
                    <a:pt x="685" y="405"/>
                    <a:pt x="692" y="399"/>
                    <a:pt x="690" y="394"/>
                  </a:cubicBezTo>
                  <a:cubicBezTo>
                    <a:pt x="693" y="394"/>
                    <a:pt x="699" y="395"/>
                    <a:pt x="698" y="391"/>
                  </a:cubicBezTo>
                  <a:cubicBezTo>
                    <a:pt x="700" y="394"/>
                    <a:pt x="703" y="389"/>
                    <a:pt x="706" y="391"/>
                  </a:cubicBezTo>
                  <a:cubicBezTo>
                    <a:pt x="707" y="384"/>
                    <a:pt x="717" y="376"/>
                    <a:pt x="713" y="367"/>
                  </a:cubicBezTo>
                  <a:cubicBezTo>
                    <a:pt x="714" y="367"/>
                    <a:pt x="722" y="367"/>
                    <a:pt x="718" y="364"/>
                  </a:cubicBezTo>
                  <a:cubicBezTo>
                    <a:pt x="714" y="359"/>
                    <a:pt x="707" y="357"/>
                    <a:pt x="701" y="357"/>
                  </a:cubicBezTo>
                  <a:cubicBezTo>
                    <a:pt x="696" y="357"/>
                    <a:pt x="691" y="358"/>
                    <a:pt x="685" y="357"/>
                  </a:cubicBezTo>
                  <a:cubicBezTo>
                    <a:pt x="679" y="356"/>
                    <a:pt x="673" y="358"/>
                    <a:pt x="666" y="357"/>
                  </a:cubicBezTo>
                  <a:cubicBezTo>
                    <a:pt x="658" y="356"/>
                    <a:pt x="636" y="358"/>
                    <a:pt x="637" y="346"/>
                  </a:cubicBezTo>
                  <a:cubicBezTo>
                    <a:pt x="638" y="340"/>
                    <a:pt x="635" y="322"/>
                    <a:pt x="627" y="323"/>
                  </a:cubicBezTo>
                  <a:cubicBezTo>
                    <a:pt x="628" y="325"/>
                    <a:pt x="627" y="327"/>
                    <a:pt x="626" y="330"/>
                  </a:cubicBezTo>
                  <a:cubicBezTo>
                    <a:pt x="622" y="328"/>
                    <a:pt x="617" y="327"/>
                    <a:pt x="614" y="323"/>
                  </a:cubicBezTo>
                  <a:cubicBezTo>
                    <a:pt x="612" y="320"/>
                    <a:pt x="611" y="313"/>
                    <a:pt x="605" y="314"/>
                  </a:cubicBezTo>
                  <a:cubicBezTo>
                    <a:pt x="607" y="316"/>
                    <a:pt x="608" y="318"/>
                    <a:pt x="609" y="320"/>
                  </a:cubicBezTo>
                  <a:cubicBezTo>
                    <a:pt x="606" y="319"/>
                    <a:pt x="603" y="319"/>
                    <a:pt x="600" y="318"/>
                  </a:cubicBezTo>
                  <a:cubicBezTo>
                    <a:pt x="598" y="317"/>
                    <a:pt x="597" y="314"/>
                    <a:pt x="596" y="313"/>
                  </a:cubicBezTo>
                  <a:cubicBezTo>
                    <a:pt x="593" y="311"/>
                    <a:pt x="591" y="309"/>
                    <a:pt x="588" y="308"/>
                  </a:cubicBezTo>
                  <a:cubicBezTo>
                    <a:pt x="585" y="313"/>
                    <a:pt x="592" y="311"/>
                    <a:pt x="594" y="315"/>
                  </a:cubicBezTo>
                  <a:cubicBezTo>
                    <a:pt x="585" y="319"/>
                    <a:pt x="579" y="332"/>
                    <a:pt x="590" y="336"/>
                  </a:cubicBezTo>
                  <a:cubicBezTo>
                    <a:pt x="594" y="338"/>
                    <a:pt x="596" y="343"/>
                    <a:pt x="599" y="345"/>
                  </a:cubicBezTo>
                  <a:cubicBezTo>
                    <a:pt x="602" y="347"/>
                    <a:pt x="607" y="344"/>
                    <a:pt x="608" y="348"/>
                  </a:cubicBezTo>
                  <a:cubicBezTo>
                    <a:pt x="608" y="353"/>
                    <a:pt x="616" y="351"/>
                    <a:pt x="613" y="357"/>
                  </a:cubicBezTo>
                  <a:cubicBezTo>
                    <a:pt x="610" y="356"/>
                    <a:pt x="606" y="356"/>
                    <a:pt x="603" y="357"/>
                  </a:cubicBezTo>
                  <a:cubicBezTo>
                    <a:pt x="600" y="357"/>
                    <a:pt x="599" y="357"/>
                    <a:pt x="599" y="361"/>
                  </a:cubicBezTo>
                  <a:cubicBezTo>
                    <a:pt x="598" y="364"/>
                    <a:pt x="595" y="370"/>
                    <a:pt x="592" y="365"/>
                  </a:cubicBezTo>
                  <a:cubicBezTo>
                    <a:pt x="591" y="371"/>
                    <a:pt x="586" y="375"/>
                    <a:pt x="592" y="380"/>
                  </a:cubicBezTo>
                  <a:cubicBezTo>
                    <a:pt x="597" y="384"/>
                    <a:pt x="602" y="386"/>
                    <a:pt x="608" y="387"/>
                  </a:cubicBezTo>
                  <a:cubicBezTo>
                    <a:pt x="619" y="387"/>
                    <a:pt x="601" y="414"/>
                    <a:pt x="614" y="415"/>
                  </a:cubicBezTo>
                  <a:cubicBezTo>
                    <a:pt x="618" y="415"/>
                    <a:pt x="616" y="420"/>
                    <a:pt x="616" y="423"/>
                  </a:cubicBezTo>
                  <a:cubicBezTo>
                    <a:pt x="617" y="424"/>
                    <a:pt x="620" y="424"/>
                    <a:pt x="621" y="424"/>
                  </a:cubicBezTo>
                  <a:cubicBezTo>
                    <a:pt x="624" y="425"/>
                    <a:pt x="620" y="430"/>
                    <a:pt x="621" y="432"/>
                  </a:cubicBezTo>
                  <a:cubicBezTo>
                    <a:pt x="621" y="435"/>
                    <a:pt x="624" y="438"/>
                    <a:pt x="624" y="441"/>
                  </a:cubicBezTo>
                  <a:cubicBezTo>
                    <a:pt x="625" y="446"/>
                    <a:pt x="625" y="449"/>
                    <a:pt x="627" y="454"/>
                  </a:cubicBezTo>
                  <a:cubicBezTo>
                    <a:pt x="630" y="458"/>
                    <a:pt x="632" y="465"/>
                    <a:pt x="630" y="470"/>
                  </a:cubicBezTo>
                  <a:cubicBezTo>
                    <a:pt x="629" y="469"/>
                    <a:pt x="628" y="468"/>
                    <a:pt x="626" y="468"/>
                  </a:cubicBezTo>
                  <a:cubicBezTo>
                    <a:pt x="627" y="469"/>
                    <a:pt x="634" y="477"/>
                    <a:pt x="632" y="479"/>
                  </a:cubicBezTo>
                  <a:cubicBezTo>
                    <a:pt x="629" y="481"/>
                    <a:pt x="626" y="477"/>
                    <a:pt x="626" y="475"/>
                  </a:cubicBezTo>
                  <a:cubicBezTo>
                    <a:pt x="625" y="478"/>
                    <a:pt x="623" y="481"/>
                    <a:pt x="621" y="477"/>
                  </a:cubicBezTo>
                  <a:cubicBezTo>
                    <a:pt x="619" y="472"/>
                    <a:pt x="621" y="467"/>
                    <a:pt x="621" y="462"/>
                  </a:cubicBezTo>
                  <a:cubicBezTo>
                    <a:pt x="619" y="464"/>
                    <a:pt x="622" y="466"/>
                    <a:pt x="618" y="469"/>
                  </a:cubicBezTo>
                  <a:cubicBezTo>
                    <a:pt x="619" y="466"/>
                    <a:pt x="617" y="463"/>
                    <a:pt x="619" y="460"/>
                  </a:cubicBezTo>
                  <a:cubicBezTo>
                    <a:pt x="613" y="464"/>
                    <a:pt x="618" y="478"/>
                    <a:pt x="617" y="483"/>
                  </a:cubicBezTo>
                  <a:cubicBezTo>
                    <a:pt x="616" y="480"/>
                    <a:pt x="617" y="473"/>
                    <a:pt x="614" y="471"/>
                  </a:cubicBezTo>
                  <a:cubicBezTo>
                    <a:pt x="614" y="471"/>
                    <a:pt x="615" y="481"/>
                    <a:pt x="613" y="480"/>
                  </a:cubicBezTo>
                  <a:cubicBezTo>
                    <a:pt x="612" y="480"/>
                    <a:pt x="612" y="479"/>
                    <a:pt x="612" y="478"/>
                  </a:cubicBezTo>
                  <a:cubicBezTo>
                    <a:pt x="608" y="473"/>
                    <a:pt x="611" y="485"/>
                    <a:pt x="608" y="476"/>
                  </a:cubicBezTo>
                  <a:cubicBezTo>
                    <a:pt x="610" y="478"/>
                    <a:pt x="610" y="480"/>
                    <a:pt x="609" y="482"/>
                  </a:cubicBezTo>
                  <a:cubicBezTo>
                    <a:pt x="605" y="479"/>
                    <a:pt x="605" y="471"/>
                    <a:pt x="604" y="466"/>
                  </a:cubicBezTo>
                  <a:cubicBezTo>
                    <a:pt x="604" y="459"/>
                    <a:pt x="598" y="460"/>
                    <a:pt x="595" y="454"/>
                  </a:cubicBezTo>
                  <a:cubicBezTo>
                    <a:pt x="596" y="460"/>
                    <a:pt x="606" y="459"/>
                    <a:pt x="602" y="467"/>
                  </a:cubicBezTo>
                  <a:cubicBezTo>
                    <a:pt x="596" y="476"/>
                    <a:pt x="591" y="479"/>
                    <a:pt x="582" y="482"/>
                  </a:cubicBezTo>
                  <a:cubicBezTo>
                    <a:pt x="576" y="484"/>
                    <a:pt x="569" y="487"/>
                    <a:pt x="568" y="493"/>
                  </a:cubicBezTo>
                  <a:cubicBezTo>
                    <a:pt x="567" y="497"/>
                    <a:pt x="571" y="510"/>
                    <a:pt x="574" y="514"/>
                  </a:cubicBezTo>
                  <a:cubicBezTo>
                    <a:pt x="572" y="515"/>
                    <a:pt x="569" y="517"/>
                    <a:pt x="568" y="519"/>
                  </a:cubicBezTo>
                  <a:cubicBezTo>
                    <a:pt x="567" y="523"/>
                    <a:pt x="570" y="523"/>
                    <a:pt x="566" y="527"/>
                  </a:cubicBezTo>
                  <a:cubicBezTo>
                    <a:pt x="560" y="531"/>
                    <a:pt x="558" y="540"/>
                    <a:pt x="552" y="531"/>
                  </a:cubicBezTo>
                  <a:cubicBezTo>
                    <a:pt x="553" y="534"/>
                    <a:pt x="556" y="536"/>
                    <a:pt x="559" y="538"/>
                  </a:cubicBezTo>
                  <a:cubicBezTo>
                    <a:pt x="551" y="542"/>
                    <a:pt x="542" y="546"/>
                    <a:pt x="532" y="547"/>
                  </a:cubicBezTo>
                  <a:cubicBezTo>
                    <a:pt x="535" y="546"/>
                    <a:pt x="536" y="538"/>
                    <a:pt x="531" y="540"/>
                  </a:cubicBezTo>
                  <a:cubicBezTo>
                    <a:pt x="527" y="542"/>
                    <a:pt x="522" y="549"/>
                    <a:pt x="524" y="554"/>
                  </a:cubicBezTo>
                  <a:cubicBezTo>
                    <a:pt x="525" y="552"/>
                    <a:pt x="529" y="546"/>
                    <a:pt x="531" y="549"/>
                  </a:cubicBezTo>
                  <a:cubicBezTo>
                    <a:pt x="528" y="550"/>
                    <a:pt x="523" y="557"/>
                    <a:pt x="520" y="560"/>
                  </a:cubicBezTo>
                  <a:cubicBezTo>
                    <a:pt x="514" y="566"/>
                    <a:pt x="511" y="574"/>
                    <a:pt x="506" y="581"/>
                  </a:cubicBezTo>
                  <a:cubicBezTo>
                    <a:pt x="502" y="589"/>
                    <a:pt x="497" y="596"/>
                    <a:pt x="488" y="600"/>
                  </a:cubicBezTo>
                  <a:cubicBezTo>
                    <a:pt x="481" y="603"/>
                    <a:pt x="481" y="613"/>
                    <a:pt x="474" y="616"/>
                  </a:cubicBezTo>
                  <a:cubicBezTo>
                    <a:pt x="478" y="619"/>
                    <a:pt x="456" y="629"/>
                    <a:pt x="453" y="632"/>
                  </a:cubicBezTo>
                  <a:cubicBezTo>
                    <a:pt x="451" y="634"/>
                    <a:pt x="448" y="637"/>
                    <a:pt x="447" y="640"/>
                  </a:cubicBezTo>
                  <a:cubicBezTo>
                    <a:pt x="445" y="645"/>
                    <a:pt x="451" y="646"/>
                    <a:pt x="449" y="652"/>
                  </a:cubicBezTo>
                  <a:cubicBezTo>
                    <a:pt x="445" y="663"/>
                    <a:pt x="432" y="662"/>
                    <a:pt x="422" y="663"/>
                  </a:cubicBezTo>
                  <a:cubicBezTo>
                    <a:pt x="418" y="663"/>
                    <a:pt x="418" y="666"/>
                    <a:pt x="417" y="669"/>
                  </a:cubicBezTo>
                  <a:cubicBezTo>
                    <a:pt x="416" y="672"/>
                    <a:pt x="412" y="679"/>
                    <a:pt x="412" y="682"/>
                  </a:cubicBezTo>
                  <a:cubicBezTo>
                    <a:pt x="409" y="681"/>
                    <a:pt x="409" y="678"/>
                    <a:pt x="408" y="675"/>
                  </a:cubicBezTo>
                  <a:cubicBezTo>
                    <a:pt x="409" y="678"/>
                    <a:pt x="407" y="681"/>
                    <a:pt x="406" y="684"/>
                  </a:cubicBezTo>
                  <a:cubicBezTo>
                    <a:pt x="408" y="674"/>
                    <a:pt x="394" y="680"/>
                    <a:pt x="392" y="685"/>
                  </a:cubicBezTo>
                  <a:cubicBezTo>
                    <a:pt x="388" y="692"/>
                    <a:pt x="383" y="702"/>
                    <a:pt x="386" y="710"/>
                  </a:cubicBezTo>
                  <a:cubicBezTo>
                    <a:pt x="388" y="716"/>
                    <a:pt x="391" y="723"/>
                    <a:pt x="391" y="730"/>
                  </a:cubicBezTo>
                  <a:cubicBezTo>
                    <a:pt x="391" y="741"/>
                    <a:pt x="393" y="750"/>
                    <a:pt x="396" y="760"/>
                  </a:cubicBezTo>
                  <a:cubicBezTo>
                    <a:pt x="395" y="759"/>
                    <a:pt x="391" y="750"/>
                    <a:pt x="391" y="757"/>
                  </a:cubicBezTo>
                  <a:cubicBezTo>
                    <a:pt x="389" y="752"/>
                    <a:pt x="389" y="759"/>
                    <a:pt x="391" y="760"/>
                  </a:cubicBezTo>
                  <a:cubicBezTo>
                    <a:pt x="393" y="761"/>
                    <a:pt x="396" y="761"/>
                    <a:pt x="398" y="764"/>
                  </a:cubicBezTo>
                  <a:cubicBezTo>
                    <a:pt x="401" y="769"/>
                    <a:pt x="398" y="782"/>
                    <a:pt x="397" y="788"/>
                  </a:cubicBezTo>
                  <a:cubicBezTo>
                    <a:pt x="396" y="797"/>
                    <a:pt x="390" y="805"/>
                    <a:pt x="387" y="814"/>
                  </a:cubicBezTo>
                  <a:cubicBezTo>
                    <a:pt x="385" y="821"/>
                    <a:pt x="388" y="831"/>
                    <a:pt x="383" y="837"/>
                  </a:cubicBezTo>
                  <a:cubicBezTo>
                    <a:pt x="384" y="836"/>
                    <a:pt x="385" y="836"/>
                    <a:pt x="386" y="835"/>
                  </a:cubicBezTo>
                  <a:cubicBezTo>
                    <a:pt x="389" y="839"/>
                    <a:pt x="389" y="844"/>
                    <a:pt x="389" y="849"/>
                  </a:cubicBezTo>
                  <a:cubicBezTo>
                    <a:pt x="389" y="857"/>
                    <a:pt x="391" y="864"/>
                    <a:pt x="391" y="872"/>
                  </a:cubicBezTo>
                  <a:cubicBezTo>
                    <a:pt x="389" y="872"/>
                    <a:pt x="387" y="871"/>
                    <a:pt x="385" y="871"/>
                  </a:cubicBezTo>
                  <a:cubicBezTo>
                    <a:pt x="392" y="874"/>
                    <a:pt x="384" y="872"/>
                    <a:pt x="383" y="872"/>
                  </a:cubicBezTo>
                  <a:cubicBezTo>
                    <a:pt x="380" y="871"/>
                    <a:pt x="376" y="870"/>
                    <a:pt x="374" y="873"/>
                  </a:cubicBezTo>
                  <a:cubicBezTo>
                    <a:pt x="373" y="875"/>
                    <a:pt x="372" y="877"/>
                    <a:pt x="373" y="879"/>
                  </a:cubicBezTo>
                  <a:cubicBezTo>
                    <a:pt x="374" y="883"/>
                    <a:pt x="370" y="886"/>
                    <a:pt x="368" y="888"/>
                  </a:cubicBezTo>
                  <a:cubicBezTo>
                    <a:pt x="366" y="893"/>
                    <a:pt x="360" y="903"/>
                    <a:pt x="368" y="906"/>
                  </a:cubicBezTo>
                  <a:cubicBezTo>
                    <a:pt x="370" y="907"/>
                    <a:pt x="373" y="907"/>
                    <a:pt x="375" y="906"/>
                  </a:cubicBezTo>
                  <a:cubicBezTo>
                    <a:pt x="376" y="906"/>
                    <a:pt x="379" y="911"/>
                    <a:pt x="380" y="912"/>
                  </a:cubicBezTo>
                  <a:cubicBezTo>
                    <a:pt x="372" y="903"/>
                    <a:pt x="359" y="909"/>
                    <a:pt x="351" y="913"/>
                  </a:cubicBezTo>
                  <a:cubicBezTo>
                    <a:pt x="339" y="918"/>
                    <a:pt x="345" y="929"/>
                    <a:pt x="339" y="937"/>
                  </a:cubicBezTo>
                  <a:cubicBezTo>
                    <a:pt x="336" y="941"/>
                    <a:pt x="331" y="944"/>
                    <a:pt x="327" y="946"/>
                  </a:cubicBezTo>
                  <a:cubicBezTo>
                    <a:pt x="320" y="950"/>
                    <a:pt x="316" y="946"/>
                    <a:pt x="310" y="942"/>
                  </a:cubicBezTo>
                  <a:cubicBezTo>
                    <a:pt x="308" y="939"/>
                    <a:pt x="289" y="919"/>
                    <a:pt x="295" y="918"/>
                  </a:cubicBezTo>
                  <a:cubicBezTo>
                    <a:pt x="290" y="920"/>
                    <a:pt x="288" y="909"/>
                    <a:pt x="286" y="905"/>
                  </a:cubicBezTo>
                  <a:cubicBezTo>
                    <a:pt x="283" y="898"/>
                    <a:pt x="280" y="891"/>
                    <a:pt x="282" y="884"/>
                  </a:cubicBezTo>
                  <a:cubicBezTo>
                    <a:pt x="284" y="886"/>
                    <a:pt x="284" y="889"/>
                    <a:pt x="284" y="892"/>
                  </a:cubicBezTo>
                  <a:cubicBezTo>
                    <a:pt x="285" y="885"/>
                    <a:pt x="284" y="899"/>
                    <a:pt x="288" y="900"/>
                  </a:cubicBezTo>
                  <a:cubicBezTo>
                    <a:pt x="287" y="896"/>
                    <a:pt x="288" y="891"/>
                    <a:pt x="286" y="888"/>
                  </a:cubicBezTo>
                  <a:cubicBezTo>
                    <a:pt x="285" y="885"/>
                    <a:pt x="281" y="883"/>
                    <a:pt x="281" y="879"/>
                  </a:cubicBezTo>
                  <a:cubicBezTo>
                    <a:pt x="281" y="886"/>
                    <a:pt x="279" y="879"/>
                    <a:pt x="279" y="878"/>
                  </a:cubicBezTo>
                  <a:cubicBezTo>
                    <a:pt x="279" y="874"/>
                    <a:pt x="277" y="873"/>
                    <a:pt x="275" y="869"/>
                  </a:cubicBezTo>
                  <a:cubicBezTo>
                    <a:pt x="272" y="862"/>
                    <a:pt x="270" y="854"/>
                    <a:pt x="267" y="847"/>
                  </a:cubicBezTo>
                  <a:cubicBezTo>
                    <a:pt x="266" y="844"/>
                    <a:pt x="249" y="817"/>
                    <a:pt x="250" y="815"/>
                  </a:cubicBezTo>
                  <a:cubicBezTo>
                    <a:pt x="240" y="802"/>
                    <a:pt x="232" y="787"/>
                    <a:pt x="229" y="770"/>
                  </a:cubicBezTo>
                  <a:cubicBezTo>
                    <a:pt x="227" y="765"/>
                    <a:pt x="227" y="759"/>
                    <a:pt x="225" y="754"/>
                  </a:cubicBezTo>
                  <a:cubicBezTo>
                    <a:pt x="223" y="750"/>
                    <a:pt x="222" y="747"/>
                    <a:pt x="220" y="743"/>
                  </a:cubicBezTo>
                  <a:cubicBezTo>
                    <a:pt x="219" y="741"/>
                    <a:pt x="215" y="734"/>
                    <a:pt x="220" y="735"/>
                  </a:cubicBezTo>
                  <a:cubicBezTo>
                    <a:pt x="214" y="734"/>
                    <a:pt x="216" y="726"/>
                    <a:pt x="213" y="722"/>
                  </a:cubicBezTo>
                  <a:cubicBezTo>
                    <a:pt x="211" y="720"/>
                    <a:pt x="202" y="715"/>
                    <a:pt x="210" y="714"/>
                  </a:cubicBezTo>
                  <a:cubicBezTo>
                    <a:pt x="205" y="716"/>
                    <a:pt x="203" y="710"/>
                    <a:pt x="202" y="707"/>
                  </a:cubicBezTo>
                  <a:cubicBezTo>
                    <a:pt x="201" y="705"/>
                    <a:pt x="200" y="702"/>
                    <a:pt x="199" y="700"/>
                  </a:cubicBezTo>
                  <a:cubicBezTo>
                    <a:pt x="197" y="697"/>
                    <a:pt x="193" y="696"/>
                    <a:pt x="198" y="695"/>
                  </a:cubicBezTo>
                  <a:cubicBezTo>
                    <a:pt x="196" y="695"/>
                    <a:pt x="194" y="691"/>
                    <a:pt x="194" y="689"/>
                  </a:cubicBezTo>
                  <a:cubicBezTo>
                    <a:pt x="194" y="686"/>
                    <a:pt x="191" y="685"/>
                    <a:pt x="189" y="682"/>
                  </a:cubicBezTo>
                  <a:cubicBezTo>
                    <a:pt x="184" y="676"/>
                    <a:pt x="181" y="668"/>
                    <a:pt x="179" y="660"/>
                  </a:cubicBezTo>
                  <a:cubicBezTo>
                    <a:pt x="177" y="654"/>
                    <a:pt x="175" y="649"/>
                    <a:pt x="175" y="643"/>
                  </a:cubicBezTo>
                  <a:cubicBezTo>
                    <a:pt x="175" y="637"/>
                    <a:pt x="172" y="631"/>
                    <a:pt x="171" y="625"/>
                  </a:cubicBezTo>
                  <a:cubicBezTo>
                    <a:pt x="170" y="620"/>
                    <a:pt x="167" y="615"/>
                    <a:pt x="166" y="610"/>
                  </a:cubicBezTo>
                  <a:cubicBezTo>
                    <a:pt x="164" y="606"/>
                    <a:pt x="158" y="595"/>
                    <a:pt x="164" y="597"/>
                  </a:cubicBezTo>
                  <a:cubicBezTo>
                    <a:pt x="163" y="596"/>
                    <a:pt x="155" y="586"/>
                    <a:pt x="162" y="589"/>
                  </a:cubicBezTo>
                  <a:cubicBezTo>
                    <a:pt x="161" y="585"/>
                    <a:pt x="156" y="582"/>
                    <a:pt x="158" y="578"/>
                  </a:cubicBezTo>
                  <a:cubicBezTo>
                    <a:pt x="159" y="578"/>
                    <a:pt x="160" y="579"/>
                    <a:pt x="160" y="580"/>
                  </a:cubicBezTo>
                  <a:cubicBezTo>
                    <a:pt x="161" y="577"/>
                    <a:pt x="160" y="575"/>
                    <a:pt x="158" y="574"/>
                  </a:cubicBezTo>
                  <a:cubicBezTo>
                    <a:pt x="162" y="572"/>
                    <a:pt x="160" y="568"/>
                    <a:pt x="159" y="565"/>
                  </a:cubicBezTo>
                  <a:cubicBezTo>
                    <a:pt x="159" y="568"/>
                    <a:pt x="158" y="570"/>
                    <a:pt x="156" y="571"/>
                  </a:cubicBezTo>
                  <a:cubicBezTo>
                    <a:pt x="153" y="566"/>
                    <a:pt x="154" y="555"/>
                    <a:pt x="161" y="563"/>
                  </a:cubicBezTo>
                  <a:cubicBezTo>
                    <a:pt x="160" y="560"/>
                    <a:pt x="149" y="559"/>
                    <a:pt x="153" y="555"/>
                  </a:cubicBezTo>
                  <a:cubicBezTo>
                    <a:pt x="154" y="553"/>
                    <a:pt x="149" y="547"/>
                    <a:pt x="148" y="546"/>
                  </a:cubicBezTo>
                  <a:cubicBezTo>
                    <a:pt x="147" y="541"/>
                    <a:pt x="147" y="536"/>
                    <a:pt x="148" y="531"/>
                  </a:cubicBezTo>
                  <a:cubicBezTo>
                    <a:pt x="149" y="524"/>
                    <a:pt x="154" y="516"/>
                    <a:pt x="151" y="508"/>
                  </a:cubicBezTo>
                  <a:cubicBezTo>
                    <a:pt x="151" y="507"/>
                    <a:pt x="148" y="494"/>
                    <a:pt x="145" y="499"/>
                  </a:cubicBezTo>
                  <a:cubicBezTo>
                    <a:pt x="146" y="495"/>
                    <a:pt x="145" y="495"/>
                    <a:pt x="142" y="499"/>
                  </a:cubicBezTo>
                  <a:cubicBezTo>
                    <a:pt x="146" y="494"/>
                    <a:pt x="140" y="493"/>
                    <a:pt x="141" y="490"/>
                  </a:cubicBezTo>
                  <a:cubicBezTo>
                    <a:pt x="141" y="488"/>
                    <a:pt x="142" y="486"/>
                    <a:pt x="142" y="484"/>
                  </a:cubicBezTo>
                  <a:cubicBezTo>
                    <a:pt x="143" y="481"/>
                    <a:pt x="153" y="479"/>
                    <a:pt x="155" y="475"/>
                  </a:cubicBezTo>
                  <a:cubicBezTo>
                    <a:pt x="147" y="481"/>
                    <a:pt x="130" y="476"/>
                    <a:pt x="142" y="468"/>
                  </a:cubicBezTo>
                  <a:cubicBezTo>
                    <a:pt x="138" y="470"/>
                    <a:pt x="133" y="467"/>
                    <a:pt x="136" y="462"/>
                  </a:cubicBezTo>
                  <a:cubicBezTo>
                    <a:pt x="138" y="459"/>
                    <a:pt x="142" y="462"/>
                    <a:pt x="145" y="459"/>
                  </a:cubicBezTo>
                  <a:cubicBezTo>
                    <a:pt x="141" y="460"/>
                    <a:pt x="133" y="458"/>
                    <a:pt x="131" y="454"/>
                  </a:cubicBezTo>
                  <a:cubicBezTo>
                    <a:pt x="130" y="456"/>
                    <a:pt x="126" y="457"/>
                    <a:pt x="126" y="457"/>
                  </a:cubicBezTo>
                  <a:cubicBezTo>
                    <a:pt x="126" y="458"/>
                    <a:pt x="129" y="459"/>
                    <a:pt x="129" y="462"/>
                  </a:cubicBezTo>
                  <a:cubicBezTo>
                    <a:pt x="129" y="466"/>
                    <a:pt x="126" y="467"/>
                    <a:pt x="123" y="468"/>
                  </a:cubicBezTo>
                  <a:cubicBezTo>
                    <a:pt x="124" y="469"/>
                    <a:pt x="125" y="470"/>
                    <a:pt x="125" y="471"/>
                  </a:cubicBezTo>
                  <a:cubicBezTo>
                    <a:pt x="123" y="470"/>
                    <a:pt x="121" y="471"/>
                    <a:pt x="121" y="474"/>
                  </a:cubicBezTo>
                  <a:cubicBezTo>
                    <a:pt x="129" y="476"/>
                    <a:pt x="132" y="481"/>
                    <a:pt x="127" y="489"/>
                  </a:cubicBezTo>
                  <a:cubicBezTo>
                    <a:pt x="125" y="492"/>
                    <a:pt x="126" y="495"/>
                    <a:pt x="122" y="497"/>
                  </a:cubicBezTo>
                  <a:cubicBezTo>
                    <a:pt x="118" y="498"/>
                    <a:pt x="114" y="501"/>
                    <a:pt x="110" y="504"/>
                  </a:cubicBezTo>
                  <a:cubicBezTo>
                    <a:pt x="103" y="508"/>
                    <a:pt x="94" y="514"/>
                    <a:pt x="86" y="511"/>
                  </a:cubicBezTo>
                  <a:cubicBezTo>
                    <a:pt x="77" y="508"/>
                    <a:pt x="67" y="500"/>
                    <a:pt x="61" y="492"/>
                  </a:cubicBezTo>
                  <a:cubicBezTo>
                    <a:pt x="54" y="481"/>
                    <a:pt x="42" y="474"/>
                    <a:pt x="33" y="464"/>
                  </a:cubicBezTo>
                  <a:cubicBezTo>
                    <a:pt x="31" y="461"/>
                    <a:pt x="24" y="452"/>
                    <a:pt x="32" y="451"/>
                  </a:cubicBezTo>
                  <a:cubicBezTo>
                    <a:pt x="34" y="451"/>
                    <a:pt x="34" y="455"/>
                    <a:pt x="35" y="456"/>
                  </a:cubicBezTo>
                  <a:cubicBezTo>
                    <a:pt x="38" y="458"/>
                    <a:pt x="44" y="456"/>
                    <a:pt x="45" y="452"/>
                  </a:cubicBezTo>
                  <a:cubicBezTo>
                    <a:pt x="48" y="457"/>
                    <a:pt x="62" y="448"/>
                    <a:pt x="65" y="446"/>
                  </a:cubicBezTo>
                  <a:cubicBezTo>
                    <a:pt x="67" y="443"/>
                    <a:pt x="67" y="439"/>
                    <a:pt x="68" y="436"/>
                  </a:cubicBezTo>
                  <a:cubicBezTo>
                    <a:pt x="70" y="433"/>
                    <a:pt x="75" y="431"/>
                    <a:pt x="71" y="428"/>
                  </a:cubicBezTo>
                  <a:cubicBezTo>
                    <a:pt x="69" y="430"/>
                    <a:pt x="71" y="435"/>
                    <a:pt x="67" y="434"/>
                  </a:cubicBezTo>
                  <a:cubicBezTo>
                    <a:pt x="63" y="434"/>
                    <a:pt x="59" y="435"/>
                    <a:pt x="55" y="436"/>
                  </a:cubicBezTo>
                  <a:cubicBezTo>
                    <a:pt x="52" y="438"/>
                    <a:pt x="50" y="441"/>
                    <a:pt x="46" y="441"/>
                  </a:cubicBezTo>
                  <a:cubicBezTo>
                    <a:pt x="41" y="440"/>
                    <a:pt x="36" y="438"/>
                    <a:pt x="32" y="436"/>
                  </a:cubicBezTo>
                  <a:cubicBezTo>
                    <a:pt x="28" y="434"/>
                    <a:pt x="23" y="432"/>
                    <a:pt x="19" y="429"/>
                  </a:cubicBezTo>
                  <a:cubicBezTo>
                    <a:pt x="16" y="427"/>
                    <a:pt x="16" y="421"/>
                    <a:pt x="12" y="420"/>
                  </a:cubicBezTo>
                  <a:cubicBezTo>
                    <a:pt x="0" y="415"/>
                    <a:pt x="14" y="406"/>
                    <a:pt x="18" y="403"/>
                  </a:cubicBezTo>
                  <a:cubicBezTo>
                    <a:pt x="11" y="402"/>
                    <a:pt x="7" y="415"/>
                    <a:pt x="0" y="412"/>
                  </a:cubicBezTo>
                  <a:cubicBezTo>
                    <a:pt x="2" y="410"/>
                    <a:pt x="2" y="408"/>
                    <a:pt x="1" y="406"/>
                  </a:cubicBezTo>
                </a:path>
              </a:pathLst>
            </a:custGeom>
            <a:grp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677">
              <a:extLst>
                <a:ext uri="{FF2B5EF4-FFF2-40B4-BE49-F238E27FC236}">
                  <a16:creationId xmlns:a16="http://schemas.microsoft.com/office/drawing/2014/main" id="{D8D56419-6590-4236-861D-081A6991428C}"/>
                </a:ext>
              </a:extLst>
            </p:cNvPr>
            <p:cNvSpPr>
              <a:spLocks/>
            </p:cNvSpPr>
            <p:nvPr/>
          </p:nvSpPr>
          <p:spPr bwMode="auto">
            <a:xfrm>
              <a:off x="7147262" y="2609006"/>
              <a:ext cx="1833027" cy="2059933"/>
            </a:xfrm>
            <a:custGeom>
              <a:avLst/>
              <a:gdLst>
                <a:gd name="T0" fmla="*/ 69 w 845"/>
                <a:gd name="T1" fmla="*/ 384 h 950"/>
                <a:gd name="T2" fmla="*/ 47 w 845"/>
                <a:gd name="T3" fmla="*/ 310 h 950"/>
                <a:gd name="T4" fmla="*/ 73 w 845"/>
                <a:gd name="T5" fmla="*/ 265 h 950"/>
                <a:gd name="T6" fmla="*/ 140 w 845"/>
                <a:gd name="T7" fmla="*/ 184 h 950"/>
                <a:gd name="T8" fmla="*/ 167 w 845"/>
                <a:gd name="T9" fmla="*/ 115 h 950"/>
                <a:gd name="T10" fmla="*/ 123 w 845"/>
                <a:gd name="T11" fmla="*/ 67 h 950"/>
                <a:gd name="T12" fmla="*/ 135 w 845"/>
                <a:gd name="T13" fmla="*/ 28 h 950"/>
                <a:gd name="T14" fmla="*/ 214 w 845"/>
                <a:gd name="T15" fmla="*/ 1 h 950"/>
                <a:gd name="T16" fmla="*/ 257 w 845"/>
                <a:gd name="T17" fmla="*/ 57 h 950"/>
                <a:gd name="T18" fmla="*/ 268 w 845"/>
                <a:gd name="T19" fmla="*/ 104 h 950"/>
                <a:gd name="T20" fmla="*/ 283 w 845"/>
                <a:gd name="T21" fmla="*/ 141 h 950"/>
                <a:gd name="T22" fmla="*/ 329 w 845"/>
                <a:gd name="T23" fmla="*/ 172 h 950"/>
                <a:gd name="T24" fmla="*/ 344 w 845"/>
                <a:gd name="T25" fmla="*/ 236 h 950"/>
                <a:gd name="T26" fmla="*/ 425 w 845"/>
                <a:gd name="T27" fmla="*/ 278 h 950"/>
                <a:gd name="T28" fmla="*/ 504 w 845"/>
                <a:gd name="T29" fmla="*/ 300 h 950"/>
                <a:gd name="T30" fmla="*/ 581 w 845"/>
                <a:gd name="T31" fmla="*/ 309 h 950"/>
                <a:gd name="T32" fmla="*/ 599 w 845"/>
                <a:gd name="T33" fmla="*/ 284 h 950"/>
                <a:gd name="T34" fmla="*/ 672 w 845"/>
                <a:gd name="T35" fmla="*/ 301 h 950"/>
                <a:gd name="T36" fmla="*/ 691 w 845"/>
                <a:gd name="T37" fmla="*/ 266 h 950"/>
                <a:gd name="T38" fmla="*/ 767 w 845"/>
                <a:gd name="T39" fmla="*/ 220 h 950"/>
                <a:gd name="T40" fmla="*/ 802 w 845"/>
                <a:gd name="T41" fmla="*/ 225 h 950"/>
                <a:gd name="T42" fmla="*/ 842 w 845"/>
                <a:gd name="T43" fmla="*/ 256 h 950"/>
                <a:gd name="T44" fmla="*/ 803 w 845"/>
                <a:gd name="T45" fmla="*/ 298 h 950"/>
                <a:gd name="T46" fmla="*/ 790 w 845"/>
                <a:gd name="T47" fmla="*/ 334 h 950"/>
                <a:gd name="T48" fmla="*/ 755 w 845"/>
                <a:gd name="T49" fmla="*/ 398 h 950"/>
                <a:gd name="T50" fmla="*/ 739 w 845"/>
                <a:gd name="T51" fmla="*/ 461 h 950"/>
                <a:gd name="T52" fmla="*/ 708 w 845"/>
                <a:gd name="T53" fmla="*/ 417 h 950"/>
                <a:gd name="T54" fmla="*/ 690 w 845"/>
                <a:gd name="T55" fmla="*/ 394 h 950"/>
                <a:gd name="T56" fmla="*/ 685 w 845"/>
                <a:gd name="T57" fmla="*/ 357 h 950"/>
                <a:gd name="T58" fmla="*/ 605 w 845"/>
                <a:gd name="T59" fmla="*/ 314 h 950"/>
                <a:gd name="T60" fmla="*/ 590 w 845"/>
                <a:gd name="T61" fmla="*/ 336 h 950"/>
                <a:gd name="T62" fmla="*/ 592 w 845"/>
                <a:gd name="T63" fmla="*/ 365 h 950"/>
                <a:gd name="T64" fmla="*/ 621 w 845"/>
                <a:gd name="T65" fmla="*/ 432 h 950"/>
                <a:gd name="T66" fmla="*/ 626 w 845"/>
                <a:gd name="T67" fmla="*/ 475 h 950"/>
                <a:gd name="T68" fmla="*/ 614 w 845"/>
                <a:gd name="T69" fmla="*/ 471 h 950"/>
                <a:gd name="T70" fmla="*/ 595 w 845"/>
                <a:gd name="T71" fmla="*/ 454 h 950"/>
                <a:gd name="T72" fmla="*/ 566 w 845"/>
                <a:gd name="T73" fmla="*/ 527 h 950"/>
                <a:gd name="T74" fmla="*/ 531 w 845"/>
                <a:gd name="T75" fmla="*/ 549 h 950"/>
                <a:gd name="T76" fmla="*/ 447 w 845"/>
                <a:gd name="T77" fmla="*/ 640 h 950"/>
                <a:gd name="T78" fmla="*/ 406 w 845"/>
                <a:gd name="T79" fmla="*/ 684 h 950"/>
                <a:gd name="T80" fmla="*/ 391 w 845"/>
                <a:gd name="T81" fmla="*/ 760 h 950"/>
                <a:gd name="T82" fmla="*/ 389 w 845"/>
                <a:gd name="T83" fmla="*/ 849 h 950"/>
                <a:gd name="T84" fmla="*/ 368 w 845"/>
                <a:gd name="T85" fmla="*/ 888 h 950"/>
                <a:gd name="T86" fmla="*/ 327 w 845"/>
                <a:gd name="T87" fmla="*/ 946 h 950"/>
                <a:gd name="T88" fmla="*/ 288 w 845"/>
                <a:gd name="T89" fmla="*/ 900 h 950"/>
                <a:gd name="T90" fmla="*/ 250 w 845"/>
                <a:gd name="T91" fmla="*/ 815 h 950"/>
                <a:gd name="T92" fmla="*/ 210 w 845"/>
                <a:gd name="T93" fmla="*/ 714 h 950"/>
                <a:gd name="T94" fmla="*/ 179 w 845"/>
                <a:gd name="T95" fmla="*/ 660 h 950"/>
                <a:gd name="T96" fmla="*/ 158 w 845"/>
                <a:gd name="T97" fmla="*/ 578 h 950"/>
                <a:gd name="T98" fmla="*/ 153 w 845"/>
                <a:gd name="T99" fmla="*/ 555 h 950"/>
                <a:gd name="T100" fmla="*/ 141 w 845"/>
                <a:gd name="T101" fmla="*/ 490 h 950"/>
                <a:gd name="T102" fmla="*/ 131 w 845"/>
                <a:gd name="T103" fmla="*/ 454 h 950"/>
                <a:gd name="T104" fmla="*/ 127 w 845"/>
                <a:gd name="T105" fmla="*/ 489 h 950"/>
                <a:gd name="T106" fmla="*/ 32 w 845"/>
                <a:gd name="T107" fmla="*/ 451 h 950"/>
                <a:gd name="T108" fmla="*/ 67 w 845"/>
                <a:gd name="T109" fmla="*/ 434 h 950"/>
                <a:gd name="T110" fmla="*/ 18 w 845"/>
                <a:gd name="T111" fmla="*/ 40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5" h="950">
                  <a:moveTo>
                    <a:pt x="1" y="406"/>
                  </a:moveTo>
                  <a:cubicBezTo>
                    <a:pt x="0" y="399"/>
                    <a:pt x="8" y="399"/>
                    <a:pt x="13" y="399"/>
                  </a:cubicBezTo>
                  <a:cubicBezTo>
                    <a:pt x="18" y="399"/>
                    <a:pt x="16" y="390"/>
                    <a:pt x="15" y="387"/>
                  </a:cubicBezTo>
                  <a:cubicBezTo>
                    <a:pt x="19" y="389"/>
                    <a:pt x="28" y="389"/>
                    <a:pt x="32" y="388"/>
                  </a:cubicBezTo>
                  <a:cubicBezTo>
                    <a:pt x="39" y="385"/>
                    <a:pt x="46" y="395"/>
                    <a:pt x="53" y="392"/>
                  </a:cubicBezTo>
                  <a:cubicBezTo>
                    <a:pt x="55" y="391"/>
                    <a:pt x="66" y="379"/>
                    <a:pt x="69" y="384"/>
                  </a:cubicBezTo>
                  <a:cubicBezTo>
                    <a:pt x="73" y="392"/>
                    <a:pt x="78" y="388"/>
                    <a:pt x="85" y="383"/>
                  </a:cubicBezTo>
                  <a:cubicBezTo>
                    <a:pt x="79" y="382"/>
                    <a:pt x="84" y="374"/>
                    <a:pt x="82" y="370"/>
                  </a:cubicBezTo>
                  <a:cubicBezTo>
                    <a:pt x="78" y="363"/>
                    <a:pt x="74" y="356"/>
                    <a:pt x="69" y="349"/>
                  </a:cubicBezTo>
                  <a:cubicBezTo>
                    <a:pt x="66" y="345"/>
                    <a:pt x="70" y="337"/>
                    <a:pt x="62" y="339"/>
                  </a:cubicBezTo>
                  <a:cubicBezTo>
                    <a:pt x="56" y="341"/>
                    <a:pt x="49" y="333"/>
                    <a:pt x="49" y="327"/>
                  </a:cubicBezTo>
                  <a:cubicBezTo>
                    <a:pt x="50" y="323"/>
                    <a:pt x="51" y="313"/>
                    <a:pt x="47" y="310"/>
                  </a:cubicBezTo>
                  <a:cubicBezTo>
                    <a:pt x="41" y="304"/>
                    <a:pt x="30" y="309"/>
                    <a:pt x="27" y="299"/>
                  </a:cubicBezTo>
                  <a:cubicBezTo>
                    <a:pt x="25" y="291"/>
                    <a:pt x="32" y="284"/>
                    <a:pt x="36" y="279"/>
                  </a:cubicBezTo>
                  <a:cubicBezTo>
                    <a:pt x="38" y="275"/>
                    <a:pt x="40" y="270"/>
                    <a:pt x="42" y="266"/>
                  </a:cubicBezTo>
                  <a:cubicBezTo>
                    <a:pt x="44" y="263"/>
                    <a:pt x="47" y="256"/>
                    <a:pt x="51" y="257"/>
                  </a:cubicBezTo>
                  <a:cubicBezTo>
                    <a:pt x="57" y="259"/>
                    <a:pt x="57" y="268"/>
                    <a:pt x="63" y="269"/>
                  </a:cubicBezTo>
                  <a:cubicBezTo>
                    <a:pt x="66" y="269"/>
                    <a:pt x="70" y="267"/>
                    <a:pt x="73" y="265"/>
                  </a:cubicBezTo>
                  <a:cubicBezTo>
                    <a:pt x="77" y="264"/>
                    <a:pt x="80" y="264"/>
                    <a:pt x="84" y="263"/>
                  </a:cubicBezTo>
                  <a:cubicBezTo>
                    <a:pt x="94" y="262"/>
                    <a:pt x="92" y="255"/>
                    <a:pt x="97" y="249"/>
                  </a:cubicBezTo>
                  <a:cubicBezTo>
                    <a:pt x="104" y="242"/>
                    <a:pt x="100" y="234"/>
                    <a:pt x="109" y="228"/>
                  </a:cubicBezTo>
                  <a:cubicBezTo>
                    <a:pt x="118" y="224"/>
                    <a:pt x="121" y="218"/>
                    <a:pt x="124" y="208"/>
                  </a:cubicBezTo>
                  <a:cubicBezTo>
                    <a:pt x="126" y="201"/>
                    <a:pt x="124" y="192"/>
                    <a:pt x="132" y="189"/>
                  </a:cubicBezTo>
                  <a:cubicBezTo>
                    <a:pt x="135" y="188"/>
                    <a:pt x="139" y="187"/>
                    <a:pt x="140" y="184"/>
                  </a:cubicBezTo>
                  <a:cubicBezTo>
                    <a:pt x="143" y="180"/>
                    <a:pt x="137" y="179"/>
                    <a:pt x="137" y="177"/>
                  </a:cubicBezTo>
                  <a:cubicBezTo>
                    <a:pt x="137" y="175"/>
                    <a:pt x="144" y="166"/>
                    <a:pt x="145" y="163"/>
                  </a:cubicBezTo>
                  <a:cubicBezTo>
                    <a:pt x="148" y="159"/>
                    <a:pt x="155" y="157"/>
                    <a:pt x="157" y="152"/>
                  </a:cubicBezTo>
                  <a:cubicBezTo>
                    <a:pt x="151" y="152"/>
                    <a:pt x="152" y="146"/>
                    <a:pt x="152" y="142"/>
                  </a:cubicBezTo>
                  <a:cubicBezTo>
                    <a:pt x="152" y="137"/>
                    <a:pt x="148" y="133"/>
                    <a:pt x="148" y="129"/>
                  </a:cubicBezTo>
                  <a:cubicBezTo>
                    <a:pt x="148" y="121"/>
                    <a:pt x="163" y="120"/>
                    <a:pt x="167" y="115"/>
                  </a:cubicBezTo>
                  <a:cubicBezTo>
                    <a:pt x="174" y="106"/>
                    <a:pt x="153" y="106"/>
                    <a:pt x="150" y="104"/>
                  </a:cubicBezTo>
                  <a:cubicBezTo>
                    <a:pt x="146" y="103"/>
                    <a:pt x="148" y="97"/>
                    <a:pt x="144" y="95"/>
                  </a:cubicBezTo>
                  <a:cubicBezTo>
                    <a:pt x="141" y="94"/>
                    <a:pt x="138" y="94"/>
                    <a:pt x="135" y="93"/>
                  </a:cubicBezTo>
                  <a:cubicBezTo>
                    <a:pt x="136" y="89"/>
                    <a:pt x="135" y="88"/>
                    <a:pt x="132" y="86"/>
                  </a:cubicBezTo>
                  <a:cubicBezTo>
                    <a:pt x="130" y="85"/>
                    <a:pt x="122" y="80"/>
                    <a:pt x="124" y="76"/>
                  </a:cubicBezTo>
                  <a:cubicBezTo>
                    <a:pt x="126" y="73"/>
                    <a:pt x="127" y="69"/>
                    <a:pt x="123" y="67"/>
                  </a:cubicBezTo>
                  <a:cubicBezTo>
                    <a:pt x="121" y="65"/>
                    <a:pt x="117" y="61"/>
                    <a:pt x="120" y="58"/>
                  </a:cubicBezTo>
                  <a:cubicBezTo>
                    <a:pt x="122" y="57"/>
                    <a:pt x="130" y="51"/>
                    <a:pt x="123" y="51"/>
                  </a:cubicBezTo>
                  <a:cubicBezTo>
                    <a:pt x="122" y="51"/>
                    <a:pt x="111" y="51"/>
                    <a:pt x="114" y="47"/>
                  </a:cubicBezTo>
                  <a:cubicBezTo>
                    <a:pt x="118" y="42"/>
                    <a:pt x="113" y="42"/>
                    <a:pt x="110" y="40"/>
                  </a:cubicBezTo>
                  <a:cubicBezTo>
                    <a:pt x="106" y="37"/>
                    <a:pt x="112" y="29"/>
                    <a:pt x="115" y="27"/>
                  </a:cubicBezTo>
                  <a:cubicBezTo>
                    <a:pt x="121" y="23"/>
                    <a:pt x="128" y="26"/>
                    <a:pt x="135" y="28"/>
                  </a:cubicBezTo>
                  <a:cubicBezTo>
                    <a:pt x="142" y="30"/>
                    <a:pt x="150" y="31"/>
                    <a:pt x="157" y="33"/>
                  </a:cubicBezTo>
                  <a:cubicBezTo>
                    <a:pt x="164" y="35"/>
                    <a:pt x="167" y="31"/>
                    <a:pt x="173" y="29"/>
                  </a:cubicBezTo>
                  <a:cubicBezTo>
                    <a:pt x="178" y="27"/>
                    <a:pt x="183" y="27"/>
                    <a:pt x="188" y="26"/>
                  </a:cubicBezTo>
                  <a:cubicBezTo>
                    <a:pt x="190" y="25"/>
                    <a:pt x="199" y="16"/>
                    <a:pt x="198" y="15"/>
                  </a:cubicBezTo>
                  <a:cubicBezTo>
                    <a:pt x="196" y="12"/>
                    <a:pt x="205" y="7"/>
                    <a:pt x="208" y="5"/>
                  </a:cubicBezTo>
                  <a:cubicBezTo>
                    <a:pt x="210" y="4"/>
                    <a:pt x="212" y="2"/>
                    <a:pt x="214" y="1"/>
                  </a:cubicBezTo>
                  <a:cubicBezTo>
                    <a:pt x="217" y="0"/>
                    <a:pt x="217" y="2"/>
                    <a:pt x="219" y="1"/>
                  </a:cubicBezTo>
                  <a:cubicBezTo>
                    <a:pt x="225" y="0"/>
                    <a:pt x="223" y="7"/>
                    <a:pt x="226" y="10"/>
                  </a:cubicBezTo>
                  <a:cubicBezTo>
                    <a:pt x="230" y="16"/>
                    <a:pt x="231" y="22"/>
                    <a:pt x="236" y="27"/>
                  </a:cubicBezTo>
                  <a:cubicBezTo>
                    <a:pt x="241" y="33"/>
                    <a:pt x="251" y="34"/>
                    <a:pt x="257" y="38"/>
                  </a:cubicBezTo>
                  <a:cubicBezTo>
                    <a:pt x="259" y="40"/>
                    <a:pt x="262" y="43"/>
                    <a:pt x="259" y="45"/>
                  </a:cubicBezTo>
                  <a:cubicBezTo>
                    <a:pt x="253" y="50"/>
                    <a:pt x="255" y="51"/>
                    <a:pt x="257" y="57"/>
                  </a:cubicBezTo>
                  <a:cubicBezTo>
                    <a:pt x="259" y="63"/>
                    <a:pt x="261" y="69"/>
                    <a:pt x="265" y="73"/>
                  </a:cubicBezTo>
                  <a:cubicBezTo>
                    <a:pt x="269" y="77"/>
                    <a:pt x="276" y="77"/>
                    <a:pt x="279" y="81"/>
                  </a:cubicBezTo>
                  <a:cubicBezTo>
                    <a:pt x="280" y="82"/>
                    <a:pt x="280" y="85"/>
                    <a:pt x="281" y="87"/>
                  </a:cubicBezTo>
                  <a:cubicBezTo>
                    <a:pt x="282" y="89"/>
                    <a:pt x="283" y="90"/>
                    <a:pt x="285" y="92"/>
                  </a:cubicBezTo>
                  <a:cubicBezTo>
                    <a:pt x="290" y="98"/>
                    <a:pt x="284" y="100"/>
                    <a:pt x="281" y="103"/>
                  </a:cubicBezTo>
                  <a:cubicBezTo>
                    <a:pt x="277" y="106"/>
                    <a:pt x="272" y="112"/>
                    <a:pt x="268" y="104"/>
                  </a:cubicBezTo>
                  <a:cubicBezTo>
                    <a:pt x="266" y="98"/>
                    <a:pt x="261" y="98"/>
                    <a:pt x="256" y="102"/>
                  </a:cubicBezTo>
                  <a:cubicBezTo>
                    <a:pt x="258" y="104"/>
                    <a:pt x="258" y="107"/>
                    <a:pt x="259" y="110"/>
                  </a:cubicBezTo>
                  <a:cubicBezTo>
                    <a:pt x="260" y="113"/>
                    <a:pt x="263" y="115"/>
                    <a:pt x="265" y="117"/>
                  </a:cubicBezTo>
                  <a:cubicBezTo>
                    <a:pt x="270" y="123"/>
                    <a:pt x="269" y="128"/>
                    <a:pt x="273" y="133"/>
                  </a:cubicBezTo>
                  <a:cubicBezTo>
                    <a:pt x="275" y="135"/>
                    <a:pt x="271" y="146"/>
                    <a:pt x="278" y="145"/>
                  </a:cubicBezTo>
                  <a:cubicBezTo>
                    <a:pt x="281" y="145"/>
                    <a:pt x="280" y="142"/>
                    <a:pt x="283" y="141"/>
                  </a:cubicBezTo>
                  <a:cubicBezTo>
                    <a:pt x="286" y="140"/>
                    <a:pt x="287" y="144"/>
                    <a:pt x="289" y="146"/>
                  </a:cubicBezTo>
                  <a:cubicBezTo>
                    <a:pt x="291" y="149"/>
                    <a:pt x="297" y="156"/>
                    <a:pt x="301" y="156"/>
                  </a:cubicBezTo>
                  <a:cubicBezTo>
                    <a:pt x="305" y="157"/>
                    <a:pt x="308" y="155"/>
                    <a:pt x="312" y="159"/>
                  </a:cubicBezTo>
                  <a:cubicBezTo>
                    <a:pt x="314" y="161"/>
                    <a:pt x="317" y="160"/>
                    <a:pt x="320" y="162"/>
                  </a:cubicBezTo>
                  <a:cubicBezTo>
                    <a:pt x="321" y="164"/>
                    <a:pt x="321" y="166"/>
                    <a:pt x="322" y="168"/>
                  </a:cubicBezTo>
                  <a:cubicBezTo>
                    <a:pt x="323" y="171"/>
                    <a:pt x="326" y="171"/>
                    <a:pt x="329" y="172"/>
                  </a:cubicBezTo>
                  <a:cubicBezTo>
                    <a:pt x="336" y="175"/>
                    <a:pt x="343" y="177"/>
                    <a:pt x="349" y="183"/>
                  </a:cubicBezTo>
                  <a:cubicBezTo>
                    <a:pt x="341" y="183"/>
                    <a:pt x="339" y="195"/>
                    <a:pt x="333" y="199"/>
                  </a:cubicBezTo>
                  <a:cubicBezTo>
                    <a:pt x="333" y="199"/>
                    <a:pt x="334" y="205"/>
                    <a:pt x="333" y="206"/>
                  </a:cubicBezTo>
                  <a:cubicBezTo>
                    <a:pt x="331" y="211"/>
                    <a:pt x="334" y="213"/>
                    <a:pt x="333" y="217"/>
                  </a:cubicBezTo>
                  <a:cubicBezTo>
                    <a:pt x="332" y="221"/>
                    <a:pt x="325" y="226"/>
                    <a:pt x="330" y="230"/>
                  </a:cubicBezTo>
                  <a:cubicBezTo>
                    <a:pt x="333" y="233"/>
                    <a:pt x="344" y="241"/>
                    <a:pt x="344" y="236"/>
                  </a:cubicBezTo>
                  <a:cubicBezTo>
                    <a:pt x="348" y="239"/>
                    <a:pt x="354" y="243"/>
                    <a:pt x="360" y="245"/>
                  </a:cubicBezTo>
                  <a:cubicBezTo>
                    <a:pt x="366" y="247"/>
                    <a:pt x="369" y="252"/>
                    <a:pt x="375" y="256"/>
                  </a:cubicBezTo>
                  <a:cubicBezTo>
                    <a:pt x="376" y="257"/>
                    <a:pt x="385" y="264"/>
                    <a:pt x="388" y="263"/>
                  </a:cubicBezTo>
                  <a:cubicBezTo>
                    <a:pt x="394" y="261"/>
                    <a:pt x="399" y="266"/>
                    <a:pt x="404" y="268"/>
                  </a:cubicBezTo>
                  <a:cubicBezTo>
                    <a:pt x="406" y="269"/>
                    <a:pt x="413" y="269"/>
                    <a:pt x="414" y="271"/>
                  </a:cubicBezTo>
                  <a:cubicBezTo>
                    <a:pt x="418" y="275"/>
                    <a:pt x="418" y="277"/>
                    <a:pt x="425" y="278"/>
                  </a:cubicBezTo>
                  <a:cubicBezTo>
                    <a:pt x="429" y="279"/>
                    <a:pt x="433" y="282"/>
                    <a:pt x="437" y="280"/>
                  </a:cubicBezTo>
                  <a:cubicBezTo>
                    <a:pt x="442" y="276"/>
                    <a:pt x="444" y="279"/>
                    <a:pt x="450" y="281"/>
                  </a:cubicBezTo>
                  <a:cubicBezTo>
                    <a:pt x="446" y="272"/>
                    <a:pt x="469" y="282"/>
                    <a:pt x="470" y="282"/>
                  </a:cubicBezTo>
                  <a:cubicBezTo>
                    <a:pt x="477" y="284"/>
                    <a:pt x="473" y="292"/>
                    <a:pt x="478" y="294"/>
                  </a:cubicBezTo>
                  <a:cubicBezTo>
                    <a:pt x="483" y="295"/>
                    <a:pt x="491" y="297"/>
                    <a:pt x="494" y="301"/>
                  </a:cubicBezTo>
                  <a:cubicBezTo>
                    <a:pt x="496" y="305"/>
                    <a:pt x="501" y="300"/>
                    <a:pt x="504" y="300"/>
                  </a:cubicBezTo>
                  <a:cubicBezTo>
                    <a:pt x="511" y="299"/>
                    <a:pt x="508" y="310"/>
                    <a:pt x="517" y="306"/>
                  </a:cubicBezTo>
                  <a:cubicBezTo>
                    <a:pt x="520" y="305"/>
                    <a:pt x="532" y="309"/>
                    <a:pt x="535" y="311"/>
                  </a:cubicBezTo>
                  <a:cubicBezTo>
                    <a:pt x="541" y="315"/>
                    <a:pt x="543" y="311"/>
                    <a:pt x="549" y="309"/>
                  </a:cubicBezTo>
                  <a:cubicBezTo>
                    <a:pt x="550" y="313"/>
                    <a:pt x="557" y="318"/>
                    <a:pt x="561" y="314"/>
                  </a:cubicBezTo>
                  <a:cubicBezTo>
                    <a:pt x="562" y="313"/>
                    <a:pt x="572" y="314"/>
                    <a:pt x="574" y="314"/>
                  </a:cubicBezTo>
                  <a:cubicBezTo>
                    <a:pt x="579" y="314"/>
                    <a:pt x="580" y="314"/>
                    <a:pt x="581" y="309"/>
                  </a:cubicBezTo>
                  <a:cubicBezTo>
                    <a:pt x="582" y="300"/>
                    <a:pt x="578" y="297"/>
                    <a:pt x="575" y="289"/>
                  </a:cubicBezTo>
                  <a:cubicBezTo>
                    <a:pt x="573" y="285"/>
                    <a:pt x="573" y="280"/>
                    <a:pt x="574" y="275"/>
                  </a:cubicBezTo>
                  <a:cubicBezTo>
                    <a:pt x="574" y="270"/>
                    <a:pt x="573" y="266"/>
                    <a:pt x="573" y="261"/>
                  </a:cubicBezTo>
                  <a:cubicBezTo>
                    <a:pt x="578" y="260"/>
                    <a:pt x="584" y="256"/>
                    <a:pt x="589" y="257"/>
                  </a:cubicBezTo>
                  <a:cubicBezTo>
                    <a:pt x="600" y="260"/>
                    <a:pt x="591" y="273"/>
                    <a:pt x="595" y="279"/>
                  </a:cubicBezTo>
                  <a:cubicBezTo>
                    <a:pt x="596" y="280"/>
                    <a:pt x="600" y="282"/>
                    <a:pt x="599" y="284"/>
                  </a:cubicBezTo>
                  <a:cubicBezTo>
                    <a:pt x="597" y="286"/>
                    <a:pt x="595" y="286"/>
                    <a:pt x="597" y="290"/>
                  </a:cubicBezTo>
                  <a:cubicBezTo>
                    <a:pt x="602" y="298"/>
                    <a:pt x="608" y="298"/>
                    <a:pt x="616" y="299"/>
                  </a:cubicBezTo>
                  <a:cubicBezTo>
                    <a:pt x="621" y="300"/>
                    <a:pt x="625" y="304"/>
                    <a:pt x="630" y="304"/>
                  </a:cubicBezTo>
                  <a:cubicBezTo>
                    <a:pt x="632" y="304"/>
                    <a:pt x="636" y="304"/>
                    <a:pt x="638" y="302"/>
                  </a:cubicBezTo>
                  <a:cubicBezTo>
                    <a:pt x="640" y="301"/>
                    <a:pt x="644" y="296"/>
                    <a:pt x="647" y="298"/>
                  </a:cubicBezTo>
                  <a:cubicBezTo>
                    <a:pt x="654" y="303"/>
                    <a:pt x="663" y="301"/>
                    <a:pt x="672" y="301"/>
                  </a:cubicBezTo>
                  <a:cubicBezTo>
                    <a:pt x="674" y="301"/>
                    <a:pt x="678" y="298"/>
                    <a:pt x="680" y="299"/>
                  </a:cubicBezTo>
                  <a:cubicBezTo>
                    <a:pt x="682" y="302"/>
                    <a:pt x="689" y="299"/>
                    <a:pt x="693" y="299"/>
                  </a:cubicBezTo>
                  <a:cubicBezTo>
                    <a:pt x="701" y="298"/>
                    <a:pt x="691" y="291"/>
                    <a:pt x="692" y="287"/>
                  </a:cubicBezTo>
                  <a:cubicBezTo>
                    <a:pt x="696" y="276"/>
                    <a:pt x="684" y="281"/>
                    <a:pt x="679" y="275"/>
                  </a:cubicBezTo>
                  <a:cubicBezTo>
                    <a:pt x="676" y="272"/>
                    <a:pt x="675" y="266"/>
                    <a:pt x="681" y="268"/>
                  </a:cubicBezTo>
                  <a:cubicBezTo>
                    <a:pt x="685" y="269"/>
                    <a:pt x="687" y="267"/>
                    <a:pt x="691" y="266"/>
                  </a:cubicBezTo>
                  <a:cubicBezTo>
                    <a:pt x="697" y="264"/>
                    <a:pt x="708" y="267"/>
                    <a:pt x="706" y="257"/>
                  </a:cubicBezTo>
                  <a:cubicBezTo>
                    <a:pt x="705" y="252"/>
                    <a:pt x="718" y="248"/>
                    <a:pt x="718" y="242"/>
                  </a:cubicBezTo>
                  <a:cubicBezTo>
                    <a:pt x="719" y="232"/>
                    <a:pt x="731" y="237"/>
                    <a:pt x="737" y="232"/>
                  </a:cubicBezTo>
                  <a:cubicBezTo>
                    <a:pt x="741" y="227"/>
                    <a:pt x="744" y="222"/>
                    <a:pt x="749" y="218"/>
                  </a:cubicBezTo>
                  <a:cubicBezTo>
                    <a:pt x="751" y="217"/>
                    <a:pt x="753" y="215"/>
                    <a:pt x="755" y="214"/>
                  </a:cubicBezTo>
                  <a:cubicBezTo>
                    <a:pt x="756" y="213"/>
                    <a:pt x="765" y="219"/>
                    <a:pt x="767" y="220"/>
                  </a:cubicBezTo>
                  <a:cubicBezTo>
                    <a:pt x="765" y="218"/>
                    <a:pt x="765" y="218"/>
                    <a:pt x="769" y="220"/>
                  </a:cubicBezTo>
                  <a:cubicBezTo>
                    <a:pt x="772" y="221"/>
                    <a:pt x="775" y="223"/>
                    <a:pt x="778" y="223"/>
                  </a:cubicBezTo>
                  <a:cubicBezTo>
                    <a:pt x="782" y="223"/>
                    <a:pt x="781" y="219"/>
                    <a:pt x="782" y="217"/>
                  </a:cubicBezTo>
                  <a:cubicBezTo>
                    <a:pt x="785" y="213"/>
                    <a:pt x="792" y="211"/>
                    <a:pt x="796" y="209"/>
                  </a:cubicBezTo>
                  <a:cubicBezTo>
                    <a:pt x="796" y="209"/>
                    <a:pt x="805" y="216"/>
                    <a:pt x="806" y="217"/>
                  </a:cubicBezTo>
                  <a:cubicBezTo>
                    <a:pt x="800" y="220"/>
                    <a:pt x="801" y="221"/>
                    <a:pt x="802" y="225"/>
                  </a:cubicBezTo>
                  <a:cubicBezTo>
                    <a:pt x="803" y="228"/>
                    <a:pt x="810" y="223"/>
                    <a:pt x="811" y="222"/>
                  </a:cubicBezTo>
                  <a:cubicBezTo>
                    <a:pt x="810" y="226"/>
                    <a:pt x="818" y="229"/>
                    <a:pt x="816" y="232"/>
                  </a:cubicBezTo>
                  <a:cubicBezTo>
                    <a:pt x="814" y="237"/>
                    <a:pt x="812" y="239"/>
                    <a:pt x="811" y="244"/>
                  </a:cubicBezTo>
                  <a:cubicBezTo>
                    <a:pt x="810" y="248"/>
                    <a:pt x="818" y="245"/>
                    <a:pt x="819" y="244"/>
                  </a:cubicBezTo>
                  <a:cubicBezTo>
                    <a:pt x="824" y="243"/>
                    <a:pt x="828" y="248"/>
                    <a:pt x="834" y="247"/>
                  </a:cubicBezTo>
                  <a:cubicBezTo>
                    <a:pt x="839" y="245"/>
                    <a:pt x="842" y="252"/>
                    <a:pt x="842" y="256"/>
                  </a:cubicBezTo>
                  <a:cubicBezTo>
                    <a:pt x="842" y="257"/>
                    <a:pt x="845" y="258"/>
                    <a:pt x="844" y="259"/>
                  </a:cubicBezTo>
                  <a:cubicBezTo>
                    <a:pt x="844" y="262"/>
                    <a:pt x="840" y="265"/>
                    <a:pt x="838" y="267"/>
                  </a:cubicBezTo>
                  <a:cubicBezTo>
                    <a:pt x="828" y="277"/>
                    <a:pt x="842" y="281"/>
                    <a:pt x="844" y="290"/>
                  </a:cubicBezTo>
                  <a:cubicBezTo>
                    <a:pt x="838" y="293"/>
                    <a:pt x="836" y="284"/>
                    <a:pt x="831" y="283"/>
                  </a:cubicBezTo>
                  <a:cubicBezTo>
                    <a:pt x="826" y="281"/>
                    <a:pt x="813" y="285"/>
                    <a:pt x="810" y="290"/>
                  </a:cubicBezTo>
                  <a:cubicBezTo>
                    <a:pt x="808" y="293"/>
                    <a:pt x="806" y="295"/>
                    <a:pt x="803" y="298"/>
                  </a:cubicBezTo>
                  <a:cubicBezTo>
                    <a:pt x="802" y="300"/>
                    <a:pt x="800" y="301"/>
                    <a:pt x="798" y="300"/>
                  </a:cubicBezTo>
                  <a:cubicBezTo>
                    <a:pt x="796" y="302"/>
                    <a:pt x="798" y="303"/>
                    <a:pt x="795" y="304"/>
                  </a:cubicBezTo>
                  <a:cubicBezTo>
                    <a:pt x="792" y="306"/>
                    <a:pt x="789" y="304"/>
                    <a:pt x="788" y="309"/>
                  </a:cubicBezTo>
                  <a:cubicBezTo>
                    <a:pt x="787" y="312"/>
                    <a:pt x="787" y="316"/>
                    <a:pt x="788" y="319"/>
                  </a:cubicBezTo>
                  <a:cubicBezTo>
                    <a:pt x="789" y="321"/>
                    <a:pt x="791" y="323"/>
                    <a:pt x="792" y="325"/>
                  </a:cubicBezTo>
                  <a:cubicBezTo>
                    <a:pt x="793" y="329"/>
                    <a:pt x="789" y="330"/>
                    <a:pt x="790" y="334"/>
                  </a:cubicBezTo>
                  <a:cubicBezTo>
                    <a:pt x="792" y="342"/>
                    <a:pt x="777" y="347"/>
                    <a:pt x="781" y="354"/>
                  </a:cubicBezTo>
                  <a:cubicBezTo>
                    <a:pt x="782" y="356"/>
                    <a:pt x="784" y="357"/>
                    <a:pt x="785" y="360"/>
                  </a:cubicBezTo>
                  <a:cubicBezTo>
                    <a:pt x="787" y="364"/>
                    <a:pt x="784" y="369"/>
                    <a:pt x="782" y="373"/>
                  </a:cubicBezTo>
                  <a:cubicBezTo>
                    <a:pt x="778" y="382"/>
                    <a:pt x="774" y="393"/>
                    <a:pt x="774" y="403"/>
                  </a:cubicBezTo>
                  <a:cubicBezTo>
                    <a:pt x="771" y="401"/>
                    <a:pt x="764" y="398"/>
                    <a:pt x="760" y="398"/>
                  </a:cubicBezTo>
                  <a:cubicBezTo>
                    <a:pt x="758" y="398"/>
                    <a:pt x="756" y="398"/>
                    <a:pt x="755" y="398"/>
                  </a:cubicBezTo>
                  <a:cubicBezTo>
                    <a:pt x="752" y="398"/>
                    <a:pt x="752" y="396"/>
                    <a:pt x="749" y="396"/>
                  </a:cubicBezTo>
                  <a:cubicBezTo>
                    <a:pt x="752" y="405"/>
                    <a:pt x="754" y="412"/>
                    <a:pt x="754" y="420"/>
                  </a:cubicBezTo>
                  <a:cubicBezTo>
                    <a:pt x="754" y="424"/>
                    <a:pt x="755" y="436"/>
                    <a:pt x="748" y="431"/>
                  </a:cubicBezTo>
                  <a:cubicBezTo>
                    <a:pt x="749" y="439"/>
                    <a:pt x="748" y="444"/>
                    <a:pt x="751" y="452"/>
                  </a:cubicBezTo>
                  <a:cubicBezTo>
                    <a:pt x="753" y="454"/>
                    <a:pt x="755" y="463"/>
                    <a:pt x="749" y="460"/>
                  </a:cubicBezTo>
                  <a:cubicBezTo>
                    <a:pt x="746" y="472"/>
                    <a:pt x="747" y="464"/>
                    <a:pt x="739" y="461"/>
                  </a:cubicBezTo>
                  <a:cubicBezTo>
                    <a:pt x="740" y="464"/>
                    <a:pt x="739" y="466"/>
                    <a:pt x="737" y="468"/>
                  </a:cubicBezTo>
                  <a:cubicBezTo>
                    <a:pt x="734" y="461"/>
                    <a:pt x="734" y="455"/>
                    <a:pt x="732" y="448"/>
                  </a:cubicBezTo>
                  <a:cubicBezTo>
                    <a:pt x="731" y="441"/>
                    <a:pt x="726" y="434"/>
                    <a:pt x="724" y="426"/>
                  </a:cubicBezTo>
                  <a:cubicBezTo>
                    <a:pt x="722" y="420"/>
                    <a:pt x="720" y="415"/>
                    <a:pt x="719" y="409"/>
                  </a:cubicBezTo>
                  <a:cubicBezTo>
                    <a:pt x="718" y="403"/>
                    <a:pt x="712" y="411"/>
                    <a:pt x="709" y="408"/>
                  </a:cubicBezTo>
                  <a:cubicBezTo>
                    <a:pt x="710" y="412"/>
                    <a:pt x="712" y="414"/>
                    <a:pt x="708" y="417"/>
                  </a:cubicBezTo>
                  <a:cubicBezTo>
                    <a:pt x="705" y="420"/>
                    <a:pt x="707" y="424"/>
                    <a:pt x="708" y="427"/>
                  </a:cubicBezTo>
                  <a:cubicBezTo>
                    <a:pt x="708" y="431"/>
                    <a:pt x="704" y="435"/>
                    <a:pt x="701" y="433"/>
                  </a:cubicBezTo>
                  <a:cubicBezTo>
                    <a:pt x="698" y="430"/>
                    <a:pt x="699" y="425"/>
                    <a:pt x="695" y="423"/>
                  </a:cubicBezTo>
                  <a:cubicBezTo>
                    <a:pt x="695" y="425"/>
                    <a:pt x="695" y="427"/>
                    <a:pt x="694" y="429"/>
                  </a:cubicBezTo>
                  <a:cubicBezTo>
                    <a:pt x="692" y="423"/>
                    <a:pt x="689" y="417"/>
                    <a:pt x="687" y="411"/>
                  </a:cubicBezTo>
                  <a:cubicBezTo>
                    <a:pt x="685" y="405"/>
                    <a:pt x="692" y="399"/>
                    <a:pt x="690" y="394"/>
                  </a:cubicBezTo>
                  <a:cubicBezTo>
                    <a:pt x="693" y="394"/>
                    <a:pt x="699" y="395"/>
                    <a:pt x="698" y="391"/>
                  </a:cubicBezTo>
                  <a:cubicBezTo>
                    <a:pt x="700" y="394"/>
                    <a:pt x="703" y="389"/>
                    <a:pt x="706" y="391"/>
                  </a:cubicBezTo>
                  <a:cubicBezTo>
                    <a:pt x="707" y="384"/>
                    <a:pt x="717" y="376"/>
                    <a:pt x="713" y="367"/>
                  </a:cubicBezTo>
                  <a:cubicBezTo>
                    <a:pt x="714" y="367"/>
                    <a:pt x="722" y="367"/>
                    <a:pt x="718" y="364"/>
                  </a:cubicBezTo>
                  <a:cubicBezTo>
                    <a:pt x="714" y="359"/>
                    <a:pt x="707" y="357"/>
                    <a:pt x="701" y="357"/>
                  </a:cubicBezTo>
                  <a:cubicBezTo>
                    <a:pt x="696" y="357"/>
                    <a:pt x="691" y="358"/>
                    <a:pt x="685" y="357"/>
                  </a:cubicBezTo>
                  <a:cubicBezTo>
                    <a:pt x="679" y="356"/>
                    <a:pt x="673" y="358"/>
                    <a:pt x="666" y="357"/>
                  </a:cubicBezTo>
                  <a:cubicBezTo>
                    <a:pt x="658" y="356"/>
                    <a:pt x="636" y="358"/>
                    <a:pt x="637" y="346"/>
                  </a:cubicBezTo>
                  <a:cubicBezTo>
                    <a:pt x="638" y="340"/>
                    <a:pt x="635" y="322"/>
                    <a:pt x="627" y="323"/>
                  </a:cubicBezTo>
                  <a:cubicBezTo>
                    <a:pt x="628" y="325"/>
                    <a:pt x="627" y="327"/>
                    <a:pt x="626" y="330"/>
                  </a:cubicBezTo>
                  <a:cubicBezTo>
                    <a:pt x="622" y="328"/>
                    <a:pt x="617" y="327"/>
                    <a:pt x="614" y="323"/>
                  </a:cubicBezTo>
                  <a:cubicBezTo>
                    <a:pt x="612" y="320"/>
                    <a:pt x="611" y="313"/>
                    <a:pt x="605" y="314"/>
                  </a:cubicBezTo>
                  <a:cubicBezTo>
                    <a:pt x="607" y="316"/>
                    <a:pt x="608" y="318"/>
                    <a:pt x="609" y="320"/>
                  </a:cubicBezTo>
                  <a:cubicBezTo>
                    <a:pt x="606" y="319"/>
                    <a:pt x="603" y="319"/>
                    <a:pt x="600" y="318"/>
                  </a:cubicBezTo>
                  <a:cubicBezTo>
                    <a:pt x="598" y="317"/>
                    <a:pt x="597" y="314"/>
                    <a:pt x="596" y="313"/>
                  </a:cubicBezTo>
                  <a:cubicBezTo>
                    <a:pt x="593" y="311"/>
                    <a:pt x="591" y="309"/>
                    <a:pt x="588" y="308"/>
                  </a:cubicBezTo>
                  <a:cubicBezTo>
                    <a:pt x="585" y="313"/>
                    <a:pt x="592" y="311"/>
                    <a:pt x="594" y="315"/>
                  </a:cubicBezTo>
                  <a:cubicBezTo>
                    <a:pt x="585" y="319"/>
                    <a:pt x="579" y="332"/>
                    <a:pt x="590" y="336"/>
                  </a:cubicBezTo>
                  <a:cubicBezTo>
                    <a:pt x="594" y="338"/>
                    <a:pt x="596" y="343"/>
                    <a:pt x="599" y="345"/>
                  </a:cubicBezTo>
                  <a:cubicBezTo>
                    <a:pt x="602" y="347"/>
                    <a:pt x="607" y="344"/>
                    <a:pt x="608" y="348"/>
                  </a:cubicBezTo>
                  <a:cubicBezTo>
                    <a:pt x="608" y="353"/>
                    <a:pt x="616" y="351"/>
                    <a:pt x="613" y="357"/>
                  </a:cubicBezTo>
                  <a:cubicBezTo>
                    <a:pt x="610" y="356"/>
                    <a:pt x="606" y="356"/>
                    <a:pt x="603" y="357"/>
                  </a:cubicBezTo>
                  <a:cubicBezTo>
                    <a:pt x="600" y="357"/>
                    <a:pt x="599" y="357"/>
                    <a:pt x="599" y="361"/>
                  </a:cubicBezTo>
                  <a:cubicBezTo>
                    <a:pt x="598" y="364"/>
                    <a:pt x="595" y="370"/>
                    <a:pt x="592" y="365"/>
                  </a:cubicBezTo>
                  <a:cubicBezTo>
                    <a:pt x="591" y="371"/>
                    <a:pt x="586" y="375"/>
                    <a:pt x="592" y="380"/>
                  </a:cubicBezTo>
                  <a:cubicBezTo>
                    <a:pt x="597" y="384"/>
                    <a:pt x="602" y="386"/>
                    <a:pt x="608" y="387"/>
                  </a:cubicBezTo>
                  <a:cubicBezTo>
                    <a:pt x="619" y="387"/>
                    <a:pt x="601" y="414"/>
                    <a:pt x="614" y="415"/>
                  </a:cubicBezTo>
                  <a:cubicBezTo>
                    <a:pt x="618" y="415"/>
                    <a:pt x="616" y="420"/>
                    <a:pt x="616" y="423"/>
                  </a:cubicBezTo>
                  <a:cubicBezTo>
                    <a:pt x="617" y="424"/>
                    <a:pt x="620" y="424"/>
                    <a:pt x="621" y="424"/>
                  </a:cubicBezTo>
                  <a:cubicBezTo>
                    <a:pt x="624" y="425"/>
                    <a:pt x="620" y="430"/>
                    <a:pt x="621" y="432"/>
                  </a:cubicBezTo>
                  <a:cubicBezTo>
                    <a:pt x="621" y="435"/>
                    <a:pt x="624" y="438"/>
                    <a:pt x="624" y="441"/>
                  </a:cubicBezTo>
                  <a:cubicBezTo>
                    <a:pt x="625" y="446"/>
                    <a:pt x="625" y="449"/>
                    <a:pt x="627" y="454"/>
                  </a:cubicBezTo>
                  <a:cubicBezTo>
                    <a:pt x="630" y="458"/>
                    <a:pt x="632" y="465"/>
                    <a:pt x="630" y="470"/>
                  </a:cubicBezTo>
                  <a:cubicBezTo>
                    <a:pt x="629" y="469"/>
                    <a:pt x="628" y="468"/>
                    <a:pt x="626" y="468"/>
                  </a:cubicBezTo>
                  <a:cubicBezTo>
                    <a:pt x="627" y="469"/>
                    <a:pt x="634" y="477"/>
                    <a:pt x="632" y="479"/>
                  </a:cubicBezTo>
                  <a:cubicBezTo>
                    <a:pt x="629" y="481"/>
                    <a:pt x="626" y="477"/>
                    <a:pt x="626" y="475"/>
                  </a:cubicBezTo>
                  <a:cubicBezTo>
                    <a:pt x="625" y="478"/>
                    <a:pt x="623" y="481"/>
                    <a:pt x="621" y="477"/>
                  </a:cubicBezTo>
                  <a:cubicBezTo>
                    <a:pt x="619" y="472"/>
                    <a:pt x="621" y="467"/>
                    <a:pt x="621" y="462"/>
                  </a:cubicBezTo>
                  <a:cubicBezTo>
                    <a:pt x="619" y="464"/>
                    <a:pt x="622" y="466"/>
                    <a:pt x="618" y="469"/>
                  </a:cubicBezTo>
                  <a:cubicBezTo>
                    <a:pt x="619" y="466"/>
                    <a:pt x="617" y="463"/>
                    <a:pt x="619" y="460"/>
                  </a:cubicBezTo>
                  <a:cubicBezTo>
                    <a:pt x="613" y="464"/>
                    <a:pt x="618" y="478"/>
                    <a:pt x="617" y="483"/>
                  </a:cubicBezTo>
                  <a:cubicBezTo>
                    <a:pt x="616" y="480"/>
                    <a:pt x="617" y="473"/>
                    <a:pt x="614" y="471"/>
                  </a:cubicBezTo>
                  <a:cubicBezTo>
                    <a:pt x="614" y="471"/>
                    <a:pt x="615" y="481"/>
                    <a:pt x="613" y="480"/>
                  </a:cubicBezTo>
                  <a:cubicBezTo>
                    <a:pt x="612" y="480"/>
                    <a:pt x="612" y="479"/>
                    <a:pt x="612" y="478"/>
                  </a:cubicBezTo>
                  <a:cubicBezTo>
                    <a:pt x="608" y="473"/>
                    <a:pt x="611" y="485"/>
                    <a:pt x="608" y="476"/>
                  </a:cubicBezTo>
                  <a:cubicBezTo>
                    <a:pt x="610" y="478"/>
                    <a:pt x="610" y="480"/>
                    <a:pt x="609" y="482"/>
                  </a:cubicBezTo>
                  <a:cubicBezTo>
                    <a:pt x="605" y="479"/>
                    <a:pt x="605" y="471"/>
                    <a:pt x="604" y="466"/>
                  </a:cubicBezTo>
                  <a:cubicBezTo>
                    <a:pt x="604" y="459"/>
                    <a:pt x="598" y="460"/>
                    <a:pt x="595" y="454"/>
                  </a:cubicBezTo>
                  <a:cubicBezTo>
                    <a:pt x="596" y="460"/>
                    <a:pt x="606" y="459"/>
                    <a:pt x="602" y="467"/>
                  </a:cubicBezTo>
                  <a:cubicBezTo>
                    <a:pt x="596" y="476"/>
                    <a:pt x="591" y="479"/>
                    <a:pt x="582" y="482"/>
                  </a:cubicBezTo>
                  <a:cubicBezTo>
                    <a:pt x="576" y="484"/>
                    <a:pt x="569" y="487"/>
                    <a:pt x="568" y="493"/>
                  </a:cubicBezTo>
                  <a:cubicBezTo>
                    <a:pt x="567" y="497"/>
                    <a:pt x="571" y="510"/>
                    <a:pt x="574" y="514"/>
                  </a:cubicBezTo>
                  <a:cubicBezTo>
                    <a:pt x="572" y="515"/>
                    <a:pt x="569" y="517"/>
                    <a:pt x="568" y="519"/>
                  </a:cubicBezTo>
                  <a:cubicBezTo>
                    <a:pt x="567" y="523"/>
                    <a:pt x="570" y="523"/>
                    <a:pt x="566" y="527"/>
                  </a:cubicBezTo>
                  <a:cubicBezTo>
                    <a:pt x="560" y="531"/>
                    <a:pt x="558" y="540"/>
                    <a:pt x="552" y="531"/>
                  </a:cubicBezTo>
                  <a:cubicBezTo>
                    <a:pt x="553" y="534"/>
                    <a:pt x="556" y="536"/>
                    <a:pt x="559" y="538"/>
                  </a:cubicBezTo>
                  <a:cubicBezTo>
                    <a:pt x="551" y="542"/>
                    <a:pt x="542" y="546"/>
                    <a:pt x="532" y="547"/>
                  </a:cubicBezTo>
                  <a:cubicBezTo>
                    <a:pt x="535" y="546"/>
                    <a:pt x="536" y="538"/>
                    <a:pt x="531" y="540"/>
                  </a:cubicBezTo>
                  <a:cubicBezTo>
                    <a:pt x="527" y="542"/>
                    <a:pt x="522" y="549"/>
                    <a:pt x="524" y="554"/>
                  </a:cubicBezTo>
                  <a:cubicBezTo>
                    <a:pt x="525" y="552"/>
                    <a:pt x="529" y="546"/>
                    <a:pt x="531" y="549"/>
                  </a:cubicBezTo>
                  <a:cubicBezTo>
                    <a:pt x="528" y="550"/>
                    <a:pt x="523" y="557"/>
                    <a:pt x="520" y="560"/>
                  </a:cubicBezTo>
                  <a:cubicBezTo>
                    <a:pt x="514" y="566"/>
                    <a:pt x="511" y="574"/>
                    <a:pt x="506" y="581"/>
                  </a:cubicBezTo>
                  <a:cubicBezTo>
                    <a:pt x="502" y="589"/>
                    <a:pt x="497" y="596"/>
                    <a:pt x="488" y="600"/>
                  </a:cubicBezTo>
                  <a:cubicBezTo>
                    <a:pt x="481" y="603"/>
                    <a:pt x="481" y="613"/>
                    <a:pt x="474" y="616"/>
                  </a:cubicBezTo>
                  <a:cubicBezTo>
                    <a:pt x="478" y="619"/>
                    <a:pt x="456" y="629"/>
                    <a:pt x="453" y="632"/>
                  </a:cubicBezTo>
                  <a:cubicBezTo>
                    <a:pt x="451" y="634"/>
                    <a:pt x="448" y="637"/>
                    <a:pt x="447" y="640"/>
                  </a:cubicBezTo>
                  <a:cubicBezTo>
                    <a:pt x="445" y="645"/>
                    <a:pt x="451" y="646"/>
                    <a:pt x="449" y="652"/>
                  </a:cubicBezTo>
                  <a:cubicBezTo>
                    <a:pt x="445" y="663"/>
                    <a:pt x="432" y="662"/>
                    <a:pt x="422" y="663"/>
                  </a:cubicBezTo>
                  <a:cubicBezTo>
                    <a:pt x="418" y="663"/>
                    <a:pt x="418" y="666"/>
                    <a:pt x="417" y="669"/>
                  </a:cubicBezTo>
                  <a:cubicBezTo>
                    <a:pt x="416" y="672"/>
                    <a:pt x="412" y="679"/>
                    <a:pt x="412" y="682"/>
                  </a:cubicBezTo>
                  <a:cubicBezTo>
                    <a:pt x="409" y="681"/>
                    <a:pt x="409" y="678"/>
                    <a:pt x="408" y="675"/>
                  </a:cubicBezTo>
                  <a:cubicBezTo>
                    <a:pt x="409" y="678"/>
                    <a:pt x="407" y="681"/>
                    <a:pt x="406" y="684"/>
                  </a:cubicBezTo>
                  <a:cubicBezTo>
                    <a:pt x="408" y="674"/>
                    <a:pt x="394" y="680"/>
                    <a:pt x="392" y="685"/>
                  </a:cubicBezTo>
                  <a:cubicBezTo>
                    <a:pt x="388" y="692"/>
                    <a:pt x="383" y="702"/>
                    <a:pt x="386" y="710"/>
                  </a:cubicBezTo>
                  <a:cubicBezTo>
                    <a:pt x="388" y="716"/>
                    <a:pt x="391" y="723"/>
                    <a:pt x="391" y="730"/>
                  </a:cubicBezTo>
                  <a:cubicBezTo>
                    <a:pt x="391" y="741"/>
                    <a:pt x="393" y="750"/>
                    <a:pt x="396" y="760"/>
                  </a:cubicBezTo>
                  <a:cubicBezTo>
                    <a:pt x="395" y="759"/>
                    <a:pt x="391" y="750"/>
                    <a:pt x="391" y="757"/>
                  </a:cubicBezTo>
                  <a:cubicBezTo>
                    <a:pt x="389" y="752"/>
                    <a:pt x="389" y="759"/>
                    <a:pt x="391" y="760"/>
                  </a:cubicBezTo>
                  <a:cubicBezTo>
                    <a:pt x="393" y="761"/>
                    <a:pt x="396" y="761"/>
                    <a:pt x="398" y="764"/>
                  </a:cubicBezTo>
                  <a:cubicBezTo>
                    <a:pt x="401" y="769"/>
                    <a:pt x="398" y="782"/>
                    <a:pt x="397" y="788"/>
                  </a:cubicBezTo>
                  <a:cubicBezTo>
                    <a:pt x="396" y="797"/>
                    <a:pt x="390" y="805"/>
                    <a:pt x="387" y="814"/>
                  </a:cubicBezTo>
                  <a:cubicBezTo>
                    <a:pt x="385" y="821"/>
                    <a:pt x="388" y="831"/>
                    <a:pt x="383" y="837"/>
                  </a:cubicBezTo>
                  <a:cubicBezTo>
                    <a:pt x="384" y="836"/>
                    <a:pt x="385" y="836"/>
                    <a:pt x="386" y="835"/>
                  </a:cubicBezTo>
                  <a:cubicBezTo>
                    <a:pt x="389" y="839"/>
                    <a:pt x="389" y="844"/>
                    <a:pt x="389" y="849"/>
                  </a:cubicBezTo>
                  <a:cubicBezTo>
                    <a:pt x="389" y="857"/>
                    <a:pt x="391" y="864"/>
                    <a:pt x="391" y="872"/>
                  </a:cubicBezTo>
                  <a:cubicBezTo>
                    <a:pt x="389" y="872"/>
                    <a:pt x="387" y="871"/>
                    <a:pt x="385" y="871"/>
                  </a:cubicBezTo>
                  <a:cubicBezTo>
                    <a:pt x="392" y="874"/>
                    <a:pt x="384" y="872"/>
                    <a:pt x="383" y="872"/>
                  </a:cubicBezTo>
                  <a:cubicBezTo>
                    <a:pt x="380" y="871"/>
                    <a:pt x="376" y="870"/>
                    <a:pt x="374" y="873"/>
                  </a:cubicBezTo>
                  <a:cubicBezTo>
                    <a:pt x="373" y="875"/>
                    <a:pt x="372" y="877"/>
                    <a:pt x="373" y="879"/>
                  </a:cubicBezTo>
                  <a:cubicBezTo>
                    <a:pt x="374" y="883"/>
                    <a:pt x="370" y="886"/>
                    <a:pt x="368" y="888"/>
                  </a:cubicBezTo>
                  <a:cubicBezTo>
                    <a:pt x="366" y="893"/>
                    <a:pt x="360" y="903"/>
                    <a:pt x="368" y="906"/>
                  </a:cubicBezTo>
                  <a:cubicBezTo>
                    <a:pt x="370" y="907"/>
                    <a:pt x="373" y="907"/>
                    <a:pt x="375" y="906"/>
                  </a:cubicBezTo>
                  <a:cubicBezTo>
                    <a:pt x="376" y="906"/>
                    <a:pt x="379" y="911"/>
                    <a:pt x="380" y="912"/>
                  </a:cubicBezTo>
                  <a:cubicBezTo>
                    <a:pt x="372" y="903"/>
                    <a:pt x="359" y="909"/>
                    <a:pt x="351" y="913"/>
                  </a:cubicBezTo>
                  <a:cubicBezTo>
                    <a:pt x="339" y="918"/>
                    <a:pt x="345" y="929"/>
                    <a:pt x="339" y="937"/>
                  </a:cubicBezTo>
                  <a:cubicBezTo>
                    <a:pt x="336" y="941"/>
                    <a:pt x="331" y="944"/>
                    <a:pt x="327" y="946"/>
                  </a:cubicBezTo>
                  <a:cubicBezTo>
                    <a:pt x="320" y="950"/>
                    <a:pt x="316" y="946"/>
                    <a:pt x="310" y="942"/>
                  </a:cubicBezTo>
                  <a:cubicBezTo>
                    <a:pt x="308" y="939"/>
                    <a:pt x="289" y="919"/>
                    <a:pt x="295" y="918"/>
                  </a:cubicBezTo>
                  <a:cubicBezTo>
                    <a:pt x="290" y="920"/>
                    <a:pt x="288" y="909"/>
                    <a:pt x="286" y="905"/>
                  </a:cubicBezTo>
                  <a:cubicBezTo>
                    <a:pt x="283" y="898"/>
                    <a:pt x="280" y="891"/>
                    <a:pt x="282" y="884"/>
                  </a:cubicBezTo>
                  <a:cubicBezTo>
                    <a:pt x="284" y="886"/>
                    <a:pt x="284" y="889"/>
                    <a:pt x="284" y="892"/>
                  </a:cubicBezTo>
                  <a:cubicBezTo>
                    <a:pt x="285" y="885"/>
                    <a:pt x="284" y="899"/>
                    <a:pt x="288" y="900"/>
                  </a:cubicBezTo>
                  <a:cubicBezTo>
                    <a:pt x="287" y="896"/>
                    <a:pt x="288" y="891"/>
                    <a:pt x="286" y="888"/>
                  </a:cubicBezTo>
                  <a:cubicBezTo>
                    <a:pt x="285" y="885"/>
                    <a:pt x="281" y="883"/>
                    <a:pt x="281" y="879"/>
                  </a:cubicBezTo>
                  <a:cubicBezTo>
                    <a:pt x="281" y="886"/>
                    <a:pt x="279" y="879"/>
                    <a:pt x="279" y="878"/>
                  </a:cubicBezTo>
                  <a:cubicBezTo>
                    <a:pt x="279" y="874"/>
                    <a:pt x="277" y="873"/>
                    <a:pt x="275" y="869"/>
                  </a:cubicBezTo>
                  <a:cubicBezTo>
                    <a:pt x="272" y="862"/>
                    <a:pt x="270" y="854"/>
                    <a:pt x="267" y="847"/>
                  </a:cubicBezTo>
                  <a:cubicBezTo>
                    <a:pt x="266" y="844"/>
                    <a:pt x="249" y="817"/>
                    <a:pt x="250" y="815"/>
                  </a:cubicBezTo>
                  <a:cubicBezTo>
                    <a:pt x="240" y="802"/>
                    <a:pt x="232" y="787"/>
                    <a:pt x="229" y="770"/>
                  </a:cubicBezTo>
                  <a:cubicBezTo>
                    <a:pt x="227" y="765"/>
                    <a:pt x="227" y="759"/>
                    <a:pt x="225" y="754"/>
                  </a:cubicBezTo>
                  <a:cubicBezTo>
                    <a:pt x="223" y="750"/>
                    <a:pt x="222" y="747"/>
                    <a:pt x="220" y="743"/>
                  </a:cubicBezTo>
                  <a:cubicBezTo>
                    <a:pt x="219" y="741"/>
                    <a:pt x="215" y="734"/>
                    <a:pt x="220" y="735"/>
                  </a:cubicBezTo>
                  <a:cubicBezTo>
                    <a:pt x="214" y="734"/>
                    <a:pt x="216" y="726"/>
                    <a:pt x="213" y="722"/>
                  </a:cubicBezTo>
                  <a:cubicBezTo>
                    <a:pt x="211" y="720"/>
                    <a:pt x="202" y="715"/>
                    <a:pt x="210" y="714"/>
                  </a:cubicBezTo>
                  <a:cubicBezTo>
                    <a:pt x="205" y="716"/>
                    <a:pt x="203" y="710"/>
                    <a:pt x="202" y="707"/>
                  </a:cubicBezTo>
                  <a:cubicBezTo>
                    <a:pt x="201" y="705"/>
                    <a:pt x="200" y="702"/>
                    <a:pt x="199" y="700"/>
                  </a:cubicBezTo>
                  <a:cubicBezTo>
                    <a:pt x="197" y="697"/>
                    <a:pt x="193" y="696"/>
                    <a:pt x="198" y="695"/>
                  </a:cubicBezTo>
                  <a:cubicBezTo>
                    <a:pt x="196" y="695"/>
                    <a:pt x="194" y="691"/>
                    <a:pt x="194" y="689"/>
                  </a:cubicBezTo>
                  <a:cubicBezTo>
                    <a:pt x="194" y="686"/>
                    <a:pt x="191" y="685"/>
                    <a:pt x="189" y="682"/>
                  </a:cubicBezTo>
                  <a:cubicBezTo>
                    <a:pt x="184" y="676"/>
                    <a:pt x="181" y="668"/>
                    <a:pt x="179" y="660"/>
                  </a:cubicBezTo>
                  <a:cubicBezTo>
                    <a:pt x="177" y="654"/>
                    <a:pt x="175" y="649"/>
                    <a:pt x="175" y="643"/>
                  </a:cubicBezTo>
                  <a:cubicBezTo>
                    <a:pt x="175" y="637"/>
                    <a:pt x="172" y="631"/>
                    <a:pt x="171" y="625"/>
                  </a:cubicBezTo>
                  <a:cubicBezTo>
                    <a:pt x="170" y="620"/>
                    <a:pt x="167" y="615"/>
                    <a:pt x="166" y="610"/>
                  </a:cubicBezTo>
                  <a:cubicBezTo>
                    <a:pt x="164" y="606"/>
                    <a:pt x="158" y="595"/>
                    <a:pt x="164" y="597"/>
                  </a:cubicBezTo>
                  <a:cubicBezTo>
                    <a:pt x="163" y="596"/>
                    <a:pt x="155" y="586"/>
                    <a:pt x="162" y="589"/>
                  </a:cubicBezTo>
                  <a:cubicBezTo>
                    <a:pt x="161" y="585"/>
                    <a:pt x="156" y="582"/>
                    <a:pt x="158" y="578"/>
                  </a:cubicBezTo>
                  <a:cubicBezTo>
                    <a:pt x="159" y="578"/>
                    <a:pt x="160" y="579"/>
                    <a:pt x="160" y="580"/>
                  </a:cubicBezTo>
                  <a:cubicBezTo>
                    <a:pt x="161" y="577"/>
                    <a:pt x="160" y="575"/>
                    <a:pt x="158" y="574"/>
                  </a:cubicBezTo>
                  <a:cubicBezTo>
                    <a:pt x="162" y="572"/>
                    <a:pt x="160" y="568"/>
                    <a:pt x="159" y="565"/>
                  </a:cubicBezTo>
                  <a:cubicBezTo>
                    <a:pt x="159" y="568"/>
                    <a:pt x="158" y="570"/>
                    <a:pt x="156" y="571"/>
                  </a:cubicBezTo>
                  <a:cubicBezTo>
                    <a:pt x="153" y="566"/>
                    <a:pt x="154" y="555"/>
                    <a:pt x="161" y="563"/>
                  </a:cubicBezTo>
                  <a:cubicBezTo>
                    <a:pt x="160" y="560"/>
                    <a:pt x="149" y="559"/>
                    <a:pt x="153" y="555"/>
                  </a:cubicBezTo>
                  <a:cubicBezTo>
                    <a:pt x="154" y="553"/>
                    <a:pt x="149" y="547"/>
                    <a:pt x="148" y="546"/>
                  </a:cubicBezTo>
                  <a:cubicBezTo>
                    <a:pt x="147" y="541"/>
                    <a:pt x="147" y="536"/>
                    <a:pt x="148" y="531"/>
                  </a:cubicBezTo>
                  <a:cubicBezTo>
                    <a:pt x="149" y="524"/>
                    <a:pt x="154" y="516"/>
                    <a:pt x="151" y="508"/>
                  </a:cubicBezTo>
                  <a:cubicBezTo>
                    <a:pt x="151" y="507"/>
                    <a:pt x="148" y="494"/>
                    <a:pt x="145" y="499"/>
                  </a:cubicBezTo>
                  <a:cubicBezTo>
                    <a:pt x="146" y="495"/>
                    <a:pt x="145" y="495"/>
                    <a:pt x="142" y="499"/>
                  </a:cubicBezTo>
                  <a:cubicBezTo>
                    <a:pt x="146" y="494"/>
                    <a:pt x="140" y="493"/>
                    <a:pt x="141" y="490"/>
                  </a:cubicBezTo>
                  <a:cubicBezTo>
                    <a:pt x="141" y="488"/>
                    <a:pt x="142" y="486"/>
                    <a:pt x="142" y="484"/>
                  </a:cubicBezTo>
                  <a:cubicBezTo>
                    <a:pt x="143" y="481"/>
                    <a:pt x="153" y="479"/>
                    <a:pt x="155" y="475"/>
                  </a:cubicBezTo>
                  <a:cubicBezTo>
                    <a:pt x="147" y="481"/>
                    <a:pt x="130" y="476"/>
                    <a:pt x="142" y="468"/>
                  </a:cubicBezTo>
                  <a:cubicBezTo>
                    <a:pt x="138" y="470"/>
                    <a:pt x="133" y="467"/>
                    <a:pt x="136" y="462"/>
                  </a:cubicBezTo>
                  <a:cubicBezTo>
                    <a:pt x="138" y="459"/>
                    <a:pt x="142" y="462"/>
                    <a:pt x="145" y="459"/>
                  </a:cubicBezTo>
                  <a:cubicBezTo>
                    <a:pt x="141" y="460"/>
                    <a:pt x="133" y="458"/>
                    <a:pt x="131" y="454"/>
                  </a:cubicBezTo>
                  <a:cubicBezTo>
                    <a:pt x="130" y="456"/>
                    <a:pt x="126" y="457"/>
                    <a:pt x="126" y="457"/>
                  </a:cubicBezTo>
                  <a:cubicBezTo>
                    <a:pt x="126" y="458"/>
                    <a:pt x="129" y="459"/>
                    <a:pt x="129" y="462"/>
                  </a:cubicBezTo>
                  <a:cubicBezTo>
                    <a:pt x="129" y="466"/>
                    <a:pt x="126" y="467"/>
                    <a:pt x="123" y="468"/>
                  </a:cubicBezTo>
                  <a:cubicBezTo>
                    <a:pt x="124" y="469"/>
                    <a:pt x="125" y="470"/>
                    <a:pt x="125" y="471"/>
                  </a:cubicBezTo>
                  <a:cubicBezTo>
                    <a:pt x="123" y="470"/>
                    <a:pt x="121" y="471"/>
                    <a:pt x="121" y="474"/>
                  </a:cubicBezTo>
                  <a:cubicBezTo>
                    <a:pt x="129" y="476"/>
                    <a:pt x="132" y="481"/>
                    <a:pt x="127" y="489"/>
                  </a:cubicBezTo>
                  <a:cubicBezTo>
                    <a:pt x="125" y="492"/>
                    <a:pt x="126" y="495"/>
                    <a:pt x="122" y="497"/>
                  </a:cubicBezTo>
                  <a:cubicBezTo>
                    <a:pt x="118" y="498"/>
                    <a:pt x="114" y="501"/>
                    <a:pt x="110" y="504"/>
                  </a:cubicBezTo>
                  <a:cubicBezTo>
                    <a:pt x="103" y="508"/>
                    <a:pt x="94" y="514"/>
                    <a:pt x="86" y="511"/>
                  </a:cubicBezTo>
                  <a:cubicBezTo>
                    <a:pt x="77" y="508"/>
                    <a:pt x="67" y="500"/>
                    <a:pt x="61" y="492"/>
                  </a:cubicBezTo>
                  <a:cubicBezTo>
                    <a:pt x="54" y="481"/>
                    <a:pt x="42" y="474"/>
                    <a:pt x="33" y="464"/>
                  </a:cubicBezTo>
                  <a:cubicBezTo>
                    <a:pt x="31" y="461"/>
                    <a:pt x="24" y="452"/>
                    <a:pt x="32" y="451"/>
                  </a:cubicBezTo>
                  <a:cubicBezTo>
                    <a:pt x="34" y="451"/>
                    <a:pt x="34" y="455"/>
                    <a:pt x="35" y="456"/>
                  </a:cubicBezTo>
                  <a:cubicBezTo>
                    <a:pt x="38" y="458"/>
                    <a:pt x="44" y="456"/>
                    <a:pt x="45" y="452"/>
                  </a:cubicBezTo>
                  <a:cubicBezTo>
                    <a:pt x="48" y="457"/>
                    <a:pt x="62" y="448"/>
                    <a:pt x="65" y="446"/>
                  </a:cubicBezTo>
                  <a:cubicBezTo>
                    <a:pt x="67" y="443"/>
                    <a:pt x="67" y="439"/>
                    <a:pt x="68" y="436"/>
                  </a:cubicBezTo>
                  <a:cubicBezTo>
                    <a:pt x="70" y="433"/>
                    <a:pt x="75" y="431"/>
                    <a:pt x="71" y="428"/>
                  </a:cubicBezTo>
                  <a:cubicBezTo>
                    <a:pt x="69" y="430"/>
                    <a:pt x="71" y="435"/>
                    <a:pt x="67" y="434"/>
                  </a:cubicBezTo>
                  <a:cubicBezTo>
                    <a:pt x="63" y="434"/>
                    <a:pt x="59" y="435"/>
                    <a:pt x="55" y="436"/>
                  </a:cubicBezTo>
                  <a:cubicBezTo>
                    <a:pt x="52" y="438"/>
                    <a:pt x="50" y="441"/>
                    <a:pt x="46" y="441"/>
                  </a:cubicBezTo>
                  <a:cubicBezTo>
                    <a:pt x="41" y="440"/>
                    <a:pt x="36" y="438"/>
                    <a:pt x="32" y="436"/>
                  </a:cubicBezTo>
                  <a:cubicBezTo>
                    <a:pt x="28" y="434"/>
                    <a:pt x="23" y="432"/>
                    <a:pt x="19" y="429"/>
                  </a:cubicBezTo>
                  <a:cubicBezTo>
                    <a:pt x="16" y="427"/>
                    <a:pt x="16" y="421"/>
                    <a:pt x="12" y="420"/>
                  </a:cubicBezTo>
                  <a:cubicBezTo>
                    <a:pt x="0" y="415"/>
                    <a:pt x="14" y="406"/>
                    <a:pt x="18" y="403"/>
                  </a:cubicBezTo>
                  <a:cubicBezTo>
                    <a:pt x="11" y="402"/>
                    <a:pt x="7" y="415"/>
                    <a:pt x="0" y="412"/>
                  </a:cubicBezTo>
                  <a:cubicBezTo>
                    <a:pt x="2" y="410"/>
                    <a:pt x="2" y="408"/>
                    <a:pt x="1" y="406"/>
                  </a:cubicBezTo>
                </a:path>
              </a:pathLst>
            </a:custGeom>
            <a:grpFill/>
            <a:ln w="1588"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162" name="Group 161">
            <a:extLst>
              <a:ext uri="{FF2B5EF4-FFF2-40B4-BE49-F238E27FC236}">
                <a16:creationId xmlns:a16="http://schemas.microsoft.com/office/drawing/2014/main" id="{239BAD9F-C7AC-41D4-A500-4003D6649430}"/>
              </a:ext>
            </a:extLst>
          </p:cNvPr>
          <p:cNvGrpSpPr/>
          <p:nvPr/>
        </p:nvGrpSpPr>
        <p:grpSpPr>
          <a:xfrm>
            <a:off x="6462390" y="1061311"/>
            <a:ext cx="5404493" cy="5202824"/>
            <a:chOff x="6558462" y="997811"/>
            <a:chExt cx="5404493" cy="5202824"/>
          </a:xfrm>
        </p:grpSpPr>
        <p:sp>
          <p:nvSpPr>
            <p:cNvPr id="163" name="Rounded Rectangle 88">
              <a:extLst>
                <a:ext uri="{FF2B5EF4-FFF2-40B4-BE49-F238E27FC236}">
                  <a16:creationId xmlns:a16="http://schemas.microsoft.com/office/drawing/2014/main" id="{D650B982-33C1-4F7B-9BC9-A0E404FC6B61}"/>
                </a:ext>
              </a:extLst>
            </p:cNvPr>
            <p:cNvSpPr/>
            <p:nvPr/>
          </p:nvSpPr>
          <p:spPr>
            <a:xfrm>
              <a:off x="6558462" y="997811"/>
              <a:ext cx="5404493" cy="1105737"/>
            </a:xfrm>
            <a:prstGeom prst="roundRect">
              <a:avLst>
                <a:gd name="adj" fmla="val 50000"/>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89">
              <a:extLst>
                <a:ext uri="{FF2B5EF4-FFF2-40B4-BE49-F238E27FC236}">
                  <a16:creationId xmlns:a16="http://schemas.microsoft.com/office/drawing/2014/main" id="{D8266270-2AA4-40AF-B223-0F333D7E40BE}"/>
                </a:ext>
              </a:extLst>
            </p:cNvPr>
            <p:cNvSpPr/>
            <p:nvPr/>
          </p:nvSpPr>
          <p:spPr>
            <a:xfrm>
              <a:off x="6558462" y="2364522"/>
              <a:ext cx="5404493" cy="1105737"/>
            </a:xfrm>
            <a:prstGeom prst="roundRect">
              <a:avLst>
                <a:gd name="adj" fmla="val 50000"/>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90">
              <a:extLst>
                <a:ext uri="{FF2B5EF4-FFF2-40B4-BE49-F238E27FC236}">
                  <a16:creationId xmlns:a16="http://schemas.microsoft.com/office/drawing/2014/main" id="{633A9C85-3E89-4B24-9DD0-89AD11A22722}"/>
                </a:ext>
              </a:extLst>
            </p:cNvPr>
            <p:cNvSpPr/>
            <p:nvPr/>
          </p:nvSpPr>
          <p:spPr>
            <a:xfrm>
              <a:off x="6558462" y="3731233"/>
              <a:ext cx="5404493" cy="1105737"/>
            </a:xfrm>
            <a:prstGeom prst="roundRect">
              <a:avLst>
                <a:gd name="adj" fmla="val 50000"/>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4F7B84E7-F353-4547-8CF3-C5B6700C523A}"/>
                </a:ext>
              </a:extLst>
            </p:cNvPr>
            <p:cNvSpPr/>
            <p:nvPr>
              <p:custDataLst>
                <p:tags r:id="rId1"/>
              </p:custDataLst>
            </p:nvPr>
          </p:nvSpPr>
          <p:spPr>
            <a:xfrm>
              <a:off x="6587399" y="1089016"/>
              <a:ext cx="2048990" cy="923330"/>
            </a:xfrm>
            <a:prstGeom prst="rect">
              <a:avLst/>
            </a:prstGeom>
            <a:effectLst/>
          </p:spPr>
          <p:txBody>
            <a:bodyPr wrap="square" anchor="ctr">
              <a:spAutoFit/>
            </a:bodyPr>
            <a:lstStyle/>
            <a:p>
              <a:pPr algn="ctr"/>
              <a:r>
                <a:rPr lang="en-US" sz="5400" b="1" dirty="0" smtClean="0">
                  <a:solidFill>
                    <a:schemeClr val="accent1"/>
                  </a:solidFill>
                </a:rPr>
                <a:t>70%</a:t>
              </a:r>
              <a:endParaRPr lang="en-US" sz="5400" b="1" dirty="0">
                <a:solidFill>
                  <a:schemeClr val="accent1"/>
                </a:solidFill>
              </a:endParaRPr>
            </a:p>
          </p:txBody>
        </p:sp>
        <p:sp>
          <p:nvSpPr>
            <p:cNvPr id="167" name="Rectangle 166">
              <a:extLst>
                <a:ext uri="{FF2B5EF4-FFF2-40B4-BE49-F238E27FC236}">
                  <a16:creationId xmlns:a16="http://schemas.microsoft.com/office/drawing/2014/main" id="{FD497ECE-C1B2-4E71-8AF1-41AFEED6C6A6}"/>
                </a:ext>
              </a:extLst>
            </p:cNvPr>
            <p:cNvSpPr/>
            <p:nvPr>
              <p:custDataLst>
                <p:tags r:id="rId2"/>
              </p:custDataLst>
            </p:nvPr>
          </p:nvSpPr>
          <p:spPr>
            <a:xfrm>
              <a:off x="6587398" y="2455727"/>
              <a:ext cx="5375557" cy="923330"/>
            </a:xfrm>
            <a:prstGeom prst="rect">
              <a:avLst/>
            </a:prstGeom>
            <a:effectLst/>
          </p:spPr>
          <p:txBody>
            <a:bodyPr wrap="square" anchor="ctr">
              <a:spAutoFit/>
            </a:bodyPr>
            <a:lstStyle/>
            <a:p>
              <a:pPr algn="ctr"/>
              <a:r>
                <a:rPr lang="en-US" sz="2800" b="1" dirty="0" smtClean="0">
                  <a:solidFill>
                    <a:schemeClr val="accent2"/>
                  </a:solidFill>
                </a:rPr>
                <a:t>Approx.</a:t>
              </a:r>
              <a:r>
                <a:rPr lang="en-US" sz="5400" b="1" dirty="0" smtClean="0">
                  <a:solidFill>
                    <a:schemeClr val="accent2"/>
                  </a:solidFill>
                </a:rPr>
                <a:t> 6,38,588 </a:t>
              </a:r>
              <a:r>
                <a:rPr lang="en-US" sz="3200" b="1" dirty="0" smtClean="0">
                  <a:solidFill>
                    <a:schemeClr val="accent2"/>
                  </a:solidFill>
                </a:rPr>
                <a:t>Villages</a:t>
              </a:r>
              <a:endParaRPr lang="en-US" sz="3200" b="1" dirty="0">
                <a:solidFill>
                  <a:schemeClr val="accent2"/>
                </a:solidFill>
              </a:endParaRPr>
            </a:p>
          </p:txBody>
        </p:sp>
        <p:sp>
          <p:nvSpPr>
            <p:cNvPr id="168" name="Rectangle 167">
              <a:extLst>
                <a:ext uri="{FF2B5EF4-FFF2-40B4-BE49-F238E27FC236}">
                  <a16:creationId xmlns:a16="http://schemas.microsoft.com/office/drawing/2014/main" id="{7CF4166F-A878-440E-9064-37D130864F76}"/>
                </a:ext>
              </a:extLst>
            </p:cNvPr>
            <p:cNvSpPr/>
            <p:nvPr>
              <p:custDataLst>
                <p:tags r:id="rId3"/>
              </p:custDataLst>
            </p:nvPr>
          </p:nvSpPr>
          <p:spPr>
            <a:xfrm>
              <a:off x="6587399" y="3822438"/>
              <a:ext cx="5375556" cy="923330"/>
            </a:xfrm>
            <a:prstGeom prst="rect">
              <a:avLst/>
            </a:prstGeom>
            <a:effectLst/>
          </p:spPr>
          <p:txBody>
            <a:bodyPr wrap="square" anchor="ctr">
              <a:spAutoFit/>
            </a:bodyPr>
            <a:lstStyle/>
            <a:p>
              <a:r>
                <a:rPr lang="en-US" sz="5400" b="1" dirty="0" smtClean="0">
                  <a:solidFill>
                    <a:schemeClr val="accent3"/>
                  </a:solidFill>
                </a:rPr>
                <a:t> 676 Districts</a:t>
              </a:r>
              <a:endParaRPr lang="en-US" sz="5400" b="1" dirty="0">
                <a:solidFill>
                  <a:schemeClr val="accent3"/>
                </a:solidFill>
              </a:endParaRPr>
            </a:p>
          </p:txBody>
        </p:sp>
        <p:sp>
          <p:nvSpPr>
            <p:cNvPr id="169" name="TextBox 168">
              <a:extLst>
                <a:ext uri="{FF2B5EF4-FFF2-40B4-BE49-F238E27FC236}">
                  <a16:creationId xmlns:a16="http://schemas.microsoft.com/office/drawing/2014/main" id="{0B602BC2-4400-476E-9D8E-2D038A72E26D}"/>
                </a:ext>
              </a:extLst>
            </p:cNvPr>
            <p:cNvSpPr txBox="1"/>
            <p:nvPr/>
          </p:nvSpPr>
          <p:spPr>
            <a:xfrm>
              <a:off x="8584177" y="1125661"/>
              <a:ext cx="2898860" cy="738664"/>
            </a:xfrm>
            <a:prstGeom prst="rect">
              <a:avLst/>
            </a:prstGeom>
            <a:noFill/>
            <a:ln w="6350">
              <a:noFill/>
              <a:prstDash val="dash"/>
            </a:ln>
          </p:spPr>
          <p:txBody>
            <a:bodyPr wrap="square" lIns="0" tIns="0" rIns="0" bIns="0" rtlCol="0">
              <a:spAutoFit/>
            </a:bodyPr>
            <a:lstStyle/>
            <a:p>
              <a:r>
                <a:rPr lang="en-US" sz="2400" dirty="0" smtClean="0"/>
                <a:t>India’s population lives in villages</a:t>
              </a:r>
              <a:endParaRPr lang="en-US" sz="2400" dirty="0"/>
            </a:p>
          </p:txBody>
        </p:sp>
        <p:sp>
          <p:nvSpPr>
            <p:cNvPr id="172" name="Rounded Rectangle 90">
              <a:extLst>
                <a:ext uri="{FF2B5EF4-FFF2-40B4-BE49-F238E27FC236}">
                  <a16:creationId xmlns:a16="http://schemas.microsoft.com/office/drawing/2014/main" id="{32A2A4AE-0548-416A-BFE9-62F4324F50AE}"/>
                </a:ext>
              </a:extLst>
            </p:cNvPr>
            <p:cNvSpPr/>
            <p:nvPr/>
          </p:nvSpPr>
          <p:spPr>
            <a:xfrm>
              <a:off x="6558462" y="5094898"/>
              <a:ext cx="5404493" cy="1105737"/>
            </a:xfrm>
            <a:prstGeom prst="roundRect">
              <a:avLst>
                <a:gd name="adj" fmla="val 50000"/>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173" name="Rectangle 172">
              <a:extLst>
                <a:ext uri="{FF2B5EF4-FFF2-40B4-BE49-F238E27FC236}">
                  <a16:creationId xmlns:a16="http://schemas.microsoft.com/office/drawing/2014/main" id="{DA232983-74E9-4296-A965-603CC91458E7}"/>
                </a:ext>
              </a:extLst>
            </p:cNvPr>
            <p:cNvSpPr/>
            <p:nvPr>
              <p:custDataLst>
                <p:tags r:id="rId4"/>
              </p:custDataLst>
            </p:nvPr>
          </p:nvSpPr>
          <p:spPr>
            <a:xfrm>
              <a:off x="6587398" y="5109159"/>
              <a:ext cx="5295409" cy="1077218"/>
            </a:xfrm>
            <a:prstGeom prst="rect">
              <a:avLst/>
            </a:prstGeom>
            <a:effectLst/>
          </p:spPr>
          <p:txBody>
            <a:bodyPr wrap="square" anchor="ctr">
              <a:spAutoFit/>
            </a:bodyPr>
            <a:lstStyle/>
            <a:p>
              <a:pPr algn="ctr"/>
              <a:r>
                <a:rPr lang="en-US" sz="3200" b="1" i="1" dirty="0" smtClean="0">
                  <a:solidFill>
                    <a:schemeClr val="tx2"/>
                  </a:solidFill>
                </a:rPr>
                <a:t>“The Soul of India lives in its village”</a:t>
              </a:r>
              <a:endParaRPr lang="en-US" sz="3200" b="1" i="1" dirty="0">
                <a:solidFill>
                  <a:schemeClr val="tx2"/>
                </a:solidFill>
              </a:endParaRPr>
            </a:p>
          </p:txBody>
        </p:sp>
      </p:grpSp>
      <p:sp>
        <p:nvSpPr>
          <p:cNvPr id="601" name="Freeform 677">
            <a:extLst>
              <a:ext uri="{FF2B5EF4-FFF2-40B4-BE49-F238E27FC236}">
                <a16:creationId xmlns:a16="http://schemas.microsoft.com/office/drawing/2014/main" id="{3AA7BD7D-9606-4FA4-B4AA-0ECE5CD1920E}"/>
              </a:ext>
            </a:extLst>
          </p:cNvPr>
          <p:cNvSpPr>
            <a:spLocks/>
          </p:cNvSpPr>
          <p:nvPr/>
        </p:nvSpPr>
        <p:spPr bwMode="auto">
          <a:xfrm>
            <a:off x="1784418" y="2597885"/>
            <a:ext cx="1833027" cy="2059933"/>
          </a:xfrm>
          <a:custGeom>
            <a:avLst/>
            <a:gdLst>
              <a:gd name="T0" fmla="*/ 69 w 845"/>
              <a:gd name="T1" fmla="*/ 384 h 950"/>
              <a:gd name="T2" fmla="*/ 47 w 845"/>
              <a:gd name="T3" fmla="*/ 310 h 950"/>
              <a:gd name="T4" fmla="*/ 73 w 845"/>
              <a:gd name="T5" fmla="*/ 265 h 950"/>
              <a:gd name="T6" fmla="*/ 140 w 845"/>
              <a:gd name="T7" fmla="*/ 184 h 950"/>
              <a:gd name="T8" fmla="*/ 167 w 845"/>
              <a:gd name="T9" fmla="*/ 115 h 950"/>
              <a:gd name="T10" fmla="*/ 123 w 845"/>
              <a:gd name="T11" fmla="*/ 67 h 950"/>
              <a:gd name="T12" fmla="*/ 135 w 845"/>
              <a:gd name="T13" fmla="*/ 28 h 950"/>
              <a:gd name="T14" fmla="*/ 214 w 845"/>
              <a:gd name="T15" fmla="*/ 1 h 950"/>
              <a:gd name="T16" fmla="*/ 257 w 845"/>
              <a:gd name="T17" fmla="*/ 57 h 950"/>
              <a:gd name="T18" fmla="*/ 268 w 845"/>
              <a:gd name="T19" fmla="*/ 104 h 950"/>
              <a:gd name="T20" fmla="*/ 283 w 845"/>
              <a:gd name="T21" fmla="*/ 141 h 950"/>
              <a:gd name="T22" fmla="*/ 329 w 845"/>
              <a:gd name="T23" fmla="*/ 172 h 950"/>
              <a:gd name="T24" fmla="*/ 344 w 845"/>
              <a:gd name="T25" fmla="*/ 236 h 950"/>
              <a:gd name="T26" fmla="*/ 425 w 845"/>
              <a:gd name="T27" fmla="*/ 278 h 950"/>
              <a:gd name="T28" fmla="*/ 504 w 845"/>
              <a:gd name="T29" fmla="*/ 300 h 950"/>
              <a:gd name="T30" fmla="*/ 581 w 845"/>
              <a:gd name="T31" fmla="*/ 309 h 950"/>
              <a:gd name="T32" fmla="*/ 599 w 845"/>
              <a:gd name="T33" fmla="*/ 284 h 950"/>
              <a:gd name="T34" fmla="*/ 672 w 845"/>
              <a:gd name="T35" fmla="*/ 301 h 950"/>
              <a:gd name="T36" fmla="*/ 691 w 845"/>
              <a:gd name="T37" fmla="*/ 266 h 950"/>
              <a:gd name="T38" fmla="*/ 767 w 845"/>
              <a:gd name="T39" fmla="*/ 220 h 950"/>
              <a:gd name="T40" fmla="*/ 802 w 845"/>
              <a:gd name="T41" fmla="*/ 225 h 950"/>
              <a:gd name="T42" fmla="*/ 842 w 845"/>
              <a:gd name="T43" fmla="*/ 256 h 950"/>
              <a:gd name="T44" fmla="*/ 803 w 845"/>
              <a:gd name="T45" fmla="*/ 298 h 950"/>
              <a:gd name="T46" fmla="*/ 790 w 845"/>
              <a:gd name="T47" fmla="*/ 334 h 950"/>
              <a:gd name="T48" fmla="*/ 755 w 845"/>
              <a:gd name="T49" fmla="*/ 398 h 950"/>
              <a:gd name="T50" fmla="*/ 739 w 845"/>
              <a:gd name="T51" fmla="*/ 461 h 950"/>
              <a:gd name="T52" fmla="*/ 708 w 845"/>
              <a:gd name="T53" fmla="*/ 417 h 950"/>
              <a:gd name="T54" fmla="*/ 690 w 845"/>
              <a:gd name="T55" fmla="*/ 394 h 950"/>
              <a:gd name="T56" fmla="*/ 685 w 845"/>
              <a:gd name="T57" fmla="*/ 357 h 950"/>
              <a:gd name="T58" fmla="*/ 605 w 845"/>
              <a:gd name="T59" fmla="*/ 314 h 950"/>
              <a:gd name="T60" fmla="*/ 590 w 845"/>
              <a:gd name="T61" fmla="*/ 336 h 950"/>
              <a:gd name="T62" fmla="*/ 592 w 845"/>
              <a:gd name="T63" fmla="*/ 365 h 950"/>
              <a:gd name="T64" fmla="*/ 621 w 845"/>
              <a:gd name="T65" fmla="*/ 432 h 950"/>
              <a:gd name="T66" fmla="*/ 626 w 845"/>
              <a:gd name="T67" fmla="*/ 475 h 950"/>
              <a:gd name="T68" fmla="*/ 614 w 845"/>
              <a:gd name="T69" fmla="*/ 471 h 950"/>
              <a:gd name="T70" fmla="*/ 595 w 845"/>
              <a:gd name="T71" fmla="*/ 454 h 950"/>
              <a:gd name="T72" fmla="*/ 566 w 845"/>
              <a:gd name="T73" fmla="*/ 527 h 950"/>
              <a:gd name="T74" fmla="*/ 531 w 845"/>
              <a:gd name="T75" fmla="*/ 549 h 950"/>
              <a:gd name="T76" fmla="*/ 447 w 845"/>
              <a:gd name="T77" fmla="*/ 640 h 950"/>
              <a:gd name="T78" fmla="*/ 406 w 845"/>
              <a:gd name="T79" fmla="*/ 684 h 950"/>
              <a:gd name="T80" fmla="*/ 391 w 845"/>
              <a:gd name="T81" fmla="*/ 760 h 950"/>
              <a:gd name="T82" fmla="*/ 389 w 845"/>
              <a:gd name="T83" fmla="*/ 849 h 950"/>
              <a:gd name="T84" fmla="*/ 368 w 845"/>
              <a:gd name="T85" fmla="*/ 888 h 950"/>
              <a:gd name="T86" fmla="*/ 327 w 845"/>
              <a:gd name="T87" fmla="*/ 946 h 950"/>
              <a:gd name="T88" fmla="*/ 288 w 845"/>
              <a:gd name="T89" fmla="*/ 900 h 950"/>
              <a:gd name="T90" fmla="*/ 250 w 845"/>
              <a:gd name="T91" fmla="*/ 815 h 950"/>
              <a:gd name="T92" fmla="*/ 210 w 845"/>
              <a:gd name="T93" fmla="*/ 714 h 950"/>
              <a:gd name="T94" fmla="*/ 179 w 845"/>
              <a:gd name="T95" fmla="*/ 660 h 950"/>
              <a:gd name="T96" fmla="*/ 158 w 845"/>
              <a:gd name="T97" fmla="*/ 578 h 950"/>
              <a:gd name="T98" fmla="*/ 153 w 845"/>
              <a:gd name="T99" fmla="*/ 555 h 950"/>
              <a:gd name="T100" fmla="*/ 141 w 845"/>
              <a:gd name="T101" fmla="*/ 490 h 950"/>
              <a:gd name="T102" fmla="*/ 131 w 845"/>
              <a:gd name="T103" fmla="*/ 454 h 950"/>
              <a:gd name="T104" fmla="*/ 127 w 845"/>
              <a:gd name="T105" fmla="*/ 489 h 950"/>
              <a:gd name="T106" fmla="*/ 32 w 845"/>
              <a:gd name="T107" fmla="*/ 451 h 950"/>
              <a:gd name="T108" fmla="*/ 67 w 845"/>
              <a:gd name="T109" fmla="*/ 434 h 950"/>
              <a:gd name="T110" fmla="*/ 18 w 845"/>
              <a:gd name="T111" fmla="*/ 40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5" h="950">
                <a:moveTo>
                  <a:pt x="1" y="406"/>
                </a:moveTo>
                <a:cubicBezTo>
                  <a:pt x="0" y="399"/>
                  <a:pt x="8" y="399"/>
                  <a:pt x="13" y="399"/>
                </a:cubicBezTo>
                <a:cubicBezTo>
                  <a:pt x="18" y="399"/>
                  <a:pt x="16" y="390"/>
                  <a:pt x="15" y="387"/>
                </a:cubicBezTo>
                <a:cubicBezTo>
                  <a:pt x="19" y="389"/>
                  <a:pt x="28" y="389"/>
                  <a:pt x="32" y="388"/>
                </a:cubicBezTo>
                <a:cubicBezTo>
                  <a:pt x="39" y="385"/>
                  <a:pt x="46" y="395"/>
                  <a:pt x="53" y="392"/>
                </a:cubicBezTo>
                <a:cubicBezTo>
                  <a:pt x="55" y="391"/>
                  <a:pt x="66" y="379"/>
                  <a:pt x="69" y="384"/>
                </a:cubicBezTo>
                <a:cubicBezTo>
                  <a:pt x="73" y="392"/>
                  <a:pt x="78" y="388"/>
                  <a:pt x="85" y="383"/>
                </a:cubicBezTo>
                <a:cubicBezTo>
                  <a:pt x="79" y="382"/>
                  <a:pt x="84" y="374"/>
                  <a:pt x="82" y="370"/>
                </a:cubicBezTo>
                <a:cubicBezTo>
                  <a:pt x="78" y="363"/>
                  <a:pt x="74" y="356"/>
                  <a:pt x="69" y="349"/>
                </a:cubicBezTo>
                <a:cubicBezTo>
                  <a:pt x="66" y="345"/>
                  <a:pt x="70" y="337"/>
                  <a:pt x="62" y="339"/>
                </a:cubicBezTo>
                <a:cubicBezTo>
                  <a:pt x="56" y="341"/>
                  <a:pt x="49" y="333"/>
                  <a:pt x="49" y="327"/>
                </a:cubicBezTo>
                <a:cubicBezTo>
                  <a:pt x="50" y="323"/>
                  <a:pt x="51" y="313"/>
                  <a:pt x="47" y="310"/>
                </a:cubicBezTo>
                <a:cubicBezTo>
                  <a:pt x="41" y="304"/>
                  <a:pt x="30" y="309"/>
                  <a:pt x="27" y="299"/>
                </a:cubicBezTo>
                <a:cubicBezTo>
                  <a:pt x="25" y="291"/>
                  <a:pt x="32" y="284"/>
                  <a:pt x="36" y="279"/>
                </a:cubicBezTo>
                <a:cubicBezTo>
                  <a:pt x="38" y="275"/>
                  <a:pt x="40" y="270"/>
                  <a:pt x="42" y="266"/>
                </a:cubicBezTo>
                <a:cubicBezTo>
                  <a:pt x="44" y="263"/>
                  <a:pt x="47" y="256"/>
                  <a:pt x="51" y="257"/>
                </a:cubicBezTo>
                <a:cubicBezTo>
                  <a:pt x="57" y="259"/>
                  <a:pt x="57" y="268"/>
                  <a:pt x="63" y="269"/>
                </a:cubicBezTo>
                <a:cubicBezTo>
                  <a:pt x="66" y="269"/>
                  <a:pt x="70" y="267"/>
                  <a:pt x="73" y="265"/>
                </a:cubicBezTo>
                <a:cubicBezTo>
                  <a:pt x="77" y="264"/>
                  <a:pt x="80" y="264"/>
                  <a:pt x="84" y="263"/>
                </a:cubicBezTo>
                <a:cubicBezTo>
                  <a:pt x="94" y="262"/>
                  <a:pt x="92" y="255"/>
                  <a:pt x="97" y="249"/>
                </a:cubicBezTo>
                <a:cubicBezTo>
                  <a:pt x="104" y="242"/>
                  <a:pt x="100" y="234"/>
                  <a:pt x="109" y="228"/>
                </a:cubicBezTo>
                <a:cubicBezTo>
                  <a:pt x="118" y="224"/>
                  <a:pt x="121" y="218"/>
                  <a:pt x="124" y="208"/>
                </a:cubicBezTo>
                <a:cubicBezTo>
                  <a:pt x="126" y="201"/>
                  <a:pt x="124" y="192"/>
                  <a:pt x="132" y="189"/>
                </a:cubicBezTo>
                <a:cubicBezTo>
                  <a:pt x="135" y="188"/>
                  <a:pt x="139" y="187"/>
                  <a:pt x="140" y="184"/>
                </a:cubicBezTo>
                <a:cubicBezTo>
                  <a:pt x="143" y="180"/>
                  <a:pt x="137" y="179"/>
                  <a:pt x="137" y="177"/>
                </a:cubicBezTo>
                <a:cubicBezTo>
                  <a:pt x="137" y="175"/>
                  <a:pt x="144" y="166"/>
                  <a:pt x="145" y="163"/>
                </a:cubicBezTo>
                <a:cubicBezTo>
                  <a:pt x="148" y="159"/>
                  <a:pt x="155" y="157"/>
                  <a:pt x="157" y="152"/>
                </a:cubicBezTo>
                <a:cubicBezTo>
                  <a:pt x="151" y="152"/>
                  <a:pt x="152" y="146"/>
                  <a:pt x="152" y="142"/>
                </a:cubicBezTo>
                <a:cubicBezTo>
                  <a:pt x="152" y="137"/>
                  <a:pt x="148" y="133"/>
                  <a:pt x="148" y="129"/>
                </a:cubicBezTo>
                <a:cubicBezTo>
                  <a:pt x="148" y="121"/>
                  <a:pt x="163" y="120"/>
                  <a:pt x="167" y="115"/>
                </a:cubicBezTo>
                <a:cubicBezTo>
                  <a:pt x="174" y="106"/>
                  <a:pt x="153" y="106"/>
                  <a:pt x="150" y="104"/>
                </a:cubicBezTo>
                <a:cubicBezTo>
                  <a:pt x="146" y="103"/>
                  <a:pt x="148" y="97"/>
                  <a:pt x="144" y="95"/>
                </a:cubicBezTo>
                <a:cubicBezTo>
                  <a:pt x="141" y="94"/>
                  <a:pt x="138" y="94"/>
                  <a:pt x="135" y="93"/>
                </a:cubicBezTo>
                <a:cubicBezTo>
                  <a:pt x="136" y="89"/>
                  <a:pt x="135" y="88"/>
                  <a:pt x="132" y="86"/>
                </a:cubicBezTo>
                <a:cubicBezTo>
                  <a:pt x="130" y="85"/>
                  <a:pt x="122" y="80"/>
                  <a:pt x="124" y="76"/>
                </a:cubicBezTo>
                <a:cubicBezTo>
                  <a:pt x="126" y="73"/>
                  <a:pt x="127" y="69"/>
                  <a:pt x="123" y="67"/>
                </a:cubicBezTo>
                <a:cubicBezTo>
                  <a:pt x="121" y="65"/>
                  <a:pt x="117" y="61"/>
                  <a:pt x="120" y="58"/>
                </a:cubicBezTo>
                <a:cubicBezTo>
                  <a:pt x="122" y="57"/>
                  <a:pt x="130" y="51"/>
                  <a:pt x="123" y="51"/>
                </a:cubicBezTo>
                <a:cubicBezTo>
                  <a:pt x="122" y="51"/>
                  <a:pt x="111" y="51"/>
                  <a:pt x="114" y="47"/>
                </a:cubicBezTo>
                <a:cubicBezTo>
                  <a:pt x="118" y="42"/>
                  <a:pt x="113" y="42"/>
                  <a:pt x="110" y="40"/>
                </a:cubicBezTo>
                <a:cubicBezTo>
                  <a:pt x="106" y="37"/>
                  <a:pt x="112" y="29"/>
                  <a:pt x="115" y="27"/>
                </a:cubicBezTo>
                <a:cubicBezTo>
                  <a:pt x="121" y="23"/>
                  <a:pt x="128" y="26"/>
                  <a:pt x="135" y="28"/>
                </a:cubicBezTo>
                <a:cubicBezTo>
                  <a:pt x="142" y="30"/>
                  <a:pt x="150" y="31"/>
                  <a:pt x="157" y="33"/>
                </a:cubicBezTo>
                <a:cubicBezTo>
                  <a:pt x="164" y="35"/>
                  <a:pt x="167" y="31"/>
                  <a:pt x="173" y="29"/>
                </a:cubicBezTo>
                <a:cubicBezTo>
                  <a:pt x="178" y="27"/>
                  <a:pt x="183" y="27"/>
                  <a:pt x="188" y="26"/>
                </a:cubicBezTo>
                <a:cubicBezTo>
                  <a:pt x="190" y="25"/>
                  <a:pt x="199" y="16"/>
                  <a:pt x="198" y="15"/>
                </a:cubicBezTo>
                <a:cubicBezTo>
                  <a:pt x="196" y="12"/>
                  <a:pt x="205" y="7"/>
                  <a:pt x="208" y="5"/>
                </a:cubicBezTo>
                <a:cubicBezTo>
                  <a:pt x="210" y="4"/>
                  <a:pt x="212" y="2"/>
                  <a:pt x="214" y="1"/>
                </a:cubicBezTo>
                <a:cubicBezTo>
                  <a:pt x="217" y="0"/>
                  <a:pt x="217" y="2"/>
                  <a:pt x="219" y="1"/>
                </a:cubicBezTo>
                <a:cubicBezTo>
                  <a:pt x="225" y="0"/>
                  <a:pt x="223" y="7"/>
                  <a:pt x="226" y="10"/>
                </a:cubicBezTo>
                <a:cubicBezTo>
                  <a:pt x="230" y="16"/>
                  <a:pt x="231" y="22"/>
                  <a:pt x="236" y="27"/>
                </a:cubicBezTo>
                <a:cubicBezTo>
                  <a:pt x="241" y="33"/>
                  <a:pt x="251" y="34"/>
                  <a:pt x="257" y="38"/>
                </a:cubicBezTo>
                <a:cubicBezTo>
                  <a:pt x="259" y="40"/>
                  <a:pt x="262" y="43"/>
                  <a:pt x="259" y="45"/>
                </a:cubicBezTo>
                <a:cubicBezTo>
                  <a:pt x="253" y="50"/>
                  <a:pt x="255" y="51"/>
                  <a:pt x="257" y="57"/>
                </a:cubicBezTo>
                <a:cubicBezTo>
                  <a:pt x="259" y="63"/>
                  <a:pt x="261" y="69"/>
                  <a:pt x="265" y="73"/>
                </a:cubicBezTo>
                <a:cubicBezTo>
                  <a:pt x="269" y="77"/>
                  <a:pt x="276" y="77"/>
                  <a:pt x="279" y="81"/>
                </a:cubicBezTo>
                <a:cubicBezTo>
                  <a:pt x="280" y="82"/>
                  <a:pt x="280" y="85"/>
                  <a:pt x="281" y="87"/>
                </a:cubicBezTo>
                <a:cubicBezTo>
                  <a:pt x="282" y="89"/>
                  <a:pt x="283" y="90"/>
                  <a:pt x="285" y="92"/>
                </a:cubicBezTo>
                <a:cubicBezTo>
                  <a:pt x="290" y="98"/>
                  <a:pt x="284" y="100"/>
                  <a:pt x="281" y="103"/>
                </a:cubicBezTo>
                <a:cubicBezTo>
                  <a:pt x="277" y="106"/>
                  <a:pt x="272" y="112"/>
                  <a:pt x="268" y="104"/>
                </a:cubicBezTo>
                <a:cubicBezTo>
                  <a:pt x="266" y="98"/>
                  <a:pt x="261" y="98"/>
                  <a:pt x="256" y="102"/>
                </a:cubicBezTo>
                <a:cubicBezTo>
                  <a:pt x="258" y="104"/>
                  <a:pt x="258" y="107"/>
                  <a:pt x="259" y="110"/>
                </a:cubicBezTo>
                <a:cubicBezTo>
                  <a:pt x="260" y="113"/>
                  <a:pt x="263" y="115"/>
                  <a:pt x="265" y="117"/>
                </a:cubicBezTo>
                <a:cubicBezTo>
                  <a:pt x="270" y="123"/>
                  <a:pt x="269" y="128"/>
                  <a:pt x="273" y="133"/>
                </a:cubicBezTo>
                <a:cubicBezTo>
                  <a:pt x="275" y="135"/>
                  <a:pt x="271" y="146"/>
                  <a:pt x="278" y="145"/>
                </a:cubicBezTo>
                <a:cubicBezTo>
                  <a:pt x="281" y="145"/>
                  <a:pt x="280" y="142"/>
                  <a:pt x="283" y="141"/>
                </a:cubicBezTo>
                <a:cubicBezTo>
                  <a:pt x="286" y="140"/>
                  <a:pt x="287" y="144"/>
                  <a:pt x="289" y="146"/>
                </a:cubicBezTo>
                <a:cubicBezTo>
                  <a:pt x="291" y="149"/>
                  <a:pt x="297" y="156"/>
                  <a:pt x="301" y="156"/>
                </a:cubicBezTo>
                <a:cubicBezTo>
                  <a:pt x="305" y="157"/>
                  <a:pt x="308" y="155"/>
                  <a:pt x="312" y="159"/>
                </a:cubicBezTo>
                <a:cubicBezTo>
                  <a:pt x="314" y="161"/>
                  <a:pt x="317" y="160"/>
                  <a:pt x="320" y="162"/>
                </a:cubicBezTo>
                <a:cubicBezTo>
                  <a:pt x="321" y="164"/>
                  <a:pt x="321" y="166"/>
                  <a:pt x="322" y="168"/>
                </a:cubicBezTo>
                <a:cubicBezTo>
                  <a:pt x="323" y="171"/>
                  <a:pt x="326" y="171"/>
                  <a:pt x="329" y="172"/>
                </a:cubicBezTo>
                <a:cubicBezTo>
                  <a:pt x="336" y="175"/>
                  <a:pt x="343" y="177"/>
                  <a:pt x="349" y="183"/>
                </a:cubicBezTo>
                <a:cubicBezTo>
                  <a:pt x="341" y="183"/>
                  <a:pt x="339" y="195"/>
                  <a:pt x="333" y="199"/>
                </a:cubicBezTo>
                <a:cubicBezTo>
                  <a:pt x="333" y="199"/>
                  <a:pt x="334" y="205"/>
                  <a:pt x="333" y="206"/>
                </a:cubicBezTo>
                <a:cubicBezTo>
                  <a:pt x="331" y="211"/>
                  <a:pt x="334" y="213"/>
                  <a:pt x="333" y="217"/>
                </a:cubicBezTo>
                <a:cubicBezTo>
                  <a:pt x="332" y="221"/>
                  <a:pt x="325" y="226"/>
                  <a:pt x="330" y="230"/>
                </a:cubicBezTo>
                <a:cubicBezTo>
                  <a:pt x="333" y="233"/>
                  <a:pt x="344" y="241"/>
                  <a:pt x="344" y="236"/>
                </a:cubicBezTo>
                <a:cubicBezTo>
                  <a:pt x="348" y="239"/>
                  <a:pt x="354" y="243"/>
                  <a:pt x="360" y="245"/>
                </a:cubicBezTo>
                <a:cubicBezTo>
                  <a:pt x="366" y="247"/>
                  <a:pt x="369" y="252"/>
                  <a:pt x="375" y="256"/>
                </a:cubicBezTo>
                <a:cubicBezTo>
                  <a:pt x="376" y="257"/>
                  <a:pt x="385" y="264"/>
                  <a:pt x="388" y="263"/>
                </a:cubicBezTo>
                <a:cubicBezTo>
                  <a:pt x="394" y="261"/>
                  <a:pt x="399" y="266"/>
                  <a:pt x="404" y="268"/>
                </a:cubicBezTo>
                <a:cubicBezTo>
                  <a:pt x="406" y="269"/>
                  <a:pt x="413" y="269"/>
                  <a:pt x="414" y="271"/>
                </a:cubicBezTo>
                <a:cubicBezTo>
                  <a:pt x="418" y="275"/>
                  <a:pt x="418" y="277"/>
                  <a:pt x="425" y="278"/>
                </a:cubicBezTo>
                <a:cubicBezTo>
                  <a:pt x="429" y="279"/>
                  <a:pt x="433" y="282"/>
                  <a:pt x="437" y="280"/>
                </a:cubicBezTo>
                <a:cubicBezTo>
                  <a:pt x="442" y="276"/>
                  <a:pt x="444" y="279"/>
                  <a:pt x="450" y="281"/>
                </a:cubicBezTo>
                <a:cubicBezTo>
                  <a:pt x="446" y="272"/>
                  <a:pt x="469" y="282"/>
                  <a:pt x="470" y="282"/>
                </a:cubicBezTo>
                <a:cubicBezTo>
                  <a:pt x="477" y="284"/>
                  <a:pt x="473" y="292"/>
                  <a:pt x="478" y="294"/>
                </a:cubicBezTo>
                <a:cubicBezTo>
                  <a:pt x="483" y="295"/>
                  <a:pt x="491" y="297"/>
                  <a:pt x="494" y="301"/>
                </a:cubicBezTo>
                <a:cubicBezTo>
                  <a:pt x="496" y="305"/>
                  <a:pt x="501" y="300"/>
                  <a:pt x="504" y="300"/>
                </a:cubicBezTo>
                <a:cubicBezTo>
                  <a:pt x="511" y="299"/>
                  <a:pt x="508" y="310"/>
                  <a:pt x="517" y="306"/>
                </a:cubicBezTo>
                <a:cubicBezTo>
                  <a:pt x="520" y="305"/>
                  <a:pt x="532" y="309"/>
                  <a:pt x="535" y="311"/>
                </a:cubicBezTo>
                <a:cubicBezTo>
                  <a:pt x="541" y="315"/>
                  <a:pt x="543" y="311"/>
                  <a:pt x="549" y="309"/>
                </a:cubicBezTo>
                <a:cubicBezTo>
                  <a:pt x="550" y="313"/>
                  <a:pt x="557" y="318"/>
                  <a:pt x="561" y="314"/>
                </a:cubicBezTo>
                <a:cubicBezTo>
                  <a:pt x="562" y="313"/>
                  <a:pt x="572" y="314"/>
                  <a:pt x="574" y="314"/>
                </a:cubicBezTo>
                <a:cubicBezTo>
                  <a:pt x="579" y="314"/>
                  <a:pt x="580" y="314"/>
                  <a:pt x="581" y="309"/>
                </a:cubicBezTo>
                <a:cubicBezTo>
                  <a:pt x="582" y="300"/>
                  <a:pt x="578" y="297"/>
                  <a:pt x="575" y="289"/>
                </a:cubicBezTo>
                <a:cubicBezTo>
                  <a:pt x="573" y="285"/>
                  <a:pt x="573" y="280"/>
                  <a:pt x="574" y="275"/>
                </a:cubicBezTo>
                <a:cubicBezTo>
                  <a:pt x="574" y="270"/>
                  <a:pt x="573" y="266"/>
                  <a:pt x="573" y="261"/>
                </a:cubicBezTo>
                <a:cubicBezTo>
                  <a:pt x="578" y="260"/>
                  <a:pt x="584" y="256"/>
                  <a:pt x="589" y="257"/>
                </a:cubicBezTo>
                <a:cubicBezTo>
                  <a:pt x="600" y="260"/>
                  <a:pt x="591" y="273"/>
                  <a:pt x="595" y="279"/>
                </a:cubicBezTo>
                <a:cubicBezTo>
                  <a:pt x="596" y="280"/>
                  <a:pt x="600" y="282"/>
                  <a:pt x="599" y="284"/>
                </a:cubicBezTo>
                <a:cubicBezTo>
                  <a:pt x="597" y="286"/>
                  <a:pt x="595" y="286"/>
                  <a:pt x="597" y="290"/>
                </a:cubicBezTo>
                <a:cubicBezTo>
                  <a:pt x="602" y="298"/>
                  <a:pt x="608" y="298"/>
                  <a:pt x="616" y="299"/>
                </a:cubicBezTo>
                <a:cubicBezTo>
                  <a:pt x="621" y="300"/>
                  <a:pt x="625" y="304"/>
                  <a:pt x="630" y="304"/>
                </a:cubicBezTo>
                <a:cubicBezTo>
                  <a:pt x="632" y="304"/>
                  <a:pt x="636" y="304"/>
                  <a:pt x="638" y="302"/>
                </a:cubicBezTo>
                <a:cubicBezTo>
                  <a:pt x="640" y="301"/>
                  <a:pt x="644" y="296"/>
                  <a:pt x="647" y="298"/>
                </a:cubicBezTo>
                <a:cubicBezTo>
                  <a:pt x="654" y="303"/>
                  <a:pt x="663" y="301"/>
                  <a:pt x="672" y="301"/>
                </a:cubicBezTo>
                <a:cubicBezTo>
                  <a:pt x="674" y="301"/>
                  <a:pt x="678" y="298"/>
                  <a:pt x="680" y="299"/>
                </a:cubicBezTo>
                <a:cubicBezTo>
                  <a:pt x="682" y="302"/>
                  <a:pt x="689" y="299"/>
                  <a:pt x="693" y="299"/>
                </a:cubicBezTo>
                <a:cubicBezTo>
                  <a:pt x="701" y="298"/>
                  <a:pt x="691" y="291"/>
                  <a:pt x="692" y="287"/>
                </a:cubicBezTo>
                <a:cubicBezTo>
                  <a:pt x="696" y="276"/>
                  <a:pt x="684" y="281"/>
                  <a:pt x="679" y="275"/>
                </a:cubicBezTo>
                <a:cubicBezTo>
                  <a:pt x="676" y="272"/>
                  <a:pt x="675" y="266"/>
                  <a:pt x="681" y="268"/>
                </a:cubicBezTo>
                <a:cubicBezTo>
                  <a:pt x="685" y="269"/>
                  <a:pt x="687" y="267"/>
                  <a:pt x="691" y="266"/>
                </a:cubicBezTo>
                <a:cubicBezTo>
                  <a:pt x="697" y="264"/>
                  <a:pt x="708" y="267"/>
                  <a:pt x="706" y="257"/>
                </a:cubicBezTo>
                <a:cubicBezTo>
                  <a:pt x="705" y="252"/>
                  <a:pt x="718" y="248"/>
                  <a:pt x="718" y="242"/>
                </a:cubicBezTo>
                <a:cubicBezTo>
                  <a:pt x="719" y="232"/>
                  <a:pt x="731" y="237"/>
                  <a:pt x="737" y="232"/>
                </a:cubicBezTo>
                <a:cubicBezTo>
                  <a:pt x="741" y="227"/>
                  <a:pt x="744" y="222"/>
                  <a:pt x="749" y="218"/>
                </a:cubicBezTo>
                <a:cubicBezTo>
                  <a:pt x="751" y="217"/>
                  <a:pt x="753" y="215"/>
                  <a:pt x="755" y="214"/>
                </a:cubicBezTo>
                <a:cubicBezTo>
                  <a:pt x="756" y="213"/>
                  <a:pt x="765" y="219"/>
                  <a:pt x="767" y="220"/>
                </a:cubicBezTo>
                <a:cubicBezTo>
                  <a:pt x="765" y="218"/>
                  <a:pt x="765" y="218"/>
                  <a:pt x="769" y="220"/>
                </a:cubicBezTo>
                <a:cubicBezTo>
                  <a:pt x="772" y="221"/>
                  <a:pt x="775" y="223"/>
                  <a:pt x="778" y="223"/>
                </a:cubicBezTo>
                <a:cubicBezTo>
                  <a:pt x="782" y="223"/>
                  <a:pt x="781" y="219"/>
                  <a:pt x="782" y="217"/>
                </a:cubicBezTo>
                <a:cubicBezTo>
                  <a:pt x="785" y="213"/>
                  <a:pt x="792" y="211"/>
                  <a:pt x="796" y="209"/>
                </a:cubicBezTo>
                <a:cubicBezTo>
                  <a:pt x="796" y="209"/>
                  <a:pt x="805" y="216"/>
                  <a:pt x="806" y="217"/>
                </a:cubicBezTo>
                <a:cubicBezTo>
                  <a:pt x="800" y="220"/>
                  <a:pt x="801" y="221"/>
                  <a:pt x="802" y="225"/>
                </a:cubicBezTo>
                <a:cubicBezTo>
                  <a:pt x="803" y="228"/>
                  <a:pt x="810" y="223"/>
                  <a:pt x="811" y="222"/>
                </a:cubicBezTo>
                <a:cubicBezTo>
                  <a:pt x="810" y="226"/>
                  <a:pt x="818" y="229"/>
                  <a:pt x="816" y="232"/>
                </a:cubicBezTo>
                <a:cubicBezTo>
                  <a:pt x="814" y="237"/>
                  <a:pt x="812" y="239"/>
                  <a:pt x="811" y="244"/>
                </a:cubicBezTo>
                <a:cubicBezTo>
                  <a:pt x="810" y="248"/>
                  <a:pt x="818" y="245"/>
                  <a:pt x="819" y="244"/>
                </a:cubicBezTo>
                <a:cubicBezTo>
                  <a:pt x="824" y="243"/>
                  <a:pt x="828" y="248"/>
                  <a:pt x="834" y="247"/>
                </a:cubicBezTo>
                <a:cubicBezTo>
                  <a:pt x="839" y="245"/>
                  <a:pt x="842" y="252"/>
                  <a:pt x="842" y="256"/>
                </a:cubicBezTo>
                <a:cubicBezTo>
                  <a:pt x="842" y="257"/>
                  <a:pt x="845" y="258"/>
                  <a:pt x="844" y="259"/>
                </a:cubicBezTo>
                <a:cubicBezTo>
                  <a:pt x="844" y="262"/>
                  <a:pt x="840" y="265"/>
                  <a:pt x="838" y="267"/>
                </a:cubicBezTo>
                <a:cubicBezTo>
                  <a:pt x="828" y="277"/>
                  <a:pt x="842" y="281"/>
                  <a:pt x="844" y="290"/>
                </a:cubicBezTo>
                <a:cubicBezTo>
                  <a:pt x="838" y="293"/>
                  <a:pt x="836" y="284"/>
                  <a:pt x="831" y="283"/>
                </a:cubicBezTo>
                <a:cubicBezTo>
                  <a:pt x="826" y="281"/>
                  <a:pt x="813" y="285"/>
                  <a:pt x="810" y="290"/>
                </a:cubicBezTo>
                <a:cubicBezTo>
                  <a:pt x="808" y="293"/>
                  <a:pt x="806" y="295"/>
                  <a:pt x="803" y="298"/>
                </a:cubicBezTo>
                <a:cubicBezTo>
                  <a:pt x="802" y="300"/>
                  <a:pt x="800" y="301"/>
                  <a:pt x="798" y="300"/>
                </a:cubicBezTo>
                <a:cubicBezTo>
                  <a:pt x="796" y="302"/>
                  <a:pt x="798" y="303"/>
                  <a:pt x="795" y="304"/>
                </a:cubicBezTo>
                <a:cubicBezTo>
                  <a:pt x="792" y="306"/>
                  <a:pt x="789" y="304"/>
                  <a:pt x="788" y="309"/>
                </a:cubicBezTo>
                <a:cubicBezTo>
                  <a:pt x="787" y="312"/>
                  <a:pt x="787" y="316"/>
                  <a:pt x="788" y="319"/>
                </a:cubicBezTo>
                <a:cubicBezTo>
                  <a:pt x="789" y="321"/>
                  <a:pt x="791" y="323"/>
                  <a:pt x="792" y="325"/>
                </a:cubicBezTo>
                <a:cubicBezTo>
                  <a:pt x="793" y="329"/>
                  <a:pt x="789" y="330"/>
                  <a:pt x="790" y="334"/>
                </a:cubicBezTo>
                <a:cubicBezTo>
                  <a:pt x="792" y="342"/>
                  <a:pt x="777" y="347"/>
                  <a:pt x="781" y="354"/>
                </a:cubicBezTo>
                <a:cubicBezTo>
                  <a:pt x="782" y="356"/>
                  <a:pt x="784" y="357"/>
                  <a:pt x="785" y="360"/>
                </a:cubicBezTo>
                <a:cubicBezTo>
                  <a:pt x="787" y="364"/>
                  <a:pt x="784" y="369"/>
                  <a:pt x="782" y="373"/>
                </a:cubicBezTo>
                <a:cubicBezTo>
                  <a:pt x="778" y="382"/>
                  <a:pt x="774" y="393"/>
                  <a:pt x="774" y="403"/>
                </a:cubicBezTo>
                <a:cubicBezTo>
                  <a:pt x="771" y="401"/>
                  <a:pt x="764" y="398"/>
                  <a:pt x="760" y="398"/>
                </a:cubicBezTo>
                <a:cubicBezTo>
                  <a:pt x="758" y="398"/>
                  <a:pt x="756" y="398"/>
                  <a:pt x="755" y="398"/>
                </a:cubicBezTo>
                <a:cubicBezTo>
                  <a:pt x="752" y="398"/>
                  <a:pt x="752" y="396"/>
                  <a:pt x="749" y="396"/>
                </a:cubicBezTo>
                <a:cubicBezTo>
                  <a:pt x="752" y="405"/>
                  <a:pt x="754" y="412"/>
                  <a:pt x="754" y="420"/>
                </a:cubicBezTo>
                <a:cubicBezTo>
                  <a:pt x="754" y="424"/>
                  <a:pt x="755" y="436"/>
                  <a:pt x="748" y="431"/>
                </a:cubicBezTo>
                <a:cubicBezTo>
                  <a:pt x="749" y="439"/>
                  <a:pt x="748" y="444"/>
                  <a:pt x="751" y="452"/>
                </a:cubicBezTo>
                <a:cubicBezTo>
                  <a:pt x="753" y="454"/>
                  <a:pt x="755" y="463"/>
                  <a:pt x="749" y="460"/>
                </a:cubicBezTo>
                <a:cubicBezTo>
                  <a:pt x="746" y="472"/>
                  <a:pt x="747" y="464"/>
                  <a:pt x="739" y="461"/>
                </a:cubicBezTo>
                <a:cubicBezTo>
                  <a:pt x="740" y="464"/>
                  <a:pt x="739" y="466"/>
                  <a:pt x="737" y="468"/>
                </a:cubicBezTo>
                <a:cubicBezTo>
                  <a:pt x="734" y="461"/>
                  <a:pt x="734" y="455"/>
                  <a:pt x="732" y="448"/>
                </a:cubicBezTo>
                <a:cubicBezTo>
                  <a:pt x="731" y="441"/>
                  <a:pt x="726" y="434"/>
                  <a:pt x="724" y="426"/>
                </a:cubicBezTo>
                <a:cubicBezTo>
                  <a:pt x="722" y="420"/>
                  <a:pt x="720" y="415"/>
                  <a:pt x="719" y="409"/>
                </a:cubicBezTo>
                <a:cubicBezTo>
                  <a:pt x="718" y="403"/>
                  <a:pt x="712" y="411"/>
                  <a:pt x="709" y="408"/>
                </a:cubicBezTo>
                <a:cubicBezTo>
                  <a:pt x="710" y="412"/>
                  <a:pt x="712" y="414"/>
                  <a:pt x="708" y="417"/>
                </a:cubicBezTo>
                <a:cubicBezTo>
                  <a:pt x="705" y="420"/>
                  <a:pt x="707" y="424"/>
                  <a:pt x="708" y="427"/>
                </a:cubicBezTo>
                <a:cubicBezTo>
                  <a:pt x="708" y="431"/>
                  <a:pt x="704" y="435"/>
                  <a:pt x="701" y="433"/>
                </a:cubicBezTo>
                <a:cubicBezTo>
                  <a:pt x="698" y="430"/>
                  <a:pt x="699" y="425"/>
                  <a:pt x="695" y="423"/>
                </a:cubicBezTo>
                <a:cubicBezTo>
                  <a:pt x="695" y="425"/>
                  <a:pt x="695" y="427"/>
                  <a:pt x="694" y="429"/>
                </a:cubicBezTo>
                <a:cubicBezTo>
                  <a:pt x="692" y="423"/>
                  <a:pt x="689" y="417"/>
                  <a:pt x="687" y="411"/>
                </a:cubicBezTo>
                <a:cubicBezTo>
                  <a:pt x="685" y="405"/>
                  <a:pt x="692" y="399"/>
                  <a:pt x="690" y="394"/>
                </a:cubicBezTo>
                <a:cubicBezTo>
                  <a:pt x="693" y="394"/>
                  <a:pt x="699" y="395"/>
                  <a:pt x="698" y="391"/>
                </a:cubicBezTo>
                <a:cubicBezTo>
                  <a:pt x="700" y="394"/>
                  <a:pt x="703" y="389"/>
                  <a:pt x="706" y="391"/>
                </a:cubicBezTo>
                <a:cubicBezTo>
                  <a:pt x="707" y="384"/>
                  <a:pt x="717" y="376"/>
                  <a:pt x="713" y="367"/>
                </a:cubicBezTo>
                <a:cubicBezTo>
                  <a:pt x="714" y="367"/>
                  <a:pt x="722" y="367"/>
                  <a:pt x="718" y="364"/>
                </a:cubicBezTo>
                <a:cubicBezTo>
                  <a:pt x="714" y="359"/>
                  <a:pt x="707" y="357"/>
                  <a:pt x="701" y="357"/>
                </a:cubicBezTo>
                <a:cubicBezTo>
                  <a:pt x="696" y="357"/>
                  <a:pt x="691" y="358"/>
                  <a:pt x="685" y="357"/>
                </a:cubicBezTo>
                <a:cubicBezTo>
                  <a:pt x="679" y="356"/>
                  <a:pt x="673" y="358"/>
                  <a:pt x="666" y="357"/>
                </a:cubicBezTo>
                <a:cubicBezTo>
                  <a:pt x="658" y="356"/>
                  <a:pt x="636" y="358"/>
                  <a:pt x="637" y="346"/>
                </a:cubicBezTo>
                <a:cubicBezTo>
                  <a:pt x="638" y="340"/>
                  <a:pt x="635" y="322"/>
                  <a:pt x="627" y="323"/>
                </a:cubicBezTo>
                <a:cubicBezTo>
                  <a:pt x="628" y="325"/>
                  <a:pt x="627" y="327"/>
                  <a:pt x="626" y="330"/>
                </a:cubicBezTo>
                <a:cubicBezTo>
                  <a:pt x="622" y="328"/>
                  <a:pt x="617" y="327"/>
                  <a:pt x="614" y="323"/>
                </a:cubicBezTo>
                <a:cubicBezTo>
                  <a:pt x="612" y="320"/>
                  <a:pt x="611" y="313"/>
                  <a:pt x="605" y="314"/>
                </a:cubicBezTo>
                <a:cubicBezTo>
                  <a:pt x="607" y="316"/>
                  <a:pt x="608" y="318"/>
                  <a:pt x="609" y="320"/>
                </a:cubicBezTo>
                <a:cubicBezTo>
                  <a:pt x="606" y="319"/>
                  <a:pt x="603" y="319"/>
                  <a:pt x="600" y="318"/>
                </a:cubicBezTo>
                <a:cubicBezTo>
                  <a:pt x="598" y="317"/>
                  <a:pt x="597" y="314"/>
                  <a:pt x="596" y="313"/>
                </a:cubicBezTo>
                <a:cubicBezTo>
                  <a:pt x="593" y="311"/>
                  <a:pt x="591" y="309"/>
                  <a:pt x="588" y="308"/>
                </a:cubicBezTo>
                <a:cubicBezTo>
                  <a:pt x="585" y="313"/>
                  <a:pt x="592" y="311"/>
                  <a:pt x="594" y="315"/>
                </a:cubicBezTo>
                <a:cubicBezTo>
                  <a:pt x="585" y="319"/>
                  <a:pt x="579" y="332"/>
                  <a:pt x="590" y="336"/>
                </a:cubicBezTo>
                <a:cubicBezTo>
                  <a:pt x="594" y="338"/>
                  <a:pt x="596" y="343"/>
                  <a:pt x="599" y="345"/>
                </a:cubicBezTo>
                <a:cubicBezTo>
                  <a:pt x="602" y="347"/>
                  <a:pt x="607" y="344"/>
                  <a:pt x="608" y="348"/>
                </a:cubicBezTo>
                <a:cubicBezTo>
                  <a:pt x="608" y="353"/>
                  <a:pt x="616" y="351"/>
                  <a:pt x="613" y="357"/>
                </a:cubicBezTo>
                <a:cubicBezTo>
                  <a:pt x="610" y="356"/>
                  <a:pt x="606" y="356"/>
                  <a:pt x="603" y="357"/>
                </a:cubicBezTo>
                <a:cubicBezTo>
                  <a:pt x="600" y="357"/>
                  <a:pt x="599" y="357"/>
                  <a:pt x="599" y="361"/>
                </a:cubicBezTo>
                <a:cubicBezTo>
                  <a:pt x="598" y="364"/>
                  <a:pt x="595" y="370"/>
                  <a:pt x="592" y="365"/>
                </a:cubicBezTo>
                <a:cubicBezTo>
                  <a:pt x="591" y="371"/>
                  <a:pt x="586" y="375"/>
                  <a:pt x="592" y="380"/>
                </a:cubicBezTo>
                <a:cubicBezTo>
                  <a:pt x="597" y="384"/>
                  <a:pt x="602" y="386"/>
                  <a:pt x="608" y="387"/>
                </a:cubicBezTo>
                <a:cubicBezTo>
                  <a:pt x="619" y="387"/>
                  <a:pt x="601" y="414"/>
                  <a:pt x="614" y="415"/>
                </a:cubicBezTo>
                <a:cubicBezTo>
                  <a:pt x="618" y="415"/>
                  <a:pt x="616" y="420"/>
                  <a:pt x="616" y="423"/>
                </a:cubicBezTo>
                <a:cubicBezTo>
                  <a:pt x="617" y="424"/>
                  <a:pt x="620" y="424"/>
                  <a:pt x="621" y="424"/>
                </a:cubicBezTo>
                <a:cubicBezTo>
                  <a:pt x="624" y="425"/>
                  <a:pt x="620" y="430"/>
                  <a:pt x="621" y="432"/>
                </a:cubicBezTo>
                <a:cubicBezTo>
                  <a:pt x="621" y="435"/>
                  <a:pt x="624" y="438"/>
                  <a:pt x="624" y="441"/>
                </a:cubicBezTo>
                <a:cubicBezTo>
                  <a:pt x="625" y="446"/>
                  <a:pt x="625" y="449"/>
                  <a:pt x="627" y="454"/>
                </a:cubicBezTo>
                <a:cubicBezTo>
                  <a:pt x="630" y="458"/>
                  <a:pt x="632" y="465"/>
                  <a:pt x="630" y="470"/>
                </a:cubicBezTo>
                <a:cubicBezTo>
                  <a:pt x="629" y="469"/>
                  <a:pt x="628" y="468"/>
                  <a:pt x="626" y="468"/>
                </a:cubicBezTo>
                <a:cubicBezTo>
                  <a:pt x="627" y="469"/>
                  <a:pt x="634" y="477"/>
                  <a:pt x="632" y="479"/>
                </a:cubicBezTo>
                <a:cubicBezTo>
                  <a:pt x="629" y="481"/>
                  <a:pt x="626" y="477"/>
                  <a:pt x="626" y="475"/>
                </a:cubicBezTo>
                <a:cubicBezTo>
                  <a:pt x="625" y="478"/>
                  <a:pt x="623" y="481"/>
                  <a:pt x="621" y="477"/>
                </a:cubicBezTo>
                <a:cubicBezTo>
                  <a:pt x="619" y="472"/>
                  <a:pt x="621" y="467"/>
                  <a:pt x="621" y="462"/>
                </a:cubicBezTo>
                <a:cubicBezTo>
                  <a:pt x="619" y="464"/>
                  <a:pt x="622" y="466"/>
                  <a:pt x="618" y="469"/>
                </a:cubicBezTo>
                <a:cubicBezTo>
                  <a:pt x="619" y="466"/>
                  <a:pt x="617" y="463"/>
                  <a:pt x="619" y="460"/>
                </a:cubicBezTo>
                <a:cubicBezTo>
                  <a:pt x="613" y="464"/>
                  <a:pt x="618" y="478"/>
                  <a:pt x="617" y="483"/>
                </a:cubicBezTo>
                <a:cubicBezTo>
                  <a:pt x="616" y="480"/>
                  <a:pt x="617" y="473"/>
                  <a:pt x="614" y="471"/>
                </a:cubicBezTo>
                <a:cubicBezTo>
                  <a:pt x="614" y="471"/>
                  <a:pt x="615" y="481"/>
                  <a:pt x="613" y="480"/>
                </a:cubicBezTo>
                <a:cubicBezTo>
                  <a:pt x="612" y="480"/>
                  <a:pt x="612" y="479"/>
                  <a:pt x="612" y="478"/>
                </a:cubicBezTo>
                <a:cubicBezTo>
                  <a:pt x="608" y="473"/>
                  <a:pt x="611" y="485"/>
                  <a:pt x="608" y="476"/>
                </a:cubicBezTo>
                <a:cubicBezTo>
                  <a:pt x="610" y="478"/>
                  <a:pt x="610" y="480"/>
                  <a:pt x="609" y="482"/>
                </a:cubicBezTo>
                <a:cubicBezTo>
                  <a:pt x="605" y="479"/>
                  <a:pt x="605" y="471"/>
                  <a:pt x="604" y="466"/>
                </a:cubicBezTo>
                <a:cubicBezTo>
                  <a:pt x="604" y="459"/>
                  <a:pt x="598" y="460"/>
                  <a:pt x="595" y="454"/>
                </a:cubicBezTo>
                <a:cubicBezTo>
                  <a:pt x="596" y="460"/>
                  <a:pt x="606" y="459"/>
                  <a:pt x="602" y="467"/>
                </a:cubicBezTo>
                <a:cubicBezTo>
                  <a:pt x="596" y="476"/>
                  <a:pt x="591" y="479"/>
                  <a:pt x="582" y="482"/>
                </a:cubicBezTo>
                <a:cubicBezTo>
                  <a:pt x="576" y="484"/>
                  <a:pt x="569" y="487"/>
                  <a:pt x="568" y="493"/>
                </a:cubicBezTo>
                <a:cubicBezTo>
                  <a:pt x="567" y="497"/>
                  <a:pt x="571" y="510"/>
                  <a:pt x="574" y="514"/>
                </a:cubicBezTo>
                <a:cubicBezTo>
                  <a:pt x="572" y="515"/>
                  <a:pt x="569" y="517"/>
                  <a:pt x="568" y="519"/>
                </a:cubicBezTo>
                <a:cubicBezTo>
                  <a:pt x="567" y="523"/>
                  <a:pt x="570" y="523"/>
                  <a:pt x="566" y="527"/>
                </a:cubicBezTo>
                <a:cubicBezTo>
                  <a:pt x="560" y="531"/>
                  <a:pt x="558" y="540"/>
                  <a:pt x="552" y="531"/>
                </a:cubicBezTo>
                <a:cubicBezTo>
                  <a:pt x="553" y="534"/>
                  <a:pt x="556" y="536"/>
                  <a:pt x="559" y="538"/>
                </a:cubicBezTo>
                <a:cubicBezTo>
                  <a:pt x="551" y="542"/>
                  <a:pt x="542" y="546"/>
                  <a:pt x="532" y="547"/>
                </a:cubicBezTo>
                <a:cubicBezTo>
                  <a:pt x="535" y="546"/>
                  <a:pt x="536" y="538"/>
                  <a:pt x="531" y="540"/>
                </a:cubicBezTo>
                <a:cubicBezTo>
                  <a:pt x="527" y="542"/>
                  <a:pt x="522" y="549"/>
                  <a:pt x="524" y="554"/>
                </a:cubicBezTo>
                <a:cubicBezTo>
                  <a:pt x="525" y="552"/>
                  <a:pt x="529" y="546"/>
                  <a:pt x="531" y="549"/>
                </a:cubicBezTo>
                <a:cubicBezTo>
                  <a:pt x="528" y="550"/>
                  <a:pt x="523" y="557"/>
                  <a:pt x="520" y="560"/>
                </a:cubicBezTo>
                <a:cubicBezTo>
                  <a:pt x="514" y="566"/>
                  <a:pt x="511" y="574"/>
                  <a:pt x="506" y="581"/>
                </a:cubicBezTo>
                <a:cubicBezTo>
                  <a:pt x="502" y="589"/>
                  <a:pt x="497" y="596"/>
                  <a:pt x="488" y="600"/>
                </a:cubicBezTo>
                <a:cubicBezTo>
                  <a:pt x="481" y="603"/>
                  <a:pt x="481" y="613"/>
                  <a:pt x="474" y="616"/>
                </a:cubicBezTo>
                <a:cubicBezTo>
                  <a:pt x="478" y="619"/>
                  <a:pt x="456" y="629"/>
                  <a:pt x="453" y="632"/>
                </a:cubicBezTo>
                <a:cubicBezTo>
                  <a:pt x="451" y="634"/>
                  <a:pt x="448" y="637"/>
                  <a:pt x="447" y="640"/>
                </a:cubicBezTo>
                <a:cubicBezTo>
                  <a:pt x="445" y="645"/>
                  <a:pt x="451" y="646"/>
                  <a:pt x="449" y="652"/>
                </a:cubicBezTo>
                <a:cubicBezTo>
                  <a:pt x="445" y="663"/>
                  <a:pt x="432" y="662"/>
                  <a:pt x="422" y="663"/>
                </a:cubicBezTo>
                <a:cubicBezTo>
                  <a:pt x="418" y="663"/>
                  <a:pt x="418" y="666"/>
                  <a:pt x="417" y="669"/>
                </a:cubicBezTo>
                <a:cubicBezTo>
                  <a:pt x="416" y="672"/>
                  <a:pt x="412" y="679"/>
                  <a:pt x="412" y="682"/>
                </a:cubicBezTo>
                <a:cubicBezTo>
                  <a:pt x="409" y="681"/>
                  <a:pt x="409" y="678"/>
                  <a:pt x="408" y="675"/>
                </a:cubicBezTo>
                <a:cubicBezTo>
                  <a:pt x="409" y="678"/>
                  <a:pt x="407" y="681"/>
                  <a:pt x="406" y="684"/>
                </a:cubicBezTo>
                <a:cubicBezTo>
                  <a:pt x="408" y="674"/>
                  <a:pt x="394" y="680"/>
                  <a:pt x="392" y="685"/>
                </a:cubicBezTo>
                <a:cubicBezTo>
                  <a:pt x="388" y="692"/>
                  <a:pt x="383" y="702"/>
                  <a:pt x="386" y="710"/>
                </a:cubicBezTo>
                <a:cubicBezTo>
                  <a:pt x="388" y="716"/>
                  <a:pt x="391" y="723"/>
                  <a:pt x="391" y="730"/>
                </a:cubicBezTo>
                <a:cubicBezTo>
                  <a:pt x="391" y="741"/>
                  <a:pt x="393" y="750"/>
                  <a:pt x="396" y="760"/>
                </a:cubicBezTo>
                <a:cubicBezTo>
                  <a:pt x="395" y="759"/>
                  <a:pt x="391" y="750"/>
                  <a:pt x="391" y="757"/>
                </a:cubicBezTo>
                <a:cubicBezTo>
                  <a:pt x="389" y="752"/>
                  <a:pt x="389" y="759"/>
                  <a:pt x="391" y="760"/>
                </a:cubicBezTo>
                <a:cubicBezTo>
                  <a:pt x="393" y="761"/>
                  <a:pt x="396" y="761"/>
                  <a:pt x="398" y="764"/>
                </a:cubicBezTo>
                <a:cubicBezTo>
                  <a:pt x="401" y="769"/>
                  <a:pt x="398" y="782"/>
                  <a:pt x="397" y="788"/>
                </a:cubicBezTo>
                <a:cubicBezTo>
                  <a:pt x="396" y="797"/>
                  <a:pt x="390" y="805"/>
                  <a:pt x="387" y="814"/>
                </a:cubicBezTo>
                <a:cubicBezTo>
                  <a:pt x="385" y="821"/>
                  <a:pt x="388" y="831"/>
                  <a:pt x="383" y="837"/>
                </a:cubicBezTo>
                <a:cubicBezTo>
                  <a:pt x="384" y="836"/>
                  <a:pt x="385" y="836"/>
                  <a:pt x="386" y="835"/>
                </a:cubicBezTo>
                <a:cubicBezTo>
                  <a:pt x="389" y="839"/>
                  <a:pt x="389" y="844"/>
                  <a:pt x="389" y="849"/>
                </a:cubicBezTo>
                <a:cubicBezTo>
                  <a:pt x="389" y="857"/>
                  <a:pt x="391" y="864"/>
                  <a:pt x="391" y="872"/>
                </a:cubicBezTo>
                <a:cubicBezTo>
                  <a:pt x="389" y="872"/>
                  <a:pt x="387" y="871"/>
                  <a:pt x="385" y="871"/>
                </a:cubicBezTo>
                <a:cubicBezTo>
                  <a:pt x="392" y="874"/>
                  <a:pt x="384" y="872"/>
                  <a:pt x="383" y="872"/>
                </a:cubicBezTo>
                <a:cubicBezTo>
                  <a:pt x="380" y="871"/>
                  <a:pt x="376" y="870"/>
                  <a:pt x="374" y="873"/>
                </a:cubicBezTo>
                <a:cubicBezTo>
                  <a:pt x="373" y="875"/>
                  <a:pt x="372" y="877"/>
                  <a:pt x="373" y="879"/>
                </a:cubicBezTo>
                <a:cubicBezTo>
                  <a:pt x="374" y="883"/>
                  <a:pt x="370" y="886"/>
                  <a:pt x="368" y="888"/>
                </a:cubicBezTo>
                <a:cubicBezTo>
                  <a:pt x="366" y="893"/>
                  <a:pt x="360" y="903"/>
                  <a:pt x="368" y="906"/>
                </a:cubicBezTo>
                <a:cubicBezTo>
                  <a:pt x="370" y="907"/>
                  <a:pt x="373" y="907"/>
                  <a:pt x="375" y="906"/>
                </a:cubicBezTo>
                <a:cubicBezTo>
                  <a:pt x="376" y="906"/>
                  <a:pt x="379" y="911"/>
                  <a:pt x="380" y="912"/>
                </a:cubicBezTo>
                <a:cubicBezTo>
                  <a:pt x="372" y="903"/>
                  <a:pt x="359" y="909"/>
                  <a:pt x="351" y="913"/>
                </a:cubicBezTo>
                <a:cubicBezTo>
                  <a:pt x="339" y="918"/>
                  <a:pt x="345" y="929"/>
                  <a:pt x="339" y="937"/>
                </a:cubicBezTo>
                <a:cubicBezTo>
                  <a:pt x="336" y="941"/>
                  <a:pt x="331" y="944"/>
                  <a:pt x="327" y="946"/>
                </a:cubicBezTo>
                <a:cubicBezTo>
                  <a:pt x="320" y="950"/>
                  <a:pt x="316" y="946"/>
                  <a:pt x="310" y="942"/>
                </a:cubicBezTo>
                <a:cubicBezTo>
                  <a:pt x="308" y="939"/>
                  <a:pt x="289" y="919"/>
                  <a:pt x="295" y="918"/>
                </a:cubicBezTo>
                <a:cubicBezTo>
                  <a:pt x="290" y="920"/>
                  <a:pt x="288" y="909"/>
                  <a:pt x="286" y="905"/>
                </a:cubicBezTo>
                <a:cubicBezTo>
                  <a:pt x="283" y="898"/>
                  <a:pt x="280" y="891"/>
                  <a:pt x="282" y="884"/>
                </a:cubicBezTo>
                <a:cubicBezTo>
                  <a:pt x="284" y="886"/>
                  <a:pt x="284" y="889"/>
                  <a:pt x="284" y="892"/>
                </a:cubicBezTo>
                <a:cubicBezTo>
                  <a:pt x="285" y="885"/>
                  <a:pt x="284" y="899"/>
                  <a:pt x="288" y="900"/>
                </a:cubicBezTo>
                <a:cubicBezTo>
                  <a:pt x="287" y="896"/>
                  <a:pt x="288" y="891"/>
                  <a:pt x="286" y="888"/>
                </a:cubicBezTo>
                <a:cubicBezTo>
                  <a:pt x="285" y="885"/>
                  <a:pt x="281" y="883"/>
                  <a:pt x="281" y="879"/>
                </a:cubicBezTo>
                <a:cubicBezTo>
                  <a:pt x="281" y="886"/>
                  <a:pt x="279" y="879"/>
                  <a:pt x="279" y="878"/>
                </a:cubicBezTo>
                <a:cubicBezTo>
                  <a:pt x="279" y="874"/>
                  <a:pt x="277" y="873"/>
                  <a:pt x="275" y="869"/>
                </a:cubicBezTo>
                <a:cubicBezTo>
                  <a:pt x="272" y="862"/>
                  <a:pt x="270" y="854"/>
                  <a:pt x="267" y="847"/>
                </a:cubicBezTo>
                <a:cubicBezTo>
                  <a:pt x="266" y="844"/>
                  <a:pt x="249" y="817"/>
                  <a:pt x="250" y="815"/>
                </a:cubicBezTo>
                <a:cubicBezTo>
                  <a:pt x="240" y="802"/>
                  <a:pt x="232" y="787"/>
                  <a:pt x="229" y="770"/>
                </a:cubicBezTo>
                <a:cubicBezTo>
                  <a:pt x="227" y="765"/>
                  <a:pt x="227" y="759"/>
                  <a:pt x="225" y="754"/>
                </a:cubicBezTo>
                <a:cubicBezTo>
                  <a:pt x="223" y="750"/>
                  <a:pt x="222" y="747"/>
                  <a:pt x="220" y="743"/>
                </a:cubicBezTo>
                <a:cubicBezTo>
                  <a:pt x="219" y="741"/>
                  <a:pt x="215" y="734"/>
                  <a:pt x="220" y="735"/>
                </a:cubicBezTo>
                <a:cubicBezTo>
                  <a:pt x="214" y="734"/>
                  <a:pt x="216" y="726"/>
                  <a:pt x="213" y="722"/>
                </a:cubicBezTo>
                <a:cubicBezTo>
                  <a:pt x="211" y="720"/>
                  <a:pt x="202" y="715"/>
                  <a:pt x="210" y="714"/>
                </a:cubicBezTo>
                <a:cubicBezTo>
                  <a:pt x="205" y="716"/>
                  <a:pt x="203" y="710"/>
                  <a:pt x="202" y="707"/>
                </a:cubicBezTo>
                <a:cubicBezTo>
                  <a:pt x="201" y="705"/>
                  <a:pt x="200" y="702"/>
                  <a:pt x="199" y="700"/>
                </a:cubicBezTo>
                <a:cubicBezTo>
                  <a:pt x="197" y="697"/>
                  <a:pt x="193" y="696"/>
                  <a:pt x="198" y="695"/>
                </a:cubicBezTo>
                <a:cubicBezTo>
                  <a:pt x="196" y="695"/>
                  <a:pt x="194" y="691"/>
                  <a:pt x="194" y="689"/>
                </a:cubicBezTo>
                <a:cubicBezTo>
                  <a:pt x="194" y="686"/>
                  <a:pt x="191" y="685"/>
                  <a:pt x="189" y="682"/>
                </a:cubicBezTo>
                <a:cubicBezTo>
                  <a:pt x="184" y="676"/>
                  <a:pt x="181" y="668"/>
                  <a:pt x="179" y="660"/>
                </a:cubicBezTo>
                <a:cubicBezTo>
                  <a:pt x="177" y="654"/>
                  <a:pt x="175" y="649"/>
                  <a:pt x="175" y="643"/>
                </a:cubicBezTo>
                <a:cubicBezTo>
                  <a:pt x="175" y="637"/>
                  <a:pt x="172" y="631"/>
                  <a:pt x="171" y="625"/>
                </a:cubicBezTo>
                <a:cubicBezTo>
                  <a:pt x="170" y="620"/>
                  <a:pt x="167" y="615"/>
                  <a:pt x="166" y="610"/>
                </a:cubicBezTo>
                <a:cubicBezTo>
                  <a:pt x="164" y="606"/>
                  <a:pt x="158" y="595"/>
                  <a:pt x="164" y="597"/>
                </a:cubicBezTo>
                <a:cubicBezTo>
                  <a:pt x="163" y="596"/>
                  <a:pt x="155" y="586"/>
                  <a:pt x="162" y="589"/>
                </a:cubicBezTo>
                <a:cubicBezTo>
                  <a:pt x="161" y="585"/>
                  <a:pt x="156" y="582"/>
                  <a:pt x="158" y="578"/>
                </a:cubicBezTo>
                <a:cubicBezTo>
                  <a:pt x="159" y="578"/>
                  <a:pt x="160" y="579"/>
                  <a:pt x="160" y="580"/>
                </a:cubicBezTo>
                <a:cubicBezTo>
                  <a:pt x="161" y="577"/>
                  <a:pt x="160" y="575"/>
                  <a:pt x="158" y="574"/>
                </a:cubicBezTo>
                <a:cubicBezTo>
                  <a:pt x="162" y="572"/>
                  <a:pt x="160" y="568"/>
                  <a:pt x="159" y="565"/>
                </a:cubicBezTo>
                <a:cubicBezTo>
                  <a:pt x="159" y="568"/>
                  <a:pt x="158" y="570"/>
                  <a:pt x="156" y="571"/>
                </a:cubicBezTo>
                <a:cubicBezTo>
                  <a:pt x="153" y="566"/>
                  <a:pt x="154" y="555"/>
                  <a:pt x="161" y="563"/>
                </a:cubicBezTo>
                <a:cubicBezTo>
                  <a:pt x="160" y="560"/>
                  <a:pt x="149" y="559"/>
                  <a:pt x="153" y="555"/>
                </a:cubicBezTo>
                <a:cubicBezTo>
                  <a:pt x="154" y="553"/>
                  <a:pt x="149" y="547"/>
                  <a:pt x="148" y="546"/>
                </a:cubicBezTo>
                <a:cubicBezTo>
                  <a:pt x="147" y="541"/>
                  <a:pt x="147" y="536"/>
                  <a:pt x="148" y="531"/>
                </a:cubicBezTo>
                <a:cubicBezTo>
                  <a:pt x="149" y="524"/>
                  <a:pt x="154" y="516"/>
                  <a:pt x="151" y="508"/>
                </a:cubicBezTo>
                <a:cubicBezTo>
                  <a:pt x="151" y="507"/>
                  <a:pt x="148" y="494"/>
                  <a:pt x="145" y="499"/>
                </a:cubicBezTo>
                <a:cubicBezTo>
                  <a:pt x="146" y="495"/>
                  <a:pt x="145" y="495"/>
                  <a:pt x="142" y="499"/>
                </a:cubicBezTo>
                <a:cubicBezTo>
                  <a:pt x="146" y="494"/>
                  <a:pt x="140" y="493"/>
                  <a:pt x="141" y="490"/>
                </a:cubicBezTo>
                <a:cubicBezTo>
                  <a:pt x="141" y="488"/>
                  <a:pt x="142" y="486"/>
                  <a:pt x="142" y="484"/>
                </a:cubicBezTo>
                <a:cubicBezTo>
                  <a:pt x="143" y="481"/>
                  <a:pt x="153" y="479"/>
                  <a:pt x="155" y="475"/>
                </a:cubicBezTo>
                <a:cubicBezTo>
                  <a:pt x="147" y="481"/>
                  <a:pt x="130" y="476"/>
                  <a:pt x="142" y="468"/>
                </a:cubicBezTo>
                <a:cubicBezTo>
                  <a:pt x="138" y="470"/>
                  <a:pt x="133" y="467"/>
                  <a:pt x="136" y="462"/>
                </a:cubicBezTo>
                <a:cubicBezTo>
                  <a:pt x="138" y="459"/>
                  <a:pt x="142" y="462"/>
                  <a:pt x="145" y="459"/>
                </a:cubicBezTo>
                <a:cubicBezTo>
                  <a:pt x="141" y="460"/>
                  <a:pt x="133" y="458"/>
                  <a:pt x="131" y="454"/>
                </a:cubicBezTo>
                <a:cubicBezTo>
                  <a:pt x="130" y="456"/>
                  <a:pt x="126" y="457"/>
                  <a:pt x="126" y="457"/>
                </a:cubicBezTo>
                <a:cubicBezTo>
                  <a:pt x="126" y="458"/>
                  <a:pt x="129" y="459"/>
                  <a:pt x="129" y="462"/>
                </a:cubicBezTo>
                <a:cubicBezTo>
                  <a:pt x="129" y="466"/>
                  <a:pt x="126" y="467"/>
                  <a:pt x="123" y="468"/>
                </a:cubicBezTo>
                <a:cubicBezTo>
                  <a:pt x="124" y="469"/>
                  <a:pt x="125" y="470"/>
                  <a:pt x="125" y="471"/>
                </a:cubicBezTo>
                <a:cubicBezTo>
                  <a:pt x="123" y="470"/>
                  <a:pt x="121" y="471"/>
                  <a:pt x="121" y="474"/>
                </a:cubicBezTo>
                <a:cubicBezTo>
                  <a:pt x="129" y="476"/>
                  <a:pt x="132" y="481"/>
                  <a:pt x="127" y="489"/>
                </a:cubicBezTo>
                <a:cubicBezTo>
                  <a:pt x="125" y="492"/>
                  <a:pt x="126" y="495"/>
                  <a:pt x="122" y="497"/>
                </a:cubicBezTo>
                <a:cubicBezTo>
                  <a:pt x="118" y="498"/>
                  <a:pt x="114" y="501"/>
                  <a:pt x="110" y="504"/>
                </a:cubicBezTo>
                <a:cubicBezTo>
                  <a:pt x="103" y="508"/>
                  <a:pt x="94" y="514"/>
                  <a:pt x="86" y="511"/>
                </a:cubicBezTo>
                <a:cubicBezTo>
                  <a:pt x="77" y="508"/>
                  <a:pt x="67" y="500"/>
                  <a:pt x="61" y="492"/>
                </a:cubicBezTo>
                <a:cubicBezTo>
                  <a:pt x="54" y="481"/>
                  <a:pt x="42" y="474"/>
                  <a:pt x="33" y="464"/>
                </a:cubicBezTo>
                <a:cubicBezTo>
                  <a:pt x="31" y="461"/>
                  <a:pt x="24" y="452"/>
                  <a:pt x="32" y="451"/>
                </a:cubicBezTo>
                <a:cubicBezTo>
                  <a:pt x="34" y="451"/>
                  <a:pt x="34" y="455"/>
                  <a:pt x="35" y="456"/>
                </a:cubicBezTo>
                <a:cubicBezTo>
                  <a:pt x="38" y="458"/>
                  <a:pt x="44" y="456"/>
                  <a:pt x="45" y="452"/>
                </a:cubicBezTo>
                <a:cubicBezTo>
                  <a:pt x="48" y="457"/>
                  <a:pt x="62" y="448"/>
                  <a:pt x="65" y="446"/>
                </a:cubicBezTo>
                <a:cubicBezTo>
                  <a:pt x="67" y="443"/>
                  <a:pt x="67" y="439"/>
                  <a:pt x="68" y="436"/>
                </a:cubicBezTo>
                <a:cubicBezTo>
                  <a:pt x="70" y="433"/>
                  <a:pt x="75" y="431"/>
                  <a:pt x="71" y="428"/>
                </a:cubicBezTo>
                <a:cubicBezTo>
                  <a:pt x="69" y="430"/>
                  <a:pt x="71" y="435"/>
                  <a:pt x="67" y="434"/>
                </a:cubicBezTo>
                <a:cubicBezTo>
                  <a:pt x="63" y="434"/>
                  <a:pt x="59" y="435"/>
                  <a:pt x="55" y="436"/>
                </a:cubicBezTo>
                <a:cubicBezTo>
                  <a:pt x="52" y="438"/>
                  <a:pt x="50" y="441"/>
                  <a:pt x="46" y="441"/>
                </a:cubicBezTo>
                <a:cubicBezTo>
                  <a:pt x="41" y="440"/>
                  <a:pt x="36" y="438"/>
                  <a:pt x="32" y="436"/>
                </a:cubicBezTo>
                <a:cubicBezTo>
                  <a:pt x="28" y="434"/>
                  <a:pt x="23" y="432"/>
                  <a:pt x="19" y="429"/>
                </a:cubicBezTo>
                <a:cubicBezTo>
                  <a:pt x="16" y="427"/>
                  <a:pt x="16" y="421"/>
                  <a:pt x="12" y="420"/>
                </a:cubicBezTo>
                <a:cubicBezTo>
                  <a:pt x="0" y="415"/>
                  <a:pt x="14" y="406"/>
                  <a:pt x="18" y="403"/>
                </a:cubicBezTo>
                <a:cubicBezTo>
                  <a:pt x="11" y="402"/>
                  <a:pt x="7" y="415"/>
                  <a:pt x="0" y="412"/>
                </a:cubicBezTo>
                <a:cubicBezTo>
                  <a:pt x="2" y="410"/>
                  <a:pt x="2" y="408"/>
                  <a:pt x="1" y="406"/>
                </a:cubicBezTo>
              </a:path>
            </a:pathLst>
          </a:custGeom>
          <a:gradFill flip="none" rotWithShape="1">
            <a:gsLst>
              <a:gs pos="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588"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334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ZA" dirty="0"/>
              <a:t>The </a:t>
            </a:r>
            <a:r>
              <a:rPr lang="en-ZA" dirty="0" smtClean="0"/>
              <a:t>Definition</a:t>
            </a:r>
            <a:endParaRPr lang="en-ZA" dirty="0"/>
          </a:p>
        </p:txBody>
      </p:sp>
      <p:pic>
        <p:nvPicPr>
          <p:cNvPr id="67" name="Picture Placeholder 66">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1086454" y="2358091"/>
            <a:ext cx="854075"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ZA" sz="2800" dirty="0" smtClean="0"/>
              <a:t>S</a:t>
            </a:r>
            <a:endParaRPr lang="en-ZA" sz="2800" dirty="0"/>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pPr algn="just"/>
            <a:r>
              <a:rPr lang="en-IN" b="1" dirty="0" smtClean="0"/>
              <a:t>Social, </a:t>
            </a:r>
            <a:r>
              <a:rPr lang="en-IN" b="1" dirty="0"/>
              <a:t>skilled </a:t>
            </a:r>
            <a:r>
              <a:rPr lang="en-IN" b="1" dirty="0" smtClean="0"/>
              <a:t>and simple</a:t>
            </a:r>
            <a:endParaRPr lang="en-IN" dirty="0"/>
          </a:p>
          <a:p>
            <a:pPr algn="just"/>
            <a:endParaRPr lang="en-US" dirty="0" smtClean="0"/>
          </a:p>
          <a:p>
            <a:pPr algn="just"/>
            <a:r>
              <a:rPr lang="en-US" dirty="0" smtClean="0"/>
              <a:t>Zero </a:t>
            </a:r>
            <a:r>
              <a:rPr lang="en-US" dirty="0"/>
              <a:t>tolerance for caste </a:t>
            </a:r>
            <a:r>
              <a:rPr lang="en-US" dirty="0" smtClean="0"/>
              <a:t>and creed </a:t>
            </a:r>
            <a:r>
              <a:rPr lang="en-US" dirty="0"/>
              <a:t>and </a:t>
            </a:r>
            <a:r>
              <a:rPr lang="en-US" dirty="0" smtClean="0"/>
              <a:t>no discrimination </a:t>
            </a:r>
            <a:r>
              <a:rPr lang="en-US" dirty="0"/>
              <a:t>on gender and </a:t>
            </a:r>
            <a:r>
              <a:rPr lang="en-US" dirty="0" smtClean="0"/>
              <a:t>religion. Skilled </a:t>
            </a:r>
            <a:r>
              <a:rPr lang="en-US" dirty="0"/>
              <a:t>simple living and high thinking.</a:t>
            </a:r>
            <a:endParaRPr lang="ru-RU" dirty="0"/>
          </a:p>
        </p:txBody>
      </p:sp>
      <p:cxnSp>
        <p:nvCxnSpPr>
          <p:cNvPr id="75" name="Straight Connector 74" descr="First divider line on slide">
            <a:extLst>
              <a:ext uri="{FF2B5EF4-FFF2-40B4-BE49-F238E27FC236}">
                <a16:creationId xmlns:a16="http://schemas.microsoft.com/office/drawing/2014/main" id="{1D5BA55A-3253-4F3B-A32A-5A12ECE65A55}"/>
              </a:ext>
              <a:ext uri="{C183D7F6-B498-43B3-948B-1728B52AA6E4}">
                <adec:decorative xmlns="" xmlns:adec="http://schemas.microsoft.com/office/drawing/2017/decorative" val="1"/>
              </a:ext>
            </a:extLst>
          </p:cNvPr>
          <p:cNvCxnSpPr>
            <a:cxnSpLocks/>
          </p:cNvCxnSpPr>
          <p:nvPr/>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ZA" sz="2400" dirty="0" smtClean="0"/>
              <a:t>M</a:t>
            </a:r>
            <a:endParaRPr lang="en-ZA" sz="2400" dirty="0"/>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pPr algn="just"/>
            <a:r>
              <a:rPr lang="en-IN" b="1" dirty="0"/>
              <a:t>Moral, </a:t>
            </a:r>
            <a:r>
              <a:rPr lang="en-IN" b="1" dirty="0" smtClean="0"/>
              <a:t>methodical and modern</a:t>
            </a:r>
          </a:p>
          <a:p>
            <a:pPr algn="just"/>
            <a:r>
              <a:rPr lang="en-US" dirty="0"/>
              <a:t>Moral values of Mahatma Gandhi </a:t>
            </a:r>
            <a:r>
              <a:rPr lang="en-US" dirty="0" smtClean="0"/>
              <a:t>and </a:t>
            </a:r>
            <a:r>
              <a:rPr lang="en-IN" dirty="0" smtClean="0"/>
              <a:t>Swami </a:t>
            </a:r>
            <a:r>
              <a:rPr lang="en-IN" dirty="0"/>
              <a:t>Vivekananda using modern (latest </a:t>
            </a:r>
            <a:r>
              <a:rPr lang="en-IN" dirty="0" smtClean="0"/>
              <a:t>) methods</a:t>
            </a:r>
            <a:r>
              <a:rPr lang="en-IN" dirty="0"/>
              <a:t>.</a:t>
            </a:r>
            <a:endParaRPr lang="ru-RU" b="1" dirty="0"/>
          </a:p>
        </p:txBody>
      </p:sp>
      <p:cxnSp>
        <p:nvCxnSpPr>
          <p:cNvPr id="77" name="Straight Connector 76" descr="Second divider line on slide">
            <a:extLst>
              <a:ext uri="{FF2B5EF4-FFF2-40B4-BE49-F238E27FC236}">
                <a16:creationId xmlns:a16="http://schemas.microsoft.com/office/drawing/2014/main" id="{50250EBA-885D-4E6F-B841-92A9B8FBBB6F}"/>
              </a:ext>
              <a:ext uri="{C183D7F6-B498-43B3-948B-1728B52AA6E4}">
                <adec:decorative xmlns="" xmlns:adec="http://schemas.microsoft.com/office/drawing/2017/decorative" val="1"/>
              </a:ext>
            </a:extLst>
          </p:cNvPr>
          <p:cNvCxnSpPr>
            <a:cxnSpLocks/>
          </p:cNvCxnSpPr>
          <p:nvPr/>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61" name="Picture Placeholder 160">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a:blip r:embed="rId3">
            <a:extLst>
              <a:ext uri="{28A0092B-C50C-407E-A947-70E740481C1C}">
                <a14:useLocalDpi xmlns:a14="http://schemas.microsoft.com/office/drawing/2010/main" val="0"/>
              </a:ext>
            </a:extLst>
          </a:blip>
          <a:stretch>
            <a:fillRect/>
          </a:stretch>
        </p:blipFill>
        <p:spPr>
          <a:xfrm>
            <a:off x="5673898" y="2358091"/>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ZA" sz="2400" dirty="0" smtClean="0"/>
              <a:t>A</a:t>
            </a:r>
            <a:endParaRPr lang="en-ZA" sz="2400" dirty="0"/>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pPr algn="just"/>
            <a:r>
              <a:rPr lang="en-IN" b="1" dirty="0" smtClean="0"/>
              <a:t>Aware, adaptive and adjusting</a:t>
            </a:r>
          </a:p>
          <a:p>
            <a:pPr algn="just"/>
            <a:r>
              <a:rPr lang="en-US" dirty="0"/>
              <a:t>Awareness about global social </a:t>
            </a:r>
            <a:r>
              <a:rPr lang="en-US" dirty="0" smtClean="0"/>
              <a:t>and economic </a:t>
            </a:r>
            <a:r>
              <a:rPr lang="en-US" dirty="0"/>
              <a:t>issues adaptive and adjusting </a:t>
            </a:r>
            <a:r>
              <a:rPr lang="en-US" dirty="0" smtClean="0"/>
              <a:t>the </a:t>
            </a:r>
            <a:r>
              <a:rPr lang="en-IN" dirty="0" smtClean="0"/>
              <a:t>fast </a:t>
            </a:r>
            <a:r>
              <a:rPr lang="en-IN" dirty="0"/>
              <a:t>changing environment.</a:t>
            </a:r>
            <a:endParaRPr lang="ru-RU" b="1" dirty="0"/>
          </a:p>
        </p:txBody>
      </p:sp>
      <p:cxnSp>
        <p:nvCxnSpPr>
          <p:cNvPr id="78" name="Straight Connector 77" descr="Third divider line on slide">
            <a:extLst>
              <a:ext uri="{FF2B5EF4-FFF2-40B4-BE49-F238E27FC236}">
                <a16:creationId xmlns:a16="http://schemas.microsoft.com/office/drawing/2014/main" id="{29488879-6129-4D02-B173-36635DF61BC0}"/>
              </a:ext>
              <a:ext uri="{C183D7F6-B498-43B3-948B-1728B52AA6E4}">
                <adec:decorative xmlns="" xmlns:adec="http://schemas.microsoft.com/office/drawing/2017/decorative" val="1"/>
              </a:ext>
            </a:extLst>
          </p:cNvPr>
          <p:cNvCxnSpPr>
            <a:cxnSpLocks/>
          </p:cNvCxnSpPr>
          <p:nvPr/>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4" cstate="screen">
            <a:extLst>
              <a:ext uri="{28A0092B-C50C-407E-A947-70E740481C1C}">
                <a14:useLocalDpi xmlns:a14="http://schemas.microsoft.com/office/drawing/2010/main"/>
              </a:ext>
              <a:ext uri="{96DAC541-7B7A-43D3-8B79-37D633B846F1}">
                <asvg:svgBlip xmlns="" xmlns:asvg="http://schemas.microsoft.com/office/drawing/2016/SVG/main" r:embed="rId9"/>
              </a:ext>
            </a:extLst>
          </a:blip>
          <a:srcRect/>
          <a:stretch/>
        </p:blipFill>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p:txBody>
          <a:bodyPr/>
          <a:lstStyle/>
          <a:p>
            <a:r>
              <a:rPr lang="en-ZA" sz="2400" dirty="0" smtClean="0"/>
              <a:t>R</a:t>
            </a:r>
            <a:endParaRPr lang="en-ZA" sz="2400" dirty="0"/>
          </a:p>
        </p:txBody>
      </p:sp>
      <p:sp>
        <p:nvSpPr>
          <p:cNvPr id="6" name="Text Placeholder 5">
            <a:extLst>
              <a:ext uri="{FF2B5EF4-FFF2-40B4-BE49-F238E27FC236}">
                <a16:creationId xmlns:a16="http://schemas.microsoft.com/office/drawing/2014/main" id="{A163F1F1-E70E-4823-905B-45B18FCD35FA}"/>
              </a:ext>
            </a:extLst>
          </p:cNvPr>
          <p:cNvSpPr>
            <a:spLocks noGrp="1"/>
          </p:cNvSpPr>
          <p:nvPr>
            <p:ph type="body" sz="quarter" idx="14"/>
          </p:nvPr>
        </p:nvSpPr>
        <p:spPr>
          <a:xfrm>
            <a:off x="7315012" y="4683646"/>
            <a:ext cx="2160588" cy="1895573"/>
          </a:xfrm>
        </p:spPr>
        <p:txBody>
          <a:bodyPr/>
          <a:lstStyle/>
          <a:p>
            <a:r>
              <a:rPr lang="en-IN" b="1" dirty="0"/>
              <a:t>Responsive </a:t>
            </a:r>
            <a:r>
              <a:rPr lang="en-IN" b="1" dirty="0" smtClean="0"/>
              <a:t>and ready</a:t>
            </a:r>
          </a:p>
          <a:p>
            <a:pPr algn="just"/>
            <a:r>
              <a:rPr lang="en-US" dirty="0"/>
              <a:t>Ready to generate </a:t>
            </a:r>
            <a:r>
              <a:rPr lang="en-US" dirty="0" smtClean="0"/>
              <a:t>all </a:t>
            </a:r>
            <a:r>
              <a:rPr lang="en-US" dirty="0"/>
              <a:t>resources for self </a:t>
            </a:r>
            <a:r>
              <a:rPr lang="en-US" dirty="0" smtClean="0"/>
              <a:t>-</a:t>
            </a:r>
            <a:r>
              <a:rPr lang="en-IN" dirty="0" smtClean="0"/>
              <a:t>sufficiency </a:t>
            </a:r>
            <a:r>
              <a:rPr lang="en-IN" dirty="0"/>
              <a:t>and </a:t>
            </a:r>
            <a:r>
              <a:rPr lang="en-IN" dirty="0" smtClean="0"/>
              <a:t>self-governance. Responsive for co-operative movements and collective </a:t>
            </a:r>
            <a:r>
              <a:rPr lang="en-IN" dirty="0"/>
              <a:t>wisdom</a:t>
            </a:r>
            <a:endParaRPr lang="ru-RU" b="1" dirty="0"/>
          </a:p>
        </p:txBody>
      </p:sp>
      <p:cxnSp>
        <p:nvCxnSpPr>
          <p:cNvPr id="79" name="Straight Connector 78" descr="Fourth divider line on slide">
            <a:extLst>
              <a:ext uri="{FF2B5EF4-FFF2-40B4-BE49-F238E27FC236}">
                <a16:creationId xmlns:a16="http://schemas.microsoft.com/office/drawing/2014/main" id="{9926A3E2-2234-409D-9838-30428E6377E4}"/>
              </a:ext>
              <a:ext uri="{C183D7F6-B498-43B3-948B-1728B52AA6E4}">
                <adec:decorative xmlns="" xmlns:adec="http://schemas.microsoft.com/office/drawing/2017/decorative" val="1"/>
              </a:ext>
            </a:extLst>
          </p:cNvPr>
          <p:cNvCxnSpPr>
            <a:cxnSpLocks/>
          </p:cNvCxnSpPr>
          <p:nvPr/>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0" cstate="screen">
            <a:extLst>
              <a:ext uri="{28A0092B-C50C-407E-A947-70E740481C1C}">
                <a14:useLocalDpi xmlns:a14="http://schemas.microsoft.com/office/drawing/2010/main"/>
              </a:ext>
              <a:ext uri="{96DAC541-7B7A-43D3-8B79-37D633B846F1}">
                <asvg:svgBlip xmlns="" xmlns:asvg="http://schemas.microsoft.com/office/drawing/2016/SVG/main" r:embed="rId11"/>
              </a:ext>
            </a:extLst>
          </a:blip>
          <a:srcRect/>
          <a:stretch/>
        </p:blipFill>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p:txBody>
          <a:bodyPr/>
          <a:lstStyle/>
          <a:p>
            <a:r>
              <a:rPr lang="en-ZA" sz="2400" dirty="0" smtClean="0"/>
              <a:t>T</a:t>
            </a:r>
            <a:endParaRPr lang="en-ZA" sz="2400" dirty="0"/>
          </a:p>
        </p:txBody>
      </p:sp>
      <p:sp>
        <p:nvSpPr>
          <p:cNvPr id="7" name="Text Placeholder 6">
            <a:extLst>
              <a:ext uri="{FF2B5EF4-FFF2-40B4-BE49-F238E27FC236}">
                <a16:creationId xmlns:a16="http://schemas.microsoft.com/office/drawing/2014/main" id="{A938F1A8-AEA6-473B-9AF3-DA6DF3A50827}"/>
              </a:ext>
            </a:extLst>
          </p:cNvPr>
          <p:cNvSpPr>
            <a:spLocks noGrp="1"/>
          </p:cNvSpPr>
          <p:nvPr>
            <p:ph type="body" sz="quarter" idx="15"/>
          </p:nvPr>
        </p:nvSpPr>
        <p:spPr/>
        <p:txBody>
          <a:bodyPr/>
          <a:lstStyle/>
          <a:p>
            <a:pPr algn="just"/>
            <a:r>
              <a:rPr lang="en-IN" b="1" dirty="0" smtClean="0"/>
              <a:t>Techno-savvy and transparent</a:t>
            </a:r>
          </a:p>
          <a:p>
            <a:pPr algn="just"/>
            <a:r>
              <a:rPr lang="en-US" dirty="0" smtClean="0"/>
              <a:t>Technosavy </a:t>
            </a:r>
            <a:r>
              <a:rPr lang="en-US" dirty="0"/>
              <a:t>for IT and transparent </a:t>
            </a:r>
            <a:r>
              <a:rPr lang="en-US" dirty="0" smtClean="0"/>
              <a:t>mobile </a:t>
            </a:r>
            <a:r>
              <a:rPr lang="en-IN" dirty="0" smtClean="0"/>
              <a:t>usage </a:t>
            </a:r>
            <a:r>
              <a:rPr lang="en-IN" dirty="0"/>
              <a:t>harmonic relations.</a:t>
            </a:r>
            <a:endParaRPr lang="ru-RU" b="1" dirty="0"/>
          </a:p>
        </p:txBody>
      </p:sp>
      <p:pic>
        <p:nvPicPr>
          <p:cNvPr id="16" name="Picture Placeholder 15"/>
          <p:cNvPicPr>
            <a:picLocks noGrp="1" noChangeAspect="1"/>
          </p:cNvPicPr>
          <p:nvPr>
            <p:ph type="pic" sz="quarter" idx="28"/>
          </p:nvPr>
        </p:nvPicPr>
        <p:blipFill>
          <a:blip r:embed="rId12">
            <a:extLst>
              <a:ext uri="{28A0092B-C50C-407E-A947-70E740481C1C}">
                <a14:useLocalDpi xmlns:a14="http://schemas.microsoft.com/office/drawing/2010/main" val="0"/>
              </a:ext>
            </a:extLst>
          </a:blip>
          <a:srcRect l="284" r="284"/>
          <a:stretch>
            <a:fillRect/>
          </a:stretch>
        </p:blipFill>
        <p:spPr/>
      </p:pic>
      <p:sp>
        <p:nvSpPr>
          <p:cNvPr id="3" name="Rectangle 2"/>
          <p:cNvSpPr/>
          <p:nvPr/>
        </p:nvSpPr>
        <p:spPr>
          <a:xfrm>
            <a:off x="9542529" y="6032810"/>
            <a:ext cx="2649471" cy="724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76874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ZA" dirty="0" smtClean="0"/>
              <a:t>Aims </a:t>
            </a:r>
            <a:endParaRPr lang="en-ZA" dirty="0"/>
          </a:p>
        </p:txBody>
      </p:sp>
      <p:pic>
        <p:nvPicPr>
          <p:cNvPr id="93" name="Picture Placeholder 92">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1131027" y="2358091"/>
            <a:ext cx="764929"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431800" y="3926334"/>
            <a:ext cx="2160000" cy="1905754"/>
          </a:xfrm>
        </p:spPr>
        <p:txBody>
          <a:bodyPr/>
          <a:lstStyle/>
          <a:p>
            <a:r>
              <a:rPr lang="en-ZA" dirty="0" smtClean="0"/>
              <a:t>Maintain Identity, Culture and Heritage</a:t>
            </a:r>
          </a:p>
          <a:p>
            <a:endParaRPr lang="en-ZA" dirty="0"/>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a:xfrm>
            <a:off x="409792" y="4683349"/>
            <a:ext cx="2160000" cy="1304855"/>
          </a:xfrm>
        </p:spPr>
        <p:txBody>
          <a:bodyPr/>
          <a:lstStyle/>
          <a:p>
            <a:pPr algn="just"/>
            <a:endParaRPr lang="en-US" dirty="0" smtClean="0"/>
          </a:p>
          <a:p>
            <a:pPr algn="just"/>
            <a:r>
              <a:rPr lang="en-US" dirty="0" smtClean="0"/>
              <a:t>Plans </a:t>
            </a:r>
            <a:r>
              <a:rPr lang="en-US" dirty="0"/>
              <a:t>for </a:t>
            </a:r>
            <a:r>
              <a:rPr lang="en-US" b="1" dirty="0"/>
              <a:t>development based on People, Assets </a:t>
            </a:r>
            <a:r>
              <a:rPr lang="en-US" dirty="0" smtClean="0"/>
              <a:t>and Service </a:t>
            </a:r>
            <a:r>
              <a:rPr lang="en-US" dirty="0"/>
              <a:t>Centric information and tracks its progress.</a:t>
            </a:r>
            <a:endParaRPr lang="ru-RU" dirty="0"/>
          </a:p>
        </p:txBody>
      </p:sp>
      <p:cxnSp>
        <p:nvCxnSpPr>
          <p:cNvPr id="75" name="Straight Connector 74" descr="First divider line on slide">
            <a:extLst>
              <a:ext uri="{FF2B5EF4-FFF2-40B4-BE49-F238E27FC236}">
                <a16:creationId xmlns:a16="http://schemas.microsoft.com/office/drawing/2014/main" id="{1D5BA55A-3253-4F3B-A32A-5A12ECE65A55}"/>
              </a:ext>
              <a:ext uri="{C183D7F6-B498-43B3-948B-1728B52AA6E4}">
                <adec:decorative xmlns="" xmlns:adec="http://schemas.microsoft.com/office/drawing/2017/decorative" val="1"/>
              </a:ext>
            </a:extLst>
          </p:cNvPr>
          <p:cNvCxnSpPr>
            <a:cxnSpLocks/>
          </p:cNvCxnSpPr>
          <p:nvPr/>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5" name="Picture Placeholder 94">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tretch>
            <a:fillRect/>
          </a:stretch>
        </p:blipFill>
        <p:spPr>
          <a:xfrm>
            <a:off x="3431521" y="2358091"/>
            <a:ext cx="751385" cy="854075"/>
          </a:xfrm>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2726076" y="3926334"/>
            <a:ext cx="2160587" cy="1657015"/>
          </a:xfrm>
        </p:spPr>
        <p:txBody>
          <a:bodyPr/>
          <a:lstStyle/>
          <a:p>
            <a:r>
              <a:rPr lang="en-ZA" dirty="0" smtClean="0"/>
              <a:t>Resources, Services and Schemes</a:t>
            </a:r>
            <a:endParaRPr lang="en-ZA" dirty="0"/>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pPr algn="just"/>
            <a:endParaRPr lang="en-US" dirty="0" smtClean="0"/>
          </a:p>
          <a:p>
            <a:pPr algn="just"/>
            <a:r>
              <a:rPr lang="en-US" dirty="0" smtClean="0"/>
              <a:t>Better Employment opportunities and more support to Micro enterprises.</a:t>
            </a:r>
            <a:endParaRPr lang="ru-RU" dirty="0"/>
          </a:p>
        </p:txBody>
      </p:sp>
      <p:cxnSp>
        <p:nvCxnSpPr>
          <p:cNvPr id="77" name="Straight Connector 76" descr="Second divider line on slide">
            <a:extLst>
              <a:ext uri="{FF2B5EF4-FFF2-40B4-BE49-F238E27FC236}">
                <a16:creationId xmlns:a16="http://schemas.microsoft.com/office/drawing/2014/main" id="{50250EBA-885D-4E6F-B841-92A9B8FBBB6F}"/>
              </a:ext>
              <a:ext uri="{C183D7F6-B498-43B3-948B-1728B52AA6E4}">
                <adec:decorative xmlns="" xmlns:adec="http://schemas.microsoft.com/office/drawing/2017/decorative" val="1"/>
              </a:ext>
            </a:extLst>
          </p:cNvPr>
          <p:cNvCxnSpPr>
            <a:cxnSpLocks/>
          </p:cNvCxnSpPr>
          <p:nvPr/>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7" name="Picture Placeholder 96">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4">
            <a:extLst>
              <a:ext uri="{28A0092B-C50C-407E-A947-70E740481C1C}">
                <a14:useLocalDpi xmlns:a14="http://schemas.microsoft.com/office/drawing/2010/main" val="0"/>
              </a:ext>
            </a:extLst>
          </a:blip>
          <a:stretch>
            <a:fillRect/>
          </a:stretch>
        </p:blipFill>
        <p:spPr>
          <a:xfrm>
            <a:off x="5673898" y="2435578"/>
            <a:ext cx="854075" cy="699101"/>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020543" y="3926335"/>
            <a:ext cx="2160588" cy="1657014"/>
          </a:xfrm>
        </p:spPr>
        <p:txBody>
          <a:bodyPr/>
          <a:lstStyle/>
          <a:p>
            <a:r>
              <a:rPr lang="en-ZA" dirty="0" smtClean="0"/>
              <a:t>Access to all </a:t>
            </a:r>
            <a:r>
              <a:rPr lang="en-ZA" dirty="0"/>
              <a:t>basic amenities</a:t>
            </a:r>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pPr algn="just"/>
            <a:endParaRPr lang="en-IN" dirty="0" smtClean="0"/>
          </a:p>
          <a:p>
            <a:pPr algn="just"/>
            <a:r>
              <a:rPr lang="en-IN" dirty="0" smtClean="0"/>
              <a:t>Access to safe drinking water, Toilets and health facilities.</a:t>
            </a:r>
            <a:endParaRPr lang="ru-RU" dirty="0"/>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5"/>
          <a:srcRect l="93" r="93"/>
          <a:stretch>
            <a:fillRect/>
          </a:stretch>
        </p:blipFill>
        <p:spPr/>
      </p:pic>
    </p:spTree>
    <p:extLst>
      <p:ext uri="{BB962C8B-B14F-4D97-AF65-F5344CB8AC3E}">
        <p14:creationId xmlns:p14="http://schemas.microsoft.com/office/powerpoint/2010/main" val="16683683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ctrTitle"/>
          </p:nvPr>
        </p:nvSpPr>
        <p:spPr/>
        <p:txBody>
          <a:bodyPr/>
          <a:lstStyle/>
          <a:p>
            <a:r>
              <a:rPr lang="en-ZA" dirty="0" smtClean="0"/>
              <a:t>Areas of Interest</a:t>
            </a:r>
            <a:endParaRPr lang="en-ZA" dirty="0"/>
          </a:p>
        </p:txBody>
      </p:sp>
      <p:sp>
        <p:nvSpPr>
          <p:cNvPr id="4" name="Subtitle 3"/>
          <p:cNvSpPr>
            <a:spLocks noGrp="1"/>
          </p:cNvSpPr>
          <p:nvPr>
            <p:ph type="subTitle" idx="1"/>
          </p:nvPr>
        </p:nvSpPr>
        <p:spPr/>
        <p:txBody>
          <a:bodyPr/>
          <a:lstStyle/>
          <a:p>
            <a:r>
              <a:rPr lang="en-IN" dirty="0" smtClean="0"/>
              <a:t>Micro industries</a:t>
            </a:r>
            <a:endParaRPr lang="en-IN" dirty="0"/>
          </a:p>
        </p:txBody>
      </p:sp>
      <p:pic>
        <p:nvPicPr>
          <p:cNvPr id="11" name="Picture Placeholder 10"/>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4325" b="4325"/>
          <a:stretch>
            <a:fillRect/>
          </a:stretch>
        </p:blipFill>
        <p:spPr/>
      </p:pic>
      <p:cxnSp>
        <p:nvCxnSpPr>
          <p:cNvPr id="79" name="Straight Connector 78" descr="First divider line on slide">
            <a:extLst>
              <a:ext uri="{FF2B5EF4-FFF2-40B4-BE49-F238E27FC236}">
                <a16:creationId xmlns:a16="http://schemas.microsoft.com/office/drawing/2014/main" id="{9A78A0D0-CF23-497E-A110-B0666F32E559}"/>
              </a:ext>
              <a:ext uri="{C183D7F6-B498-43B3-948B-1728B52AA6E4}">
                <adec:decorative xmlns="" xmlns:adec="http://schemas.microsoft.com/office/drawing/2017/decorative" val="1"/>
              </a:ext>
            </a:extLst>
          </p:cNvPr>
          <p:cNvCxnSpPr>
            <a:cxnSpLocks/>
          </p:cNvCxnSpPr>
          <p:nvPr/>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descr="Second divider line on slide">
            <a:extLst>
              <a:ext uri="{FF2B5EF4-FFF2-40B4-BE49-F238E27FC236}">
                <a16:creationId xmlns:a16="http://schemas.microsoft.com/office/drawing/2014/main" id="{71E28D1F-12FD-4E24-882A-D2517290382F}"/>
              </a:ext>
              <a:ext uri="{C183D7F6-B498-43B3-948B-1728B52AA6E4}">
                <adec:decorative xmlns="" xmlns:adec="http://schemas.microsoft.com/office/drawing/2017/decorative" val="1"/>
              </a:ext>
            </a:extLst>
          </p:cNvPr>
          <p:cNvCxnSpPr>
            <a:cxnSpLocks/>
          </p:cNvCxnSpPr>
          <p:nvPr/>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233532" y="86714"/>
            <a:ext cx="5958468" cy="6686629"/>
          </a:xfrm>
          <a:prstGeom prst="rect">
            <a:avLst/>
          </a:prstGeom>
          <a:gradFill>
            <a:gsLst>
              <a:gs pos="0">
                <a:schemeClr val="bg1">
                  <a:lumMod val="95000"/>
                  <a:shade val="30000"/>
                  <a:satMod val="115000"/>
                </a:schemeClr>
              </a:gs>
              <a:gs pos="100000">
                <a:schemeClr val="bg1">
                  <a:lumMod val="95000"/>
                  <a:shade val="100000"/>
                  <a:satMod val="115000"/>
                </a:schemeClr>
              </a:gs>
            </a:gsLst>
            <a:lin ang="16200000" scaled="1"/>
          </a:gradFill>
        </p:spPr>
        <p:txBody>
          <a:bodyPr wrap="square" lIns="0" tIns="0" rIns="0" bIns="0" rtlCol="0">
            <a:noAutofit/>
          </a:bodyPr>
          <a:lstStyle/>
          <a:p>
            <a:pPr algn="just"/>
            <a:r>
              <a:rPr lang="en-US" sz="2000" dirty="0">
                <a:latin typeface="+mj-lt"/>
              </a:rPr>
              <a:t>There are micro-industries like Pottery, Manufacturing of  </a:t>
            </a:r>
            <a:r>
              <a:rPr lang="en-US" sz="2000" dirty="0" err="1">
                <a:latin typeface="+mj-lt"/>
              </a:rPr>
              <a:t>Khadi</a:t>
            </a:r>
            <a:r>
              <a:rPr lang="en-US" sz="2000" dirty="0">
                <a:latin typeface="+mj-lt"/>
              </a:rPr>
              <a:t>, Sari, </a:t>
            </a:r>
            <a:r>
              <a:rPr lang="en-US" sz="2000" dirty="0" err="1">
                <a:latin typeface="+mj-lt"/>
              </a:rPr>
              <a:t>Churi</a:t>
            </a:r>
            <a:r>
              <a:rPr lang="en-US" sz="2000" dirty="0">
                <a:latin typeface="+mj-lt"/>
              </a:rPr>
              <a:t>, Craft work like Brass, </a:t>
            </a:r>
            <a:r>
              <a:rPr lang="en-US" sz="2000" dirty="0" err="1">
                <a:latin typeface="+mj-lt"/>
              </a:rPr>
              <a:t>Mojri</a:t>
            </a:r>
            <a:r>
              <a:rPr lang="en-US" sz="2000" dirty="0">
                <a:latin typeface="+mj-lt"/>
              </a:rPr>
              <a:t>, Silverware, Leather, Puppets </a:t>
            </a:r>
            <a:r>
              <a:rPr lang="en-US" sz="2000" dirty="0" err="1">
                <a:latin typeface="+mj-lt"/>
              </a:rPr>
              <a:t>etc</a:t>
            </a:r>
            <a:r>
              <a:rPr lang="en-US" sz="2000" dirty="0">
                <a:latin typeface="+mj-lt"/>
              </a:rPr>
              <a:t> which can be harnessed and </a:t>
            </a:r>
            <a:r>
              <a:rPr lang="en-US" sz="2000" dirty="0" err="1">
                <a:latin typeface="+mj-lt"/>
              </a:rPr>
              <a:t>centralised</a:t>
            </a:r>
            <a:r>
              <a:rPr lang="en-US" sz="2000" dirty="0">
                <a:latin typeface="+mj-lt"/>
              </a:rPr>
              <a:t> institutions can be developed for them. This will also help in boosting tourism, but it should be controlled and strictly monitored. It needs quality workshops and training for the villagers along with a creation of suitable infrastructure. The scale and requirement of these villages are just fit for trying new strategies like energy production through solar, micro-wind turbines, net </a:t>
            </a:r>
            <a:r>
              <a:rPr lang="en-US" sz="2000" dirty="0" err="1">
                <a:latin typeface="+mj-lt"/>
              </a:rPr>
              <a:t>metring</a:t>
            </a:r>
            <a:r>
              <a:rPr lang="en-US" sz="2000" dirty="0">
                <a:latin typeface="+mj-lt"/>
              </a:rPr>
              <a:t>, rainwater recharging and harvesting, geothermal cooling etc. It will set up model smart villages and will help us in converting our existing cities into smart zones.</a:t>
            </a:r>
            <a:endParaRPr lang="en-IN" sz="2000" dirty="0" smtClean="0">
              <a:solidFill>
                <a:schemeClr val="tx1">
                  <a:lumMod val="75000"/>
                  <a:lumOff val="25000"/>
                </a:schemeClr>
              </a:solidFill>
              <a:latin typeface="+mj-lt"/>
            </a:endParaRPr>
          </a:p>
        </p:txBody>
      </p:sp>
    </p:spTree>
    <p:extLst>
      <p:ext uri="{BB962C8B-B14F-4D97-AF65-F5344CB8AC3E}">
        <p14:creationId xmlns:p14="http://schemas.microsoft.com/office/powerpoint/2010/main" val="37226966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C15872-DC75-4611-BC78-4D9DCB0C6305}"/>
              </a:ext>
            </a:extLst>
          </p:cNvPr>
          <p:cNvSpPr/>
          <p:nvPr/>
        </p:nvSpPr>
        <p:spPr>
          <a:xfrm>
            <a:off x="0" y="0"/>
            <a:ext cx="12192000" cy="1137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85FB431-7B14-4614-BB3B-FA17C1F6C41E}"/>
              </a:ext>
            </a:extLst>
          </p:cNvPr>
          <p:cNvSpPr txBox="1"/>
          <p:nvPr/>
        </p:nvSpPr>
        <p:spPr>
          <a:xfrm>
            <a:off x="419100" y="295863"/>
            <a:ext cx="11353800" cy="677108"/>
          </a:xfrm>
          <a:prstGeom prst="rect">
            <a:avLst/>
          </a:prstGeom>
          <a:noFill/>
        </p:spPr>
        <p:txBody>
          <a:bodyPr wrap="square" lIns="0" tIns="0" rIns="0" bIns="0" rtlCol="0" anchor="t">
            <a:spAutoFit/>
          </a:bodyPr>
          <a:lstStyle/>
          <a:p>
            <a:r>
              <a:rPr lang="en-US" sz="4400" b="1" dirty="0" smtClean="0">
                <a:solidFill>
                  <a:schemeClr val="tx2">
                    <a:lumMod val="60000"/>
                    <a:lumOff val="40000"/>
                  </a:schemeClr>
                </a:solidFill>
                <a:latin typeface="+mj-lt"/>
              </a:rPr>
              <a:t>SMART</a:t>
            </a:r>
            <a:r>
              <a:rPr lang="en-US" sz="4400" b="1" dirty="0" smtClean="0">
                <a:solidFill>
                  <a:schemeClr val="tx1">
                    <a:lumMod val="75000"/>
                    <a:lumOff val="25000"/>
                  </a:schemeClr>
                </a:solidFill>
                <a:latin typeface="+mj-lt"/>
              </a:rPr>
              <a:t> BUILDINGS</a:t>
            </a:r>
            <a:endParaRPr lang="en-US" sz="4400" dirty="0">
              <a:solidFill>
                <a:schemeClr val="accent2"/>
              </a:solidFill>
              <a:latin typeface="+mj-lt"/>
            </a:endParaRPr>
          </a:p>
        </p:txBody>
      </p:sp>
      <p:grpSp>
        <p:nvGrpSpPr>
          <p:cNvPr id="29" name="Group 28">
            <a:extLst>
              <a:ext uri="{FF2B5EF4-FFF2-40B4-BE49-F238E27FC236}">
                <a16:creationId xmlns:a16="http://schemas.microsoft.com/office/drawing/2014/main" id="{F65EBFB6-4A2D-49C8-B6BB-7BB8EAEFBA45}"/>
              </a:ext>
            </a:extLst>
          </p:cNvPr>
          <p:cNvGrpSpPr/>
          <p:nvPr/>
        </p:nvGrpSpPr>
        <p:grpSpPr>
          <a:xfrm>
            <a:off x="746241" y="5112483"/>
            <a:ext cx="10766425" cy="892970"/>
            <a:chOff x="419100" y="5256669"/>
            <a:chExt cx="10766425" cy="892970"/>
          </a:xfrm>
        </p:grpSpPr>
        <p:grpSp>
          <p:nvGrpSpPr>
            <p:cNvPr id="28" name="Group 27">
              <a:extLst>
                <a:ext uri="{FF2B5EF4-FFF2-40B4-BE49-F238E27FC236}">
                  <a16:creationId xmlns:a16="http://schemas.microsoft.com/office/drawing/2014/main" id="{D1CEA81D-0538-4137-9B23-7C7ED6D55C4A}"/>
                </a:ext>
              </a:extLst>
            </p:cNvPr>
            <p:cNvGrpSpPr/>
            <p:nvPr/>
          </p:nvGrpSpPr>
          <p:grpSpPr>
            <a:xfrm>
              <a:off x="419100" y="5256669"/>
              <a:ext cx="3723215" cy="892970"/>
              <a:chOff x="419100" y="5256669"/>
              <a:chExt cx="3723215" cy="892970"/>
            </a:xfrm>
          </p:grpSpPr>
          <p:sp>
            <p:nvSpPr>
              <p:cNvPr id="19" name="Rectangle 18">
                <a:extLst>
                  <a:ext uri="{FF2B5EF4-FFF2-40B4-BE49-F238E27FC236}">
                    <a16:creationId xmlns:a16="http://schemas.microsoft.com/office/drawing/2014/main" id="{EA0CAD14-C1DB-4FB2-8870-2524ADF93B39}"/>
                  </a:ext>
                </a:extLst>
              </p:cNvPr>
              <p:cNvSpPr/>
              <p:nvPr/>
            </p:nvSpPr>
            <p:spPr>
              <a:xfrm>
                <a:off x="419100" y="5256669"/>
                <a:ext cx="139700" cy="892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4790616-2A21-43F7-89FA-D548631A94F2}"/>
                  </a:ext>
                </a:extLst>
              </p:cNvPr>
              <p:cNvSpPr/>
              <p:nvPr/>
            </p:nvSpPr>
            <p:spPr>
              <a:xfrm>
                <a:off x="655108" y="5333823"/>
                <a:ext cx="3487207" cy="738664"/>
              </a:xfrm>
              <a:prstGeom prst="rect">
                <a:avLst/>
              </a:prstGeom>
            </p:spPr>
            <p:txBody>
              <a:bodyPr wrap="square" lIns="0" tIns="0" rIns="0" bIns="0" anchor="ctr">
                <a:spAutoFit/>
              </a:bodyPr>
              <a:lstStyle/>
              <a:p>
                <a:pPr algn="just"/>
                <a:r>
                  <a:rPr lang="en-US" sz="1600" dirty="0">
                    <a:latin typeface="+mj-lt"/>
                  </a:rPr>
                  <a:t>S</a:t>
                </a:r>
                <a:r>
                  <a:rPr lang="en-US" sz="1600" dirty="0" smtClean="0">
                    <a:latin typeface="+mj-lt"/>
                  </a:rPr>
                  <a:t>ecurity cameras</a:t>
                </a:r>
                <a:r>
                  <a:rPr lang="en-US" sz="1600" dirty="0">
                    <a:latin typeface="+mj-lt"/>
                  </a:rPr>
                  <a:t>, </a:t>
                </a:r>
                <a:r>
                  <a:rPr lang="en-US" sz="1600" dirty="0" smtClean="0">
                    <a:latin typeface="+mj-lt"/>
                  </a:rPr>
                  <a:t>fire safety electricity management </a:t>
                </a:r>
                <a:r>
                  <a:rPr lang="en-US" sz="1600" dirty="0">
                    <a:latin typeface="+mj-lt"/>
                  </a:rPr>
                  <a:t>and to prevent burglary.</a:t>
                </a:r>
              </a:p>
            </p:txBody>
          </p:sp>
        </p:grpSp>
        <p:grpSp>
          <p:nvGrpSpPr>
            <p:cNvPr id="24" name="Group 23">
              <a:extLst>
                <a:ext uri="{FF2B5EF4-FFF2-40B4-BE49-F238E27FC236}">
                  <a16:creationId xmlns:a16="http://schemas.microsoft.com/office/drawing/2014/main" id="{D2E2B23B-12C0-49D3-82A6-92FAC00E012D}"/>
                </a:ext>
              </a:extLst>
            </p:cNvPr>
            <p:cNvGrpSpPr/>
            <p:nvPr/>
          </p:nvGrpSpPr>
          <p:grpSpPr>
            <a:xfrm>
              <a:off x="4238625" y="5256669"/>
              <a:ext cx="3723215" cy="892970"/>
              <a:chOff x="3813175" y="5256669"/>
              <a:chExt cx="3723215" cy="892970"/>
            </a:xfrm>
          </p:grpSpPr>
          <p:sp>
            <p:nvSpPr>
              <p:cNvPr id="22" name="Rectangle 21">
                <a:extLst>
                  <a:ext uri="{FF2B5EF4-FFF2-40B4-BE49-F238E27FC236}">
                    <a16:creationId xmlns:a16="http://schemas.microsoft.com/office/drawing/2014/main" id="{D85EC427-1A11-4B5B-A8E6-06E1EE6D2916}"/>
                  </a:ext>
                </a:extLst>
              </p:cNvPr>
              <p:cNvSpPr/>
              <p:nvPr/>
            </p:nvSpPr>
            <p:spPr>
              <a:xfrm>
                <a:off x="3813175" y="5256669"/>
                <a:ext cx="139700" cy="8929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47CD9D-4A80-4641-8717-5CF4ACB2C064}"/>
                  </a:ext>
                </a:extLst>
              </p:cNvPr>
              <p:cNvSpPr/>
              <p:nvPr/>
            </p:nvSpPr>
            <p:spPr>
              <a:xfrm>
                <a:off x="4049183" y="5333824"/>
                <a:ext cx="3487207" cy="738664"/>
              </a:xfrm>
              <a:prstGeom prst="rect">
                <a:avLst/>
              </a:prstGeom>
            </p:spPr>
            <p:txBody>
              <a:bodyPr wrap="square" lIns="0" tIns="0" rIns="0" bIns="0" anchor="ctr">
                <a:spAutoFit/>
              </a:bodyPr>
              <a:lstStyle/>
              <a:p>
                <a:pPr algn="just"/>
                <a:r>
                  <a:rPr lang="en-US" sz="1600" dirty="0" smtClean="0">
                    <a:latin typeface="+mj-lt"/>
                  </a:rPr>
                  <a:t>Remote Supervision and monitoring in open fields and barns. Satellite data for farming activities</a:t>
                </a:r>
                <a:endParaRPr lang="en-US" sz="1600" dirty="0">
                  <a:latin typeface="+mj-lt"/>
                </a:endParaRPr>
              </a:p>
            </p:txBody>
          </p:sp>
        </p:grpSp>
        <p:grpSp>
          <p:nvGrpSpPr>
            <p:cNvPr id="25" name="Group 24">
              <a:extLst>
                <a:ext uri="{FF2B5EF4-FFF2-40B4-BE49-F238E27FC236}">
                  <a16:creationId xmlns:a16="http://schemas.microsoft.com/office/drawing/2014/main" id="{6376711F-9A8A-4FFC-9C3E-50F6903FA2BF}"/>
                </a:ext>
              </a:extLst>
            </p:cNvPr>
            <p:cNvGrpSpPr/>
            <p:nvPr/>
          </p:nvGrpSpPr>
          <p:grpSpPr>
            <a:xfrm>
              <a:off x="8058150" y="5256669"/>
              <a:ext cx="3127375" cy="892970"/>
              <a:chOff x="3813175" y="5256669"/>
              <a:chExt cx="3127375" cy="892970"/>
            </a:xfrm>
          </p:grpSpPr>
          <p:sp>
            <p:nvSpPr>
              <p:cNvPr id="26" name="Rectangle 25">
                <a:extLst>
                  <a:ext uri="{FF2B5EF4-FFF2-40B4-BE49-F238E27FC236}">
                    <a16:creationId xmlns:a16="http://schemas.microsoft.com/office/drawing/2014/main" id="{1C8CDDF5-60CF-4DEC-B7C4-8C8570B9E6D8}"/>
                  </a:ext>
                </a:extLst>
              </p:cNvPr>
              <p:cNvSpPr/>
              <p:nvPr/>
            </p:nvSpPr>
            <p:spPr>
              <a:xfrm>
                <a:off x="3813175" y="5256669"/>
                <a:ext cx="139700" cy="8929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391F1DF-58EC-4F19-8EB0-CB3274317705}"/>
                  </a:ext>
                </a:extLst>
              </p:cNvPr>
              <p:cNvSpPr/>
              <p:nvPr/>
            </p:nvSpPr>
            <p:spPr>
              <a:xfrm>
                <a:off x="4049184" y="5333823"/>
                <a:ext cx="2891366" cy="738664"/>
              </a:xfrm>
              <a:prstGeom prst="rect">
                <a:avLst/>
              </a:prstGeom>
            </p:spPr>
            <p:txBody>
              <a:bodyPr wrap="square" lIns="0" tIns="0" rIns="0" bIns="0" anchor="ctr">
                <a:spAutoFit/>
              </a:bodyPr>
              <a:lstStyle/>
              <a:p>
                <a:r>
                  <a:rPr lang="en-US" sz="1600" dirty="0" smtClean="0">
                    <a:latin typeface="+mj-lt"/>
                  </a:rPr>
                  <a:t>Sensors for forecasting weather, monitor health , water level in dams</a:t>
                </a:r>
                <a:endParaRPr lang="en-US" sz="1600" dirty="0">
                  <a:latin typeface="+mj-lt"/>
                </a:endParaRPr>
              </a:p>
            </p:txBody>
          </p:sp>
        </p:gr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028" y="1137424"/>
            <a:ext cx="4191659" cy="3810606"/>
          </a:xfrm>
          <a:prstGeom prst="rect">
            <a:avLst/>
          </a:prstGeom>
        </p:spPr>
      </p:pic>
      <p:sp>
        <p:nvSpPr>
          <p:cNvPr id="17" name="Rectangle 16"/>
          <p:cNvSpPr/>
          <p:nvPr/>
        </p:nvSpPr>
        <p:spPr>
          <a:xfrm>
            <a:off x="9542529" y="6032810"/>
            <a:ext cx="2649471" cy="724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35822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ZA" dirty="0" smtClean="0"/>
              <a:t>Education - Interactive learning</a:t>
            </a:r>
            <a:endParaRPr lang="en-ZA" dirty="0"/>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1800" y="895420"/>
            <a:ext cx="2951603" cy="961874"/>
          </a:xfrm>
        </p:spPr>
        <p:txBody>
          <a:bodyPr/>
          <a:lstStyle/>
          <a:p>
            <a:r>
              <a:rPr lang="en-ZA" dirty="0"/>
              <a:t>Emphasize </a:t>
            </a:r>
            <a:r>
              <a:rPr lang="en-ZA" dirty="0" smtClean="0"/>
              <a:t>one of the main </a:t>
            </a:r>
            <a:r>
              <a:rPr lang="en-ZA" dirty="0"/>
              <a:t>benefit</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2026654"/>
            <a:ext cx="2951163" cy="4128819"/>
          </a:xfrm>
        </p:spPr>
        <p:txBody>
          <a:bodyPr/>
          <a:lstStyle/>
          <a:p>
            <a:pPr marL="0" indent="0" algn="just">
              <a:buNone/>
            </a:pPr>
            <a:r>
              <a:rPr lang="en-US" dirty="0"/>
              <a:t>71% of the rural population is literate while the other are still </a:t>
            </a:r>
            <a:r>
              <a:rPr lang="en-US" dirty="0" smtClean="0"/>
              <a:t>illiterate, the </a:t>
            </a:r>
            <a:r>
              <a:rPr lang="en-US" dirty="0"/>
              <a:t>fact is rural population is unaware of its importance. This is where we are actually </a:t>
            </a:r>
            <a:r>
              <a:rPr lang="en-US" dirty="0" smtClean="0"/>
              <a:t>lacking. Among </a:t>
            </a:r>
            <a:r>
              <a:rPr lang="en-US" dirty="0"/>
              <a:t>persons of age 14-29 years, nearly 18 per cent in rural areas and 49 per cent in urban areas were able to operate a computer, in today's world where computer literacy is of highest priority only 18% of our rural population is aware about operating a computer.</a:t>
            </a:r>
            <a:endParaRPr lang="en-ZA" dirty="0"/>
          </a:p>
        </p:txBody>
      </p:sp>
      <p:pic>
        <p:nvPicPr>
          <p:cNvPr id="17" name="Picture Placeholder 16">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4192982" y="1376357"/>
            <a:ext cx="6133173" cy="4379625"/>
          </a:xfrm>
        </p:spPr>
      </p:pic>
      <p:sp>
        <p:nvSpPr>
          <p:cNvPr id="6" name="Rectangle 5"/>
          <p:cNvSpPr/>
          <p:nvPr/>
        </p:nvSpPr>
        <p:spPr>
          <a:xfrm>
            <a:off x="9542529" y="6155473"/>
            <a:ext cx="2649471" cy="635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7378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542529" y="6032810"/>
            <a:ext cx="2649471" cy="724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p:cNvSpPr/>
          <p:nvPr/>
        </p:nvSpPr>
        <p:spPr>
          <a:xfrm>
            <a:off x="1918009" y="3980985"/>
            <a:ext cx="6255834" cy="1851102"/>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dirty="0" smtClean="0">
                <a:latin typeface="+mj-lt"/>
              </a:rPr>
              <a:t>Education For All</a:t>
            </a:r>
            <a:r>
              <a:rPr lang="en-IN" dirty="0" smtClean="0"/>
              <a:t>.</a:t>
            </a:r>
            <a:endParaRPr lang="en-IN" dirty="0"/>
          </a:p>
        </p:txBody>
      </p:sp>
    </p:spTree>
    <p:extLst>
      <p:ext uri="{BB962C8B-B14F-4D97-AF65-F5344CB8AC3E}">
        <p14:creationId xmlns:p14="http://schemas.microsoft.com/office/powerpoint/2010/main" val="126660599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Environment Pitch Deck_02_SB - v5" id="{F63FE430-5644-4F05-849D-C9CB6428E269}" vid="{60A773A0-1B43-4916-B129-DBAB878CC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063763D-4CF4-47FA-AEFD-CB6B011C2E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F002D0-04DD-4C91-8A7F-B6785BDED004}">
  <ds:schemaRefs>
    <ds:schemaRef ds:uri="http://schemas.microsoft.com/sharepoint/v3/contenttype/forms"/>
  </ds:schemaRefs>
</ds:datastoreItem>
</file>

<file path=customXml/itemProps3.xml><?xml version="1.0" encoding="utf-8"?>
<ds:datastoreItem xmlns:ds="http://schemas.openxmlformats.org/officeDocument/2006/customXml" ds:itemID="{CC2DC042-4EA3-46C1-9734-DD129AB95369}">
  <ds:schemaRefs>
    <ds:schemaRef ds:uri="6dc4bcd6-49db-4c07-9060-8acfc67cef9f"/>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http://www.w3.org/XML/1998/namespace"/>
    <ds:schemaRef ds:uri="fb0879af-3eba-417a-a55a-ffe6dcd6ca77"/>
    <ds:schemaRef ds:uri="http://schemas.microsoft.com/office/2006/metadata/properties"/>
    <ds:schemaRef ds:uri="http://schemas.microsoft.com/sharepoint/v3"/>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Green pitch deck</Template>
  <TotalTime>0</TotalTime>
  <Words>1003</Words>
  <Application>Microsoft Office PowerPoint</Application>
  <PresentationFormat>Widescreen</PresentationFormat>
  <Paragraphs>120</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Rounded MT Bold</vt:lpstr>
      <vt:lpstr>Calibri</vt:lpstr>
      <vt:lpstr>Calibri Light</vt:lpstr>
      <vt:lpstr>Rockwell</vt:lpstr>
      <vt:lpstr>Times New Roman</vt:lpstr>
      <vt:lpstr>Trebuchet MS</vt:lpstr>
      <vt:lpstr>Office Theme</vt:lpstr>
      <vt:lpstr>Smart Villages</vt:lpstr>
      <vt:lpstr>About </vt:lpstr>
      <vt:lpstr>PowerPoint Presentation</vt:lpstr>
      <vt:lpstr>The Definition</vt:lpstr>
      <vt:lpstr>Aims </vt:lpstr>
      <vt:lpstr>Areas of Interest</vt:lpstr>
      <vt:lpstr>PowerPoint Presentation</vt:lpstr>
      <vt:lpstr>Education - Interactive learning</vt:lpstr>
      <vt:lpstr>PowerPoint Presentation</vt:lpstr>
      <vt:lpstr>Challenges</vt:lpstr>
      <vt:lpstr>The Solutions</vt:lpstr>
      <vt:lpstr>PowerPoint Presentation</vt:lpstr>
      <vt:lpstr>Smartphones in Villages</vt:lpstr>
      <vt:lpstr>PowerPoint Presentation</vt:lpstr>
      <vt:lpstr>Energy inputs to enable activities in the agricultural value chain </vt:lpstr>
      <vt:lpstr>PowerPoint Presentation</vt:lpstr>
      <vt:lpstr>Government Programs for Smart Village</vt:lpstr>
      <vt:lpstr>Funding</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2018-08-05T04:01:02Z</dcterms:created>
  <dcterms:modified xsi:type="dcterms:W3CDTF">2018-08-05T11:13:39Z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